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fntdata" ContentType="application/x-fontdata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embedTrueTypeFonts="1" saveSubsetFonts="1" autoCompressPictures="0">
  <p:sldMasterIdLst>
    <p:sldMasterId id="2147483660" r:id="rId4"/>
    <p:sldMasterId id="2147483673" r:id="rId5"/>
    <p:sldMasterId id="2147483687" r:id="rId6"/>
  </p:sldMasterIdLst>
  <p:notesMasterIdLst>
    <p:notesMasterId r:id="rId18"/>
  </p:notesMasterIdLst>
  <p:handoutMasterIdLst>
    <p:handoutMasterId r:id="rId19"/>
  </p:handoutMasterIdLst>
  <p:sldIdLst>
    <p:sldId id="1122" r:id="rId7"/>
    <p:sldId id="1123" r:id="rId8"/>
    <p:sldId id="1124" r:id="rId9"/>
    <p:sldId id="1111" r:id="rId10"/>
    <p:sldId id="1137" r:id="rId11"/>
    <p:sldId id="1138" r:id="rId12"/>
    <p:sldId id="1113" r:id="rId13"/>
    <p:sldId id="1139" r:id="rId14"/>
    <p:sldId id="1115" r:id="rId15"/>
    <p:sldId id="1140" r:id="rId16"/>
    <p:sldId id="1141" r:id="rId17"/>
  </p:sldIdLst>
  <p:sldSz cx="12192000" cy="6858000"/>
  <p:notesSz cx="6858000" cy="9144000"/>
  <p:embeddedFontLst>
    <p:embeddedFont>
      <p:font typeface="等线" panose="02010600030101010101" pitchFamily="2" charset="-122"/>
      <p:regular r:id="rId20"/>
      <p:bold r:id="rId21"/>
    </p:embeddedFont>
    <p:embeddedFont>
      <p:font typeface="Roboto" panose="02000000000000000000" pitchFamily="2" charset="0"/>
      <p:regular r:id="rId22"/>
      <p:bold r:id="rId23"/>
      <p:italic r:id="rId24"/>
      <p:boldItalic r:id="rId25"/>
    </p:embeddedFont>
    <p:embeddedFont>
      <p:font typeface="Titillium Web" panose="00000500000000000000" pitchFamily="2" charset="0"/>
      <p:regular r:id="rId26"/>
      <p:bold r:id="rId27"/>
      <p:italic r:id="rId28"/>
      <p:boldItalic r:id="rId29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7CFA421-CF69-41C7-AB49-7D40268B94A4}">
          <p14:sldIdLst>
            <p14:sldId id="1122"/>
            <p14:sldId id="1123"/>
            <p14:sldId id="1124"/>
            <p14:sldId id="1111"/>
            <p14:sldId id="1137"/>
            <p14:sldId id="1138"/>
            <p14:sldId id="1113"/>
            <p14:sldId id="1139"/>
            <p14:sldId id="1115"/>
            <p14:sldId id="1140"/>
            <p14:sldId id="1141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36" userDrawn="1">
          <p15:clr>
            <a:srgbClr val="A4A3A4"/>
          </p15:clr>
        </p15:guide>
        <p15:guide id="2" pos="4488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204A877-5DB5-AB71-DA42-A14630F347B8}" name="Lecoustre, Vivien (CONTR)" initials="LV(" userId="S::Vivien.Lecoustre@hq.doe.gov::9a677d99-e354-4511-a8a3-0f236403ff2f" providerId="AD"/>
  <p188:author id="{64BAEB97-A99E-1893-6017-D171F5D58C1C}" name="Lecoustre, Vivien (CONTR)" initials="L(" userId="S::vivien.lecoustre@hq.doe.gov::9a677d99-e354-4511-a8a3-0f236403ff2f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20000"/>
    <a:srgbClr val="0068B5"/>
    <a:srgbClr val="D5203C"/>
    <a:srgbClr val="603913"/>
    <a:srgbClr val="F5E8DD"/>
    <a:srgbClr val="00C7FD"/>
    <a:srgbClr val="D1EFFB"/>
    <a:srgbClr val="0C5271"/>
    <a:srgbClr val="76D0F2"/>
    <a:srgbClr val="4294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7F99745-9E0C-4A23-A8B6-7140F57FDB26}" v="3" dt="2026-09-24T11:48:37.99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7" d="100"/>
          <a:sy n="107" d="100"/>
        </p:scale>
        <p:origin x="1027" y="82"/>
      </p:cViewPr>
      <p:guideLst>
        <p:guide orient="horz" pos="2136"/>
        <p:guide pos="448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notesMaster" Target="notesMasters/notesMaster1.xml"/><Relationship Id="rId26" Type="http://schemas.openxmlformats.org/officeDocument/2006/relationships/font" Target="fonts/font7.fntdata"/><Relationship Id="rId3" Type="http://schemas.openxmlformats.org/officeDocument/2006/relationships/customXml" Target="../customXml/item3.xml"/><Relationship Id="rId21" Type="http://schemas.openxmlformats.org/officeDocument/2006/relationships/font" Target="fonts/font2.fntdata"/><Relationship Id="rId34" Type="http://schemas.microsoft.com/office/2016/11/relationships/changesInfo" Target="changesInfos/changesInfo1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font" Target="fonts/font6.fntdata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font" Target="fonts/font1.fntdata"/><Relationship Id="rId29" Type="http://schemas.openxmlformats.org/officeDocument/2006/relationships/font" Target="fonts/font10.fntdata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font" Target="fonts/font5.fntdata"/><Relationship Id="rId32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font" Target="fonts/font4.fntdata"/><Relationship Id="rId28" Type="http://schemas.openxmlformats.org/officeDocument/2006/relationships/font" Target="fonts/font9.fntdata"/><Relationship Id="rId36" Type="http://schemas.microsoft.com/office/2018/10/relationships/authors" Target="authors.xml"/><Relationship Id="rId10" Type="http://schemas.openxmlformats.org/officeDocument/2006/relationships/slide" Target="slides/slide4.xml"/><Relationship Id="rId19" Type="http://schemas.openxmlformats.org/officeDocument/2006/relationships/handoutMaster" Target="handoutMasters/handoutMaster1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font" Target="fonts/font3.fntdata"/><Relationship Id="rId27" Type="http://schemas.openxmlformats.org/officeDocument/2006/relationships/font" Target="fonts/font8.fntdata"/><Relationship Id="rId30" Type="http://schemas.openxmlformats.org/officeDocument/2006/relationships/presProps" Target="presProps.xml"/><Relationship Id="rId35" Type="http://schemas.microsoft.com/office/2015/10/relationships/revisionInfo" Target="revisionInfo.xml"/><Relationship Id="rId8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tthew Wood" userId="47d1ff4a-2a62-41cf-8acc-b8d51d2bf36d" providerId="ADAL" clId="{8B0F1261-D07E-403B-89BF-39F6E0C042C8}"/>
    <pc:docChg chg="modMainMaster">
      <pc:chgData name="Matthew Wood" userId="47d1ff4a-2a62-41cf-8acc-b8d51d2bf36d" providerId="ADAL" clId="{8B0F1261-D07E-403B-89BF-39F6E0C042C8}" dt="2026-09-24T11:48:38.480" v="4"/>
      <pc:docMkLst>
        <pc:docMk/>
      </pc:docMkLst>
      <pc:sldMasterChg chg="modSldLayout">
        <pc:chgData name="Matthew Wood" userId="47d1ff4a-2a62-41cf-8acc-b8d51d2bf36d" providerId="ADAL" clId="{8B0F1261-D07E-403B-89BF-39F6E0C042C8}" dt="2026-09-24T11:48:38.480" v="4"/>
        <pc:sldMasterMkLst>
          <pc:docMk/>
          <pc:sldMasterMk cId="3759358432" sldId="2147483687"/>
        </pc:sldMasterMkLst>
        <pc:sldLayoutChg chg="addSp delSp modSp">
          <pc:chgData name="Matthew Wood" userId="47d1ff4a-2a62-41cf-8acc-b8d51d2bf36d" providerId="ADAL" clId="{8B0F1261-D07E-403B-89BF-39F6E0C042C8}" dt="2026-09-24T11:48:38.480" v="4"/>
          <pc:sldLayoutMkLst>
            <pc:docMk/>
            <pc:sldMasterMk cId="3759358432" sldId="2147483687"/>
            <pc:sldLayoutMk cId="3172567072" sldId="2147483689"/>
          </pc:sldLayoutMkLst>
          <pc:spChg chg="add del mod">
            <ac:chgData name="Matthew Wood" userId="47d1ff4a-2a62-41cf-8acc-b8d51d2bf36d" providerId="ADAL" clId="{8B0F1261-D07E-403B-89BF-39F6E0C042C8}" dt="2026-09-24T11:48:38.480" v="4"/>
            <ac:spMkLst>
              <pc:docMk/>
              <pc:sldMasterMk cId="3759358432" sldId="2147483687"/>
              <pc:sldLayoutMk cId="3172567072" sldId="2147483689"/>
              <ac:spMk id="4" creationId="{29694B9F-98D8-4393-14C4-C83D8A80836F}"/>
            </ac:spMkLst>
          </pc:spChg>
        </pc:sldLayoutChg>
        <pc:sldLayoutChg chg="addSp delSp modSp">
          <pc:chgData name="Matthew Wood" userId="47d1ff4a-2a62-41cf-8acc-b8d51d2bf36d" providerId="ADAL" clId="{8B0F1261-D07E-403B-89BF-39F6E0C042C8}" dt="2026-09-24T11:48:00.994" v="2" actId="767"/>
          <pc:sldLayoutMkLst>
            <pc:docMk/>
            <pc:sldMasterMk cId="3759358432" sldId="2147483687"/>
            <pc:sldLayoutMk cId="2629107163" sldId="2147483692"/>
          </pc:sldLayoutMkLst>
          <pc:spChg chg="add del mod">
            <ac:chgData name="Matthew Wood" userId="47d1ff4a-2a62-41cf-8acc-b8d51d2bf36d" providerId="ADAL" clId="{8B0F1261-D07E-403B-89BF-39F6E0C042C8}" dt="2026-09-24T11:48:00.994" v="2" actId="767"/>
            <ac:spMkLst>
              <pc:docMk/>
              <pc:sldMasterMk cId="3759358432" sldId="2147483687"/>
              <pc:sldLayoutMk cId="2629107163" sldId="2147483692"/>
              <ac:spMk id="7" creationId="{2A4FD095-969C-632B-5BE5-90BFFA9437B5}"/>
            </ac:spMkLst>
          </pc:spChg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68D553-88AB-5240-83C4-FB23D29A04BE}" type="datetimeFigureOut">
              <a:rPr lang="en-US" smtClean="0"/>
              <a:pPr/>
              <a:t>9/24/2026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530F42-2808-6242-AF6E-2190C7795EE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486823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9FD783-2622-0F46-85B9-BCE56545D1F9}" type="datetimeFigureOut">
              <a:rPr lang="en-US" smtClean="0"/>
              <a:pPr/>
              <a:t>9/24/2026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26A861-09C9-544C-ADA9-11F72305784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467815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DB7F5A4-1DA7-4765-B1F3-0364EA379D0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660412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picture containing bird&#10;&#10;Description automatically generated">
            <a:extLst>
              <a:ext uri="{FF2B5EF4-FFF2-40B4-BE49-F238E27FC236}">
                <a16:creationId xmlns:a16="http://schemas.microsoft.com/office/drawing/2014/main" id="{5DDC4E78-FD0E-417B-881E-59561C0C405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873829" y="2130426"/>
            <a:ext cx="8739051" cy="1470025"/>
          </a:xfrm>
        </p:spPr>
        <p:txBody>
          <a:bodyPr lIns="0" tIns="0" rIns="0" bIns="0">
            <a:normAutofit/>
          </a:bodyPr>
          <a:lstStyle>
            <a:lvl1pPr algn="l">
              <a:defRPr sz="3200" b="1" i="0">
                <a:latin typeface="Titillium Web" panose="00000500000000000000" pitchFamily="2" charset="0"/>
                <a:cs typeface="Titillium Web" panose="00000500000000000000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873829" y="3886201"/>
            <a:ext cx="8739051" cy="964381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2400">
                <a:solidFill>
                  <a:schemeClr val="tx1">
                    <a:tint val="75000"/>
                  </a:schemeClr>
                </a:solidFill>
                <a:latin typeface="Titillium Web" panose="00000500000000000000" pitchFamily="2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873829" y="5053573"/>
            <a:ext cx="3024489" cy="365125"/>
          </a:xfrm>
          <a:prstGeom prst="rect">
            <a:avLst/>
          </a:prstGeom>
        </p:spPr>
        <p:txBody>
          <a:bodyPr lIns="0" tIns="0" rIns="0" bIns="0"/>
          <a:lstStyle>
            <a:lvl1pPr>
              <a:defRPr sz="16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fld id="{FF49A367-3545-834D-9B0B-3A6F4B298203}" type="datetime4">
              <a:rPr lang="en-US" smtClean="0"/>
              <a:pPr/>
              <a:t>September 24, 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93778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7914" y="67341"/>
            <a:ext cx="11318023" cy="824352"/>
          </a:xfrm>
        </p:spPr>
        <p:txBody>
          <a:bodyPr lIns="0" tIns="0" rIns="0" bIns="0">
            <a:normAutofit/>
          </a:bodyPr>
          <a:lstStyle>
            <a:lvl1pPr algn="l">
              <a:defRPr sz="3200" b="1" i="0">
                <a:latin typeface="Titillium Web" panose="00000500000000000000" pitchFamily="2" charset="0"/>
                <a:cs typeface="Titillium Web" panose="00000500000000000000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914" y="1062183"/>
            <a:ext cx="11318023" cy="5077360"/>
          </a:xfrm>
        </p:spPr>
        <p:txBody>
          <a:bodyPr lIns="0" tIns="0" rIns="0" bIns="0">
            <a:normAutofit/>
          </a:bodyPr>
          <a:lstStyle>
            <a:lvl1pPr marL="256032" indent="-256032">
              <a:spcBef>
                <a:spcPts val="600"/>
              </a:spcBef>
              <a:buClr>
                <a:schemeClr val="accent2"/>
              </a:buClr>
              <a:buSzPct val="120000"/>
              <a:buFont typeface="Roboto"/>
              <a:buChar char="‣"/>
              <a:defRPr sz="2400"/>
            </a:lvl1pPr>
            <a:lvl2pPr>
              <a:buClr>
                <a:schemeClr val="accent2"/>
              </a:buClr>
              <a:defRPr sz="2400"/>
            </a:lvl2pPr>
            <a:lvl3pPr>
              <a:buClr>
                <a:schemeClr val="accent2"/>
              </a:buCl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16845C8C-E74B-49EA-AC4B-72D1E15DC7B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509829" y="6357404"/>
            <a:ext cx="256106" cy="415929"/>
          </a:xfrm>
          <a:prstGeom prst="rect">
            <a:avLst/>
          </a:prstGeom>
        </p:spPr>
        <p:txBody>
          <a:bodyPr lIns="0" rIns="0" anchor="ctr"/>
          <a:lstStyle>
            <a:lvl1pPr algn="r">
              <a:defRPr sz="1100" b="1">
                <a:solidFill>
                  <a:srgbClr val="9DA0A3"/>
                </a:solidFill>
              </a:defRPr>
            </a:lvl1pPr>
          </a:lstStyle>
          <a:p>
            <a:fld id="{F49B8720-E526-BD45-92D7-B4028BF31DD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Footer Placeholder 3">
            <a:extLst>
              <a:ext uri="{FF2B5EF4-FFF2-40B4-BE49-F238E27FC236}">
                <a16:creationId xmlns:a16="http://schemas.microsoft.com/office/drawing/2014/main" id="{E85D6002-5D96-4158-8DC8-DAFFEE8D18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666707" y="6387556"/>
            <a:ext cx="6028835" cy="365125"/>
          </a:xfrm>
          <a:prstGeom prst="rect">
            <a:avLst/>
          </a:prstGeom>
        </p:spPr>
        <p:txBody>
          <a:bodyPr lIns="0" rIns="0" anchor="ctr"/>
          <a:lstStyle>
            <a:lvl1pPr algn="r">
              <a:defRPr sz="1100">
                <a:solidFill>
                  <a:srgbClr val="9DA0A3"/>
                </a:solidFill>
              </a:defRPr>
            </a:lvl1pPr>
          </a:lstStyle>
          <a:p>
            <a:r>
              <a:rPr lang="en-US"/>
              <a:t>Insert Presentation Name</a:t>
            </a:r>
          </a:p>
        </p:txBody>
      </p:sp>
      <p:sp>
        <p:nvSpPr>
          <p:cNvPr id="18" name="Date Placeholder 3">
            <a:extLst>
              <a:ext uri="{FF2B5EF4-FFF2-40B4-BE49-F238E27FC236}">
                <a16:creationId xmlns:a16="http://schemas.microsoft.com/office/drawing/2014/main" id="{A16036C7-8778-4FF1-BAC0-4F0F4868824D}"/>
              </a:ext>
            </a:extLst>
          </p:cNvPr>
          <p:cNvSpPr>
            <a:spLocks noGrp="1"/>
          </p:cNvSpPr>
          <p:nvPr>
            <p:ph type="dt" sz="half" idx="12"/>
          </p:nvPr>
        </p:nvSpPr>
        <p:spPr>
          <a:xfrm>
            <a:off x="1852421" y="6387556"/>
            <a:ext cx="1675590" cy="365125"/>
          </a:xfrm>
          <a:prstGeom prst="rect">
            <a:avLst/>
          </a:prstGeom>
        </p:spPr>
        <p:txBody>
          <a:bodyPr lIns="0" rIns="0" anchor="ctr"/>
          <a:lstStyle>
            <a:lvl1pPr>
              <a:defRPr sz="1100">
                <a:solidFill>
                  <a:srgbClr val="9DA0A3"/>
                </a:solidFill>
              </a:defRPr>
            </a:lvl1pPr>
          </a:lstStyle>
          <a:p>
            <a:fld id="{E78B6CEC-D6DC-2644-BB24-51C08BB09F1C}" type="datetime4">
              <a:rPr lang="en-US" smtClean="0"/>
              <a:pPr/>
              <a:t>September 24, 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62533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2E0FB2C7-B3BE-4190-BF86-D0D5B626C79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0689" y="3112561"/>
            <a:ext cx="9003584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0689" y="4542372"/>
            <a:ext cx="9003584" cy="1301220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Slide Number Placeholder 5">
            <a:extLst>
              <a:ext uri="{FF2B5EF4-FFF2-40B4-BE49-F238E27FC236}">
                <a16:creationId xmlns:a16="http://schemas.microsoft.com/office/drawing/2014/main" id="{EE14C4CC-2D6D-453A-A510-835D5EC62C6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509829" y="6357404"/>
            <a:ext cx="256106" cy="415929"/>
          </a:xfrm>
          <a:prstGeom prst="rect">
            <a:avLst/>
          </a:prstGeom>
        </p:spPr>
        <p:txBody>
          <a:bodyPr lIns="0" rIns="0" anchor="ctr"/>
          <a:lstStyle>
            <a:lvl1pPr algn="r">
              <a:defRPr sz="1100" b="1">
                <a:solidFill>
                  <a:schemeClr val="bg1"/>
                </a:solidFill>
              </a:defRPr>
            </a:lvl1pPr>
          </a:lstStyle>
          <a:p>
            <a:fld id="{F49B8720-E526-BD45-92D7-B4028BF31DD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Footer Placeholder 3">
            <a:extLst>
              <a:ext uri="{FF2B5EF4-FFF2-40B4-BE49-F238E27FC236}">
                <a16:creationId xmlns:a16="http://schemas.microsoft.com/office/drawing/2014/main" id="{1AD24DC9-C668-4B86-975A-42AF0FD2BE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666708" y="6387556"/>
            <a:ext cx="5817566" cy="365125"/>
          </a:xfrm>
          <a:prstGeom prst="rect">
            <a:avLst/>
          </a:prstGeom>
        </p:spPr>
        <p:txBody>
          <a:bodyPr lIns="0" rIns="0" anchor="ctr"/>
          <a:lstStyle>
            <a:lvl1pPr algn="r">
              <a:defRPr sz="1100">
                <a:solidFill>
                  <a:srgbClr val="9DA0A3"/>
                </a:solidFill>
              </a:defRPr>
            </a:lvl1pPr>
          </a:lstStyle>
          <a:p>
            <a:r>
              <a:rPr lang="en-US"/>
              <a:t>Insert Presentation Name</a:t>
            </a:r>
          </a:p>
        </p:txBody>
      </p:sp>
      <p:sp>
        <p:nvSpPr>
          <p:cNvPr id="22" name="Date Placeholder 3">
            <a:extLst>
              <a:ext uri="{FF2B5EF4-FFF2-40B4-BE49-F238E27FC236}">
                <a16:creationId xmlns:a16="http://schemas.microsoft.com/office/drawing/2014/main" id="{577D99C5-A6DB-4C41-965B-539B6A0D5D46}"/>
              </a:ext>
            </a:extLst>
          </p:cNvPr>
          <p:cNvSpPr>
            <a:spLocks noGrp="1"/>
          </p:cNvSpPr>
          <p:nvPr>
            <p:ph type="dt" sz="half" idx="12"/>
          </p:nvPr>
        </p:nvSpPr>
        <p:spPr>
          <a:xfrm>
            <a:off x="1852421" y="6387556"/>
            <a:ext cx="1675590" cy="365125"/>
          </a:xfrm>
          <a:prstGeom prst="rect">
            <a:avLst/>
          </a:prstGeom>
        </p:spPr>
        <p:txBody>
          <a:bodyPr lIns="0" rIns="0" anchor="ctr"/>
          <a:lstStyle>
            <a:lvl1pPr>
              <a:defRPr sz="1100">
                <a:solidFill>
                  <a:srgbClr val="9DA0A3"/>
                </a:solidFill>
              </a:defRPr>
            </a:lvl1pPr>
          </a:lstStyle>
          <a:p>
            <a:fld id="{E78B6CEC-D6DC-2644-BB24-51C08BB09F1C}" type="datetime4">
              <a:rPr lang="en-US" smtClean="0"/>
              <a:pPr/>
              <a:t>September 24, 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42262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0688" y="93133"/>
            <a:ext cx="11186925" cy="770468"/>
          </a:xfrm>
        </p:spPr>
        <p:txBody>
          <a:bodyPr lIns="0" tIns="0" rIns="0" bIns="0">
            <a:normAutofit/>
          </a:bodyPr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80688" y="1016000"/>
            <a:ext cx="5581952" cy="5110164"/>
          </a:xfrm>
        </p:spPr>
        <p:txBody>
          <a:bodyPr lIns="0" tIns="0" rIns="0" bIns="0"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50623" y="1016000"/>
            <a:ext cx="5615311" cy="5110164"/>
          </a:xfrm>
        </p:spPr>
        <p:txBody>
          <a:bodyPr lIns="0" tIns="0" rIns="0" bIns="0"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731453FA-6BE0-4CD9-8B54-764E871A63F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509829" y="6357404"/>
            <a:ext cx="256106" cy="415929"/>
          </a:xfrm>
          <a:prstGeom prst="rect">
            <a:avLst/>
          </a:prstGeom>
        </p:spPr>
        <p:txBody>
          <a:bodyPr lIns="0" rIns="0" anchor="ctr"/>
          <a:lstStyle>
            <a:lvl1pPr algn="r">
              <a:defRPr sz="1100" b="1">
                <a:solidFill>
                  <a:srgbClr val="9DA0A3"/>
                </a:solidFill>
              </a:defRPr>
            </a:lvl1pPr>
          </a:lstStyle>
          <a:p>
            <a:fld id="{F49B8720-E526-BD45-92D7-B4028BF31DD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8" name="Footer Placeholder 3">
            <a:extLst>
              <a:ext uri="{FF2B5EF4-FFF2-40B4-BE49-F238E27FC236}">
                <a16:creationId xmlns:a16="http://schemas.microsoft.com/office/drawing/2014/main" id="{A4EFDDBF-0758-476C-9852-C0F005442E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666707" y="6387556"/>
            <a:ext cx="6028835" cy="365125"/>
          </a:xfrm>
          <a:prstGeom prst="rect">
            <a:avLst/>
          </a:prstGeom>
        </p:spPr>
        <p:txBody>
          <a:bodyPr lIns="0" rIns="0" anchor="ctr"/>
          <a:lstStyle>
            <a:lvl1pPr algn="r">
              <a:defRPr sz="1100">
                <a:solidFill>
                  <a:srgbClr val="9DA0A3"/>
                </a:solidFill>
              </a:defRPr>
            </a:lvl1pPr>
          </a:lstStyle>
          <a:p>
            <a:r>
              <a:rPr lang="en-US"/>
              <a:t>Insert Presentation Name</a:t>
            </a:r>
          </a:p>
        </p:txBody>
      </p:sp>
      <p:sp>
        <p:nvSpPr>
          <p:cNvPr id="19" name="Date Placeholder 3">
            <a:extLst>
              <a:ext uri="{FF2B5EF4-FFF2-40B4-BE49-F238E27FC236}">
                <a16:creationId xmlns:a16="http://schemas.microsoft.com/office/drawing/2014/main" id="{C296867D-43B4-4450-B06E-07BA7BAB1EA9}"/>
              </a:ext>
            </a:extLst>
          </p:cNvPr>
          <p:cNvSpPr>
            <a:spLocks noGrp="1"/>
          </p:cNvSpPr>
          <p:nvPr>
            <p:ph type="dt" sz="half" idx="12"/>
          </p:nvPr>
        </p:nvSpPr>
        <p:spPr>
          <a:xfrm>
            <a:off x="1852421" y="6387556"/>
            <a:ext cx="1675590" cy="365125"/>
          </a:xfrm>
          <a:prstGeom prst="rect">
            <a:avLst/>
          </a:prstGeom>
        </p:spPr>
        <p:txBody>
          <a:bodyPr lIns="0" rIns="0" anchor="ctr"/>
          <a:lstStyle>
            <a:lvl1pPr>
              <a:defRPr sz="1100">
                <a:solidFill>
                  <a:srgbClr val="9DA0A3"/>
                </a:solidFill>
              </a:defRPr>
            </a:lvl1pPr>
          </a:lstStyle>
          <a:p>
            <a:fld id="{E78B6CEC-D6DC-2644-BB24-51C08BB09F1C}" type="datetime4">
              <a:rPr lang="en-US" smtClean="0"/>
              <a:pPr/>
              <a:t>September 24, 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48805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47913" y="1035580"/>
            <a:ext cx="5583768" cy="70479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7913" y="1888068"/>
            <a:ext cx="5583769" cy="4140199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9915" y="1035580"/>
            <a:ext cx="5586020" cy="70479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9915" y="1888068"/>
            <a:ext cx="5586021" cy="4140199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9" name="Slide Number Placeholder 5">
            <a:extLst>
              <a:ext uri="{FF2B5EF4-FFF2-40B4-BE49-F238E27FC236}">
                <a16:creationId xmlns:a16="http://schemas.microsoft.com/office/drawing/2014/main" id="{F11DD4F4-0019-4493-AB2E-5DC849B74B8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509829" y="6357404"/>
            <a:ext cx="256106" cy="415929"/>
          </a:xfrm>
          <a:prstGeom prst="rect">
            <a:avLst/>
          </a:prstGeom>
        </p:spPr>
        <p:txBody>
          <a:bodyPr lIns="0" rIns="0" anchor="ctr"/>
          <a:lstStyle>
            <a:lvl1pPr algn="r">
              <a:defRPr sz="1100" b="1">
                <a:solidFill>
                  <a:srgbClr val="9DA0A3"/>
                </a:solidFill>
              </a:defRPr>
            </a:lvl1pPr>
          </a:lstStyle>
          <a:p>
            <a:fld id="{F49B8720-E526-BD45-92D7-B4028BF31DD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0" name="Footer Placeholder 3">
            <a:extLst>
              <a:ext uri="{FF2B5EF4-FFF2-40B4-BE49-F238E27FC236}">
                <a16:creationId xmlns:a16="http://schemas.microsoft.com/office/drawing/2014/main" id="{15FF0B22-BFF6-4420-BF90-3E4F7218FE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666707" y="6387556"/>
            <a:ext cx="6028835" cy="365125"/>
          </a:xfrm>
          <a:prstGeom prst="rect">
            <a:avLst/>
          </a:prstGeom>
        </p:spPr>
        <p:txBody>
          <a:bodyPr lIns="0" rIns="0" anchor="ctr"/>
          <a:lstStyle>
            <a:lvl1pPr algn="r">
              <a:defRPr sz="1100">
                <a:solidFill>
                  <a:srgbClr val="9DA0A3"/>
                </a:solidFill>
              </a:defRPr>
            </a:lvl1pPr>
          </a:lstStyle>
          <a:p>
            <a:r>
              <a:rPr lang="en-US"/>
              <a:t>Insert Presentation Name</a:t>
            </a:r>
          </a:p>
        </p:txBody>
      </p:sp>
      <p:sp>
        <p:nvSpPr>
          <p:cNvPr id="21" name="Date Placeholder 3">
            <a:extLst>
              <a:ext uri="{FF2B5EF4-FFF2-40B4-BE49-F238E27FC236}">
                <a16:creationId xmlns:a16="http://schemas.microsoft.com/office/drawing/2014/main" id="{34585B78-D03B-4D73-9DA5-D1617EC3CAFC}"/>
              </a:ext>
            </a:extLst>
          </p:cNvPr>
          <p:cNvSpPr>
            <a:spLocks noGrp="1"/>
          </p:cNvSpPr>
          <p:nvPr>
            <p:ph type="dt" sz="half" idx="12"/>
          </p:nvPr>
        </p:nvSpPr>
        <p:spPr>
          <a:xfrm>
            <a:off x="1852421" y="6387556"/>
            <a:ext cx="1675590" cy="365125"/>
          </a:xfrm>
          <a:prstGeom prst="rect">
            <a:avLst/>
          </a:prstGeom>
        </p:spPr>
        <p:txBody>
          <a:bodyPr lIns="0" rIns="0" anchor="ctr"/>
          <a:lstStyle>
            <a:lvl1pPr>
              <a:defRPr sz="1100">
                <a:solidFill>
                  <a:srgbClr val="9DA0A3"/>
                </a:solidFill>
              </a:defRPr>
            </a:lvl1pPr>
          </a:lstStyle>
          <a:p>
            <a:fld id="{E78B6CEC-D6DC-2644-BB24-51C08BB09F1C}" type="datetime4">
              <a:rPr lang="en-US" smtClean="0"/>
              <a:pPr/>
              <a:t>September 24, 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897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A318C32C-337B-4900-B206-7A39E855CA1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509829" y="6357404"/>
            <a:ext cx="256106" cy="415929"/>
          </a:xfrm>
          <a:prstGeom prst="rect">
            <a:avLst/>
          </a:prstGeom>
        </p:spPr>
        <p:txBody>
          <a:bodyPr lIns="0" rIns="0" anchor="ctr"/>
          <a:lstStyle>
            <a:lvl1pPr algn="r">
              <a:defRPr sz="1100" b="1">
                <a:solidFill>
                  <a:srgbClr val="9DA0A3"/>
                </a:solidFill>
              </a:defRPr>
            </a:lvl1pPr>
          </a:lstStyle>
          <a:p>
            <a:fld id="{F49B8720-E526-BD45-92D7-B4028BF31DD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6" name="Footer Placeholder 3">
            <a:extLst>
              <a:ext uri="{FF2B5EF4-FFF2-40B4-BE49-F238E27FC236}">
                <a16:creationId xmlns:a16="http://schemas.microsoft.com/office/drawing/2014/main" id="{28C351D9-395E-47A9-8C66-36B350F056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666707" y="6387556"/>
            <a:ext cx="6028835" cy="365125"/>
          </a:xfrm>
          <a:prstGeom prst="rect">
            <a:avLst/>
          </a:prstGeom>
        </p:spPr>
        <p:txBody>
          <a:bodyPr lIns="0" rIns="0" anchor="ctr"/>
          <a:lstStyle>
            <a:lvl1pPr algn="r">
              <a:defRPr sz="1100">
                <a:solidFill>
                  <a:srgbClr val="9DA0A3"/>
                </a:solidFill>
              </a:defRPr>
            </a:lvl1pPr>
          </a:lstStyle>
          <a:p>
            <a:r>
              <a:rPr lang="en-US"/>
              <a:t>Insert Presentation Name</a:t>
            </a:r>
          </a:p>
        </p:txBody>
      </p:sp>
      <p:sp>
        <p:nvSpPr>
          <p:cNvPr id="17" name="Date Placeholder 3">
            <a:extLst>
              <a:ext uri="{FF2B5EF4-FFF2-40B4-BE49-F238E27FC236}">
                <a16:creationId xmlns:a16="http://schemas.microsoft.com/office/drawing/2014/main" id="{2EBBD66E-2FAF-45B7-A885-CC0CBDEC5E60}"/>
              </a:ext>
            </a:extLst>
          </p:cNvPr>
          <p:cNvSpPr>
            <a:spLocks noGrp="1"/>
          </p:cNvSpPr>
          <p:nvPr>
            <p:ph type="dt" sz="half" idx="12"/>
          </p:nvPr>
        </p:nvSpPr>
        <p:spPr>
          <a:xfrm>
            <a:off x="1852421" y="6387556"/>
            <a:ext cx="1675590" cy="365125"/>
          </a:xfrm>
          <a:prstGeom prst="rect">
            <a:avLst/>
          </a:prstGeom>
        </p:spPr>
        <p:txBody>
          <a:bodyPr lIns="0" rIns="0" anchor="ctr"/>
          <a:lstStyle>
            <a:lvl1pPr>
              <a:defRPr sz="1100">
                <a:solidFill>
                  <a:srgbClr val="9DA0A3"/>
                </a:solidFill>
              </a:defRPr>
            </a:lvl1pPr>
          </a:lstStyle>
          <a:p>
            <a:fld id="{E78B6CEC-D6DC-2644-BB24-51C08BB09F1C}" type="datetime4">
              <a:rPr lang="en-US" smtClean="0"/>
              <a:pPr/>
              <a:t>September 24, 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692238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406400" y="880533"/>
            <a:ext cx="11413067" cy="508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F07786F7-20C6-434B-8D48-9E337CB96C6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509829" y="6357404"/>
            <a:ext cx="256106" cy="415929"/>
          </a:xfrm>
          <a:prstGeom prst="rect">
            <a:avLst/>
          </a:prstGeom>
        </p:spPr>
        <p:txBody>
          <a:bodyPr lIns="0" rIns="0" anchor="ctr"/>
          <a:lstStyle>
            <a:lvl1pPr algn="r">
              <a:defRPr sz="1100" b="1">
                <a:solidFill>
                  <a:srgbClr val="9DA0A3"/>
                </a:solidFill>
              </a:defRPr>
            </a:lvl1pPr>
          </a:lstStyle>
          <a:p>
            <a:fld id="{F49B8720-E526-BD45-92D7-B4028BF31DD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Footer Placeholder 3">
            <a:extLst>
              <a:ext uri="{FF2B5EF4-FFF2-40B4-BE49-F238E27FC236}">
                <a16:creationId xmlns:a16="http://schemas.microsoft.com/office/drawing/2014/main" id="{957F286E-BC40-4BA0-801E-A4BF09B0A7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666707" y="6387556"/>
            <a:ext cx="6028835" cy="365125"/>
          </a:xfrm>
          <a:prstGeom prst="rect">
            <a:avLst/>
          </a:prstGeom>
        </p:spPr>
        <p:txBody>
          <a:bodyPr lIns="0" rIns="0" anchor="ctr"/>
          <a:lstStyle>
            <a:lvl1pPr algn="r">
              <a:defRPr sz="1100">
                <a:solidFill>
                  <a:srgbClr val="9DA0A3"/>
                </a:solidFill>
              </a:defRPr>
            </a:lvl1pPr>
          </a:lstStyle>
          <a:p>
            <a:r>
              <a:rPr lang="en-US"/>
              <a:t>Insert Presentation Name</a:t>
            </a:r>
          </a:p>
        </p:txBody>
      </p:sp>
      <p:sp>
        <p:nvSpPr>
          <p:cNvPr id="18" name="Date Placeholder 3">
            <a:extLst>
              <a:ext uri="{FF2B5EF4-FFF2-40B4-BE49-F238E27FC236}">
                <a16:creationId xmlns:a16="http://schemas.microsoft.com/office/drawing/2014/main" id="{84DE3D90-C8F4-45D1-AEDF-FC7127E7A1DB}"/>
              </a:ext>
            </a:extLst>
          </p:cNvPr>
          <p:cNvSpPr>
            <a:spLocks noGrp="1"/>
          </p:cNvSpPr>
          <p:nvPr>
            <p:ph type="dt" sz="half" idx="12"/>
          </p:nvPr>
        </p:nvSpPr>
        <p:spPr>
          <a:xfrm>
            <a:off x="1852421" y="6387556"/>
            <a:ext cx="1675590" cy="365125"/>
          </a:xfrm>
          <a:prstGeom prst="rect">
            <a:avLst/>
          </a:prstGeom>
        </p:spPr>
        <p:txBody>
          <a:bodyPr lIns="0" rIns="0" anchor="ctr"/>
          <a:lstStyle>
            <a:lvl1pPr>
              <a:defRPr sz="1100">
                <a:solidFill>
                  <a:srgbClr val="9DA0A3"/>
                </a:solidFill>
              </a:defRPr>
            </a:lvl1pPr>
          </a:lstStyle>
          <a:p>
            <a:fld id="{E78B6CEC-D6DC-2644-BB24-51C08BB09F1C}" type="datetime4">
              <a:rPr lang="en-US" smtClean="0"/>
              <a:pPr/>
              <a:t>September 24, 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71196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388533"/>
            <a:ext cx="4011084" cy="473763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Rectangle 18"/>
          <p:cNvSpPr/>
          <p:nvPr userDrawn="1"/>
        </p:nvSpPr>
        <p:spPr>
          <a:xfrm>
            <a:off x="406400" y="880533"/>
            <a:ext cx="11413067" cy="508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372534"/>
            <a:ext cx="6999201" cy="575363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372535"/>
            <a:ext cx="4011084" cy="888998"/>
          </a:xfrm>
        </p:spPr>
        <p:txBody>
          <a:bodyPr anchor="t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33B0BAA7-5C5C-4128-B054-9EB05EAFCC9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509829" y="6357404"/>
            <a:ext cx="256106" cy="415929"/>
          </a:xfrm>
          <a:prstGeom prst="rect">
            <a:avLst/>
          </a:prstGeom>
        </p:spPr>
        <p:txBody>
          <a:bodyPr lIns="0" rIns="0" anchor="ctr"/>
          <a:lstStyle>
            <a:lvl1pPr algn="r">
              <a:defRPr sz="1100" b="1">
                <a:solidFill>
                  <a:srgbClr val="9DA0A3"/>
                </a:solidFill>
              </a:defRPr>
            </a:lvl1pPr>
          </a:lstStyle>
          <a:p>
            <a:fld id="{F49B8720-E526-BD45-92D7-B4028BF31DD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0" name="Footer Placeholder 3">
            <a:extLst>
              <a:ext uri="{FF2B5EF4-FFF2-40B4-BE49-F238E27FC236}">
                <a16:creationId xmlns:a16="http://schemas.microsoft.com/office/drawing/2014/main" id="{62BFF864-FB29-4E3E-8D02-DD81FB4A67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666707" y="6387556"/>
            <a:ext cx="6028835" cy="365125"/>
          </a:xfrm>
          <a:prstGeom prst="rect">
            <a:avLst/>
          </a:prstGeom>
        </p:spPr>
        <p:txBody>
          <a:bodyPr lIns="0" rIns="0" anchor="ctr"/>
          <a:lstStyle>
            <a:lvl1pPr algn="r">
              <a:defRPr sz="1100">
                <a:solidFill>
                  <a:srgbClr val="9DA0A3"/>
                </a:solidFill>
              </a:defRPr>
            </a:lvl1pPr>
          </a:lstStyle>
          <a:p>
            <a:r>
              <a:rPr lang="en-US"/>
              <a:t>Insert Presentation Name</a:t>
            </a:r>
          </a:p>
        </p:txBody>
      </p:sp>
      <p:sp>
        <p:nvSpPr>
          <p:cNvPr id="21" name="Date Placeholder 3">
            <a:extLst>
              <a:ext uri="{FF2B5EF4-FFF2-40B4-BE49-F238E27FC236}">
                <a16:creationId xmlns:a16="http://schemas.microsoft.com/office/drawing/2014/main" id="{7137A45C-86FE-4335-9E7E-72A7C419594E}"/>
              </a:ext>
            </a:extLst>
          </p:cNvPr>
          <p:cNvSpPr>
            <a:spLocks noGrp="1"/>
          </p:cNvSpPr>
          <p:nvPr>
            <p:ph type="dt" sz="half" idx="12"/>
          </p:nvPr>
        </p:nvSpPr>
        <p:spPr>
          <a:xfrm>
            <a:off x="1852421" y="6387556"/>
            <a:ext cx="1675590" cy="365125"/>
          </a:xfrm>
          <a:prstGeom prst="rect">
            <a:avLst/>
          </a:prstGeom>
        </p:spPr>
        <p:txBody>
          <a:bodyPr lIns="0" rIns="0" anchor="ctr"/>
          <a:lstStyle>
            <a:lvl1pPr>
              <a:defRPr sz="1100">
                <a:solidFill>
                  <a:srgbClr val="9DA0A3"/>
                </a:solidFill>
              </a:defRPr>
            </a:lvl1pPr>
          </a:lstStyle>
          <a:p>
            <a:fld id="{E78B6CEC-D6DC-2644-BB24-51C08BB09F1C}" type="datetime4">
              <a:rPr lang="en-US" smtClean="0"/>
              <a:pPr/>
              <a:t>September 24, 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42002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0445" y="4800600"/>
            <a:ext cx="9121423" cy="4826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80445" y="5367338"/>
            <a:ext cx="9121423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Rectangle 14"/>
          <p:cNvSpPr/>
          <p:nvPr userDrawn="1"/>
        </p:nvSpPr>
        <p:spPr>
          <a:xfrm>
            <a:off x="406400" y="880533"/>
            <a:ext cx="11413067" cy="508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80445" y="338668"/>
            <a:ext cx="9121423" cy="438890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19" name="Slide Number Placeholder 5">
            <a:extLst>
              <a:ext uri="{FF2B5EF4-FFF2-40B4-BE49-F238E27FC236}">
                <a16:creationId xmlns:a16="http://schemas.microsoft.com/office/drawing/2014/main" id="{81A4D845-6F13-4983-80E5-12D91A56750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509829" y="6357404"/>
            <a:ext cx="256106" cy="415929"/>
          </a:xfrm>
          <a:prstGeom prst="rect">
            <a:avLst/>
          </a:prstGeom>
        </p:spPr>
        <p:txBody>
          <a:bodyPr lIns="0" rIns="0" anchor="ctr"/>
          <a:lstStyle>
            <a:lvl1pPr algn="r">
              <a:defRPr sz="1100" b="1">
                <a:solidFill>
                  <a:srgbClr val="9DA0A3"/>
                </a:solidFill>
              </a:defRPr>
            </a:lvl1pPr>
          </a:lstStyle>
          <a:p>
            <a:fld id="{F49B8720-E526-BD45-92D7-B4028BF31DD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0" name="Footer Placeholder 3">
            <a:extLst>
              <a:ext uri="{FF2B5EF4-FFF2-40B4-BE49-F238E27FC236}">
                <a16:creationId xmlns:a16="http://schemas.microsoft.com/office/drawing/2014/main" id="{5EDADFAE-2C30-4A0F-A08F-D68F56FBE6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666707" y="6387556"/>
            <a:ext cx="6028835" cy="365125"/>
          </a:xfrm>
          <a:prstGeom prst="rect">
            <a:avLst/>
          </a:prstGeom>
        </p:spPr>
        <p:txBody>
          <a:bodyPr lIns="0" rIns="0" anchor="ctr"/>
          <a:lstStyle>
            <a:lvl1pPr algn="r">
              <a:defRPr sz="1100">
                <a:solidFill>
                  <a:srgbClr val="9DA0A3"/>
                </a:solidFill>
              </a:defRPr>
            </a:lvl1pPr>
          </a:lstStyle>
          <a:p>
            <a:r>
              <a:rPr lang="en-US"/>
              <a:t>Insert Presentation Name</a:t>
            </a:r>
          </a:p>
        </p:txBody>
      </p:sp>
      <p:sp>
        <p:nvSpPr>
          <p:cNvPr id="21" name="Date Placeholder 3">
            <a:extLst>
              <a:ext uri="{FF2B5EF4-FFF2-40B4-BE49-F238E27FC236}">
                <a16:creationId xmlns:a16="http://schemas.microsoft.com/office/drawing/2014/main" id="{815096BB-343E-4899-BB99-A064476CB8A3}"/>
              </a:ext>
            </a:extLst>
          </p:cNvPr>
          <p:cNvSpPr>
            <a:spLocks noGrp="1"/>
          </p:cNvSpPr>
          <p:nvPr>
            <p:ph type="dt" sz="half" idx="12"/>
          </p:nvPr>
        </p:nvSpPr>
        <p:spPr>
          <a:xfrm>
            <a:off x="1852421" y="6387556"/>
            <a:ext cx="1675590" cy="365125"/>
          </a:xfrm>
          <a:prstGeom prst="rect">
            <a:avLst/>
          </a:prstGeom>
        </p:spPr>
        <p:txBody>
          <a:bodyPr lIns="0" rIns="0" anchor="ctr"/>
          <a:lstStyle>
            <a:lvl1pPr>
              <a:defRPr sz="1100">
                <a:solidFill>
                  <a:srgbClr val="9DA0A3"/>
                </a:solidFill>
              </a:defRPr>
            </a:lvl1pPr>
          </a:lstStyle>
          <a:p>
            <a:fld id="{E78B6CEC-D6DC-2644-BB24-51C08BB09F1C}" type="datetime4">
              <a:rPr lang="en-US" smtClean="0"/>
              <a:pPr/>
              <a:t>September 24, 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16545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 marL="347472" indent="-347472">
              <a:buFont typeface="Roboto"/>
              <a:buChar char="▾"/>
              <a:defRPr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5F283AAB-C334-4965-8107-A9E4D176EE0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509829" y="6357404"/>
            <a:ext cx="256106" cy="415929"/>
          </a:xfrm>
          <a:prstGeom prst="rect">
            <a:avLst/>
          </a:prstGeom>
        </p:spPr>
        <p:txBody>
          <a:bodyPr lIns="0" rIns="0" anchor="ctr"/>
          <a:lstStyle>
            <a:lvl1pPr algn="r">
              <a:defRPr sz="1100" b="1">
                <a:solidFill>
                  <a:srgbClr val="9DA0A3"/>
                </a:solidFill>
              </a:defRPr>
            </a:lvl1pPr>
          </a:lstStyle>
          <a:p>
            <a:fld id="{F49B8720-E526-BD45-92D7-B4028BF31DD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Footer Placeholder 3">
            <a:extLst>
              <a:ext uri="{FF2B5EF4-FFF2-40B4-BE49-F238E27FC236}">
                <a16:creationId xmlns:a16="http://schemas.microsoft.com/office/drawing/2014/main" id="{AFB77D98-4EBD-4DB0-976B-DD1923FD2A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666707" y="6387556"/>
            <a:ext cx="6028835" cy="365125"/>
          </a:xfrm>
          <a:prstGeom prst="rect">
            <a:avLst/>
          </a:prstGeom>
        </p:spPr>
        <p:txBody>
          <a:bodyPr lIns="0" rIns="0" anchor="ctr"/>
          <a:lstStyle>
            <a:lvl1pPr algn="r">
              <a:defRPr sz="1100">
                <a:solidFill>
                  <a:srgbClr val="9DA0A3"/>
                </a:solidFill>
              </a:defRPr>
            </a:lvl1pPr>
          </a:lstStyle>
          <a:p>
            <a:r>
              <a:rPr lang="en-US"/>
              <a:t>Insert Presentation Name</a:t>
            </a:r>
          </a:p>
        </p:txBody>
      </p:sp>
      <p:sp>
        <p:nvSpPr>
          <p:cNvPr id="18" name="Date Placeholder 3">
            <a:extLst>
              <a:ext uri="{FF2B5EF4-FFF2-40B4-BE49-F238E27FC236}">
                <a16:creationId xmlns:a16="http://schemas.microsoft.com/office/drawing/2014/main" id="{8AAC8495-B7D6-43A5-8391-46DD9BA89832}"/>
              </a:ext>
            </a:extLst>
          </p:cNvPr>
          <p:cNvSpPr>
            <a:spLocks noGrp="1"/>
          </p:cNvSpPr>
          <p:nvPr>
            <p:ph type="dt" sz="half" idx="12"/>
          </p:nvPr>
        </p:nvSpPr>
        <p:spPr>
          <a:xfrm>
            <a:off x="1852421" y="6387556"/>
            <a:ext cx="1675590" cy="365125"/>
          </a:xfrm>
          <a:prstGeom prst="rect">
            <a:avLst/>
          </a:prstGeom>
        </p:spPr>
        <p:txBody>
          <a:bodyPr lIns="0" rIns="0" anchor="ctr"/>
          <a:lstStyle>
            <a:lvl1pPr>
              <a:defRPr sz="1100">
                <a:solidFill>
                  <a:srgbClr val="9DA0A3"/>
                </a:solidFill>
              </a:defRPr>
            </a:lvl1pPr>
          </a:lstStyle>
          <a:p>
            <a:fld id="{E78B6CEC-D6DC-2644-BB24-51C08BB09F1C}" type="datetime4">
              <a:rPr lang="en-US" smtClean="0"/>
              <a:pPr/>
              <a:t>September 24, 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71439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406400" y="866019"/>
            <a:ext cx="11413067" cy="508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381067" y="330201"/>
            <a:ext cx="2201333" cy="562186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330201"/>
            <a:ext cx="8455377" cy="5621867"/>
          </a:xfrm>
        </p:spPr>
        <p:txBody>
          <a:bodyPr vert="eaVert"/>
          <a:lstStyle>
            <a:lvl1pPr marL="347472" indent="-347472">
              <a:buFont typeface="Roboto"/>
              <a:buChar char="▾"/>
              <a:defRPr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9245601" y="330201"/>
            <a:ext cx="0" cy="5621867"/>
          </a:xfrm>
          <a:prstGeom prst="line">
            <a:avLst/>
          </a:prstGeom>
          <a:ln w="12700" cmpd="sng">
            <a:solidFill>
              <a:srgbClr val="147AA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5201D430-6763-46B4-BEBC-E44D36FE92B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509829" y="6357404"/>
            <a:ext cx="256106" cy="415929"/>
          </a:xfrm>
          <a:prstGeom prst="rect">
            <a:avLst/>
          </a:prstGeom>
        </p:spPr>
        <p:txBody>
          <a:bodyPr lIns="0" rIns="0" anchor="ctr"/>
          <a:lstStyle>
            <a:lvl1pPr algn="r">
              <a:defRPr sz="1100" b="1">
                <a:solidFill>
                  <a:srgbClr val="9DA0A3"/>
                </a:solidFill>
              </a:defRPr>
            </a:lvl1pPr>
          </a:lstStyle>
          <a:p>
            <a:fld id="{F49B8720-E526-BD45-92D7-B4028BF31DD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Footer Placeholder 3">
            <a:extLst>
              <a:ext uri="{FF2B5EF4-FFF2-40B4-BE49-F238E27FC236}">
                <a16:creationId xmlns:a16="http://schemas.microsoft.com/office/drawing/2014/main" id="{56F599DE-25F5-4D57-A97F-D07EC01C83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666707" y="6387556"/>
            <a:ext cx="6028835" cy="365125"/>
          </a:xfrm>
          <a:prstGeom prst="rect">
            <a:avLst/>
          </a:prstGeom>
        </p:spPr>
        <p:txBody>
          <a:bodyPr lIns="0" rIns="0" anchor="ctr"/>
          <a:lstStyle>
            <a:lvl1pPr algn="r">
              <a:defRPr sz="1100">
                <a:solidFill>
                  <a:srgbClr val="9DA0A3"/>
                </a:solidFill>
              </a:defRPr>
            </a:lvl1pPr>
          </a:lstStyle>
          <a:p>
            <a:r>
              <a:rPr lang="en-US"/>
              <a:t>Insert Presentation Name</a:t>
            </a:r>
          </a:p>
        </p:txBody>
      </p:sp>
      <p:sp>
        <p:nvSpPr>
          <p:cNvPr id="18" name="Date Placeholder 3">
            <a:extLst>
              <a:ext uri="{FF2B5EF4-FFF2-40B4-BE49-F238E27FC236}">
                <a16:creationId xmlns:a16="http://schemas.microsoft.com/office/drawing/2014/main" id="{7C358473-5261-4CA8-A4CA-CE7B71D9D128}"/>
              </a:ext>
            </a:extLst>
          </p:cNvPr>
          <p:cNvSpPr>
            <a:spLocks noGrp="1"/>
          </p:cNvSpPr>
          <p:nvPr>
            <p:ph type="dt" sz="half" idx="12"/>
          </p:nvPr>
        </p:nvSpPr>
        <p:spPr>
          <a:xfrm>
            <a:off x="1852421" y="6387556"/>
            <a:ext cx="1675590" cy="365125"/>
          </a:xfrm>
          <a:prstGeom prst="rect">
            <a:avLst/>
          </a:prstGeom>
        </p:spPr>
        <p:txBody>
          <a:bodyPr lIns="0" rIns="0" anchor="ctr"/>
          <a:lstStyle>
            <a:lvl1pPr>
              <a:defRPr sz="1100">
                <a:solidFill>
                  <a:srgbClr val="9DA0A3"/>
                </a:solidFill>
              </a:defRPr>
            </a:lvl1pPr>
          </a:lstStyle>
          <a:p>
            <a:fld id="{E78B6CEC-D6DC-2644-BB24-51C08BB09F1C}" type="datetime4">
              <a:rPr lang="en-US" smtClean="0"/>
              <a:pPr/>
              <a:t>September 24, 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982300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7914" y="67341"/>
            <a:ext cx="11318023" cy="824352"/>
          </a:xfrm>
        </p:spPr>
        <p:txBody>
          <a:bodyPr lIns="0" tIns="0" rIns="0" bIns="0">
            <a:normAutofit/>
          </a:bodyPr>
          <a:lstStyle>
            <a:lvl1pPr algn="l">
              <a:defRPr sz="3000" b="1" i="0">
                <a:latin typeface="+mn-lt"/>
                <a:cs typeface="Arial Narrow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2A9011AB-A2CB-4517-9E7E-69FEAAE1E6A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509829" y="6357404"/>
            <a:ext cx="256106" cy="415929"/>
          </a:xfrm>
          <a:prstGeom prst="rect">
            <a:avLst/>
          </a:prstGeom>
        </p:spPr>
        <p:txBody>
          <a:bodyPr lIns="0" rIns="0" anchor="ctr"/>
          <a:lstStyle>
            <a:lvl1pPr algn="r">
              <a:defRPr sz="1100" b="1">
                <a:solidFill>
                  <a:srgbClr val="9DA0A3"/>
                </a:solidFill>
              </a:defRPr>
            </a:lvl1pPr>
          </a:lstStyle>
          <a:p>
            <a:fld id="{F49B8720-E526-BD45-92D7-B4028BF31DD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317204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47913" y="1035580"/>
            <a:ext cx="5583768" cy="70479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7913" y="1888068"/>
            <a:ext cx="5583769" cy="4140199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9915" y="1035580"/>
            <a:ext cx="5586020" cy="70479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9915" y="1888068"/>
            <a:ext cx="5586021" cy="4140199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9152EB69-5EF6-4187-A667-F0E29AEA3FB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509829" y="6357404"/>
            <a:ext cx="256106" cy="415929"/>
          </a:xfrm>
          <a:prstGeom prst="rect">
            <a:avLst/>
          </a:prstGeom>
        </p:spPr>
        <p:txBody>
          <a:bodyPr lIns="0" rIns="0" anchor="ctr"/>
          <a:lstStyle>
            <a:lvl1pPr algn="r">
              <a:defRPr sz="1100" b="1">
                <a:solidFill>
                  <a:srgbClr val="9DA0A3"/>
                </a:solidFill>
              </a:defRPr>
            </a:lvl1pPr>
          </a:lstStyle>
          <a:p>
            <a:fld id="{F49B8720-E526-BD45-92D7-B4028BF31DD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3">
            <a:extLst>
              <a:ext uri="{FF2B5EF4-FFF2-40B4-BE49-F238E27FC236}">
                <a16:creationId xmlns:a16="http://schemas.microsoft.com/office/drawing/2014/main" id="{62F2C859-6F3D-44C7-AF04-CF35B5EE53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666707" y="6387556"/>
            <a:ext cx="6028835" cy="365125"/>
          </a:xfrm>
          <a:prstGeom prst="rect">
            <a:avLst/>
          </a:prstGeom>
        </p:spPr>
        <p:txBody>
          <a:bodyPr lIns="0" rIns="0" anchor="ctr"/>
          <a:lstStyle>
            <a:lvl1pPr algn="r">
              <a:defRPr sz="1100">
                <a:solidFill>
                  <a:srgbClr val="9DA0A3"/>
                </a:solidFill>
              </a:defRPr>
            </a:lvl1pPr>
          </a:lstStyle>
          <a:p>
            <a:r>
              <a:rPr lang="en-US"/>
              <a:t>Insert Presentation Name</a:t>
            </a:r>
          </a:p>
        </p:txBody>
      </p:sp>
      <p:sp>
        <p:nvSpPr>
          <p:cNvPr id="15" name="Date Placeholder 3">
            <a:extLst>
              <a:ext uri="{FF2B5EF4-FFF2-40B4-BE49-F238E27FC236}">
                <a16:creationId xmlns:a16="http://schemas.microsoft.com/office/drawing/2014/main" id="{2A5B6345-F8D8-43CC-A60B-B1DC6CCB88EF}"/>
              </a:ext>
            </a:extLst>
          </p:cNvPr>
          <p:cNvSpPr>
            <a:spLocks noGrp="1"/>
          </p:cNvSpPr>
          <p:nvPr>
            <p:ph type="dt" sz="half" idx="12"/>
          </p:nvPr>
        </p:nvSpPr>
        <p:spPr>
          <a:xfrm>
            <a:off x="1852421" y="6387556"/>
            <a:ext cx="1675590" cy="365125"/>
          </a:xfrm>
          <a:prstGeom prst="rect">
            <a:avLst/>
          </a:prstGeom>
        </p:spPr>
        <p:txBody>
          <a:bodyPr lIns="0" rIns="0" anchor="ctr"/>
          <a:lstStyle>
            <a:lvl1pPr>
              <a:defRPr sz="1100">
                <a:solidFill>
                  <a:srgbClr val="9DA0A3"/>
                </a:solidFill>
              </a:defRPr>
            </a:lvl1pPr>
          </a:lstStyle>
          <a:p>
            <a:fld id="{E78B6CEC-D6DC-2644-BB24-51C08BB09F1C}" type="datetime4">
              <a:rPr lang="en-US" smtClean="0"/>
              <a:pPr/>
              <a:t>September 24, 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246532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picture containing bird&#10;&#10;Description automatically generated">
            <a:extLst>
              <a:ext uri="{FF2B5EF4-FFF2-40B4-BE49-F238E27FC236}">
                <a16:creationId xmlns:a16="http://schemas.microsoft.com/office/drawing/2014/main" id="{5DDC4E78-FD0E-417B-881E-59561C0C405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873829" y="2130426"/>
            <a:ext cx="8739051" cy="1470025"/>
          </a:xfrm>
        </p:spPr>
        <p:txBody>
          <a:bodyPr lIns="0" tIns="0" rIns="0" bIns="0">
            <a:normAutofit/>
          </a:bodyPr>
          <a:lstStyle>
            <a:lvl1pPr algn="l">
              <a:defRPr sz="3200" b="1" i="0">
                <a:latin typeface="Titillium Web" panose="00000500000000000000" pitchFamily="2" charset="0"/>
                <a:cs typeface="Titillium Web" panose="00000500000000000000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873829" y="3886201"/>
            <a:ext cx="8739051" cy="964381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2400">
                <a:solidFill>
                  <a:schemeClr val="tx1">
                    <a:tint val="75000"/>
                  </a:schemeClr>
                </a:solidFill>
                <a:latin typeface="Titillium Web" panose="00000500000000000000" pitchFamily="2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873829" y="5053573"/>
            <a:ext cx="3024489" cy="365125"/>
          </a:xfrm>
          <a:prstGeom prst="rect">
            <a:avLst/>
          </a:prstGeom>
        </p:spPr>
        <p:txBody>
          <a:bodyPr lIns="0" tIns="0" rIns="0" bIns="0"/>
          <a:lstStyle>
            <a:lvl1pPr>
              <a:defRPr sz="16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fld id="{FF49A367-3545-834D-9B0B-3A6F4B298203}" type="datetime4">
              <a:rPr lang="en-US" smtClean="0"/>
              <a:pPr/>
              <a:t>September 24, 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161350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7914" y="67341"/>
            <a:ext cx="11318023" cy="824352"/>
          </a:xfrm>
        </p:spPr>
        <p:txBody>
          <a:bodyPr lIns="0" tIns="0" rIns="0" bIns="0">
            <a:normAutofit/>
          </a:bodyPr>
          <a:lstStyle>
            <a:lvl1pPr algn="l">
              <a:defRPr sz="3200" b="1" i="0">
                <a:latin typeface="Titillium Web" panose="00000500000000000000" pitchFamily="2" charset="0"/>
                <a:cs typeface="Titillium Web" panose="00000500000000000000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914" y="1062183"/>
            <a:ext cx="11318023" cy="4811307"/>
          </a:xfrm>
        </p:spPr>
        <p:txBody>
          <a:bodyPr lIns="0" tIns="0" rIns="0" bIns="0">
            <a:normAutofit/>
          </a:bodyPr>
          <a:lstStyle>
            <a:lvl1pPr marL="256032" indent="-256032">
              <a:spcBef>
                <a:spcPts val="600"/>
              </a:spcBef>
              <a:buClr>
                <a:schemeClr val="accent2"/>
              </a:buClr>
              <a:buSzPct val="120000"/>
              <a:buFont typeface="Roboto"/>
              <a:buChar char="‣"/>
              <a:defRPr sz="2400"/>
            </a:lvl1pPr>
            <a:lvl2pPr>
              <a:buClr>
                <a:schemeClr val="accent2"/>
              </a:buClr>
              <a:defRPr sz="2400"/>
            </a:lvl2pPr>
            <a:lvl3pPr>
              <a:buClr>
                <a:schemeClr val="accent2"/>
              </a:buCl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09867" y="6357404"/>
            <a:ext cx="556068" cy="365125"/>
          </a:xfrm>
          <a:prstGeom prst="rect">
            <a:avLst/>
          </a:prstGeom>
        </p:spPr>
        <p:txBody>
          <a:bodyPr lIns="0" rIns="0" anchor="ctr"/>
          <a:lstStyle>
            <a:lvl1pPr algn="r">
              <a:defRPr sz="1100">
                <a:solidFill>
                  <a:srgbClr val="9DA0A3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fld id="{F49B8720-E526-BD45-92D7-B4028BF31DD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5080001" y="6357404"/>
            <a:ext cx="6028265" cy="365125"/>
          </a:xfrm>
          <a:prstGeom prst="rect">
            <a:avLst/>
          </a:prstGeom>
        </p:spPr>
        <p:txBody>
          <a:bodyPr lIns="0" rIns="0" anchor="ctr"/>
          <a:lstStyle>
            <a:lvl1pPr algn="r">
              <a:defRPr sz="1100">
                <a:solidFill>
                  <a:srgbClr val="9DA0A3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en-US"/>
              <a:t>Insert Presentation Name</a:t>
            </a:r>
          </a:p>
        </p:txBody>
      </p:sp>
      <p:sp>
        <p:nvSpPr>
          <p:cNvPr id="15" name="Date Placeholder 3"/>
          <p:cNvSpPr>
            <a:spLocks noGrp="1"/>
          </p:cNvSpPr>
          <p:nvPr>
            <p:ph type="dt" sz="half" idx="2"/>
          </p:nvPr>
        </p:nvSpPr>
        <p:spPr>
          <a:xfrm>
            <a:off x="2641600" y="6357404"/>
            <a:ext cx="2325512" cy="365125"/>
          </a:xfrm>
          <a:prstGeom prst="rect">
            <a:avLst/>
          </a:prstGeom>
        </p:spPr>
        <p:txBody>
          <a:bodyPr lIns="0" rIns="0" anchor="ctr"/>
          <a:lstStyle>
            <a:lvl1pPr>
              <a:defRPr sz="1100">
                <a:solidFill>
                  <a:srgbClr val="9DA0A3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fld id="{81BFCF98-C7E3-D241-9D83-73EB768AC38E}" type="datetime4">
              <a:rPr lang="en-US" smtClean="0"/>
              <a:pPr/>
              <a:t>September 24, 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16933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close up of a logo&#10;&#10;Description automatically generated">
            <a:extLst>
              <a:ext uri="{FF2B5EF4-FFF2-40B4-BE49-F238E27FC236}">
                <a16:creationId xmlns:a16="http://schemas.microsoft.com/office/drawing/2014/main" id="{055463D5-D0E4-4FA3-ABFF-366C232F23E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0688" y="3112561"/>
            <a:ext cx="9956535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0688" y="4542372"/>
            <a:ext cx="9956535" cy="1301220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10194F9D-1DD5-44D8-BC25-C68C3C0F349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09867" y="6357404"/>
            <a:ext cx="556068" cy="365125"/>
          </a:xfrm>
          <a:prstGeom prst="rect">
            <a:avLst/>
          </a:prstGeom>
        </p:spPr>
        <p:txBody>
          <a:bodyPr lIns="0" rIns="0" anchor="ctr"/>
          <a:lstStyle>
            <a:lvl1pPr algn="r">
              <a:defRPr sz="1100">
                <a:solidFill>
                  <a:srgbClr val="9DA0A3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fld id="{F49B8720-E526-BD45-92D7-B4028BF31DD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Footer Placeholder 3">
            <a:extLst>
              <a:ext uri="{FF2B5EF4-FFF2-40B4-BE49-F238E27FC236}">
                <a16:creationId xmlns:a16="http://schemas.microsoft.com/office/drawing/2014/main" id="{B834EE5E-3A5F-45C9-BF18-5A28F78A366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080001" y="6357404"/>
            <a:ext cx="6028265" cy="365125"/>
          </a:xfrm>
          <a:prstGeom prst="rect">
            <a:avLst/>
          </a:prstGeom>
        </p:spPr>
        <p:txBody>
          <a:bodyPr lIns="0" rIns="0" anchor="ctr"/>
          <a:lstStyle>
            <a:lvl1pPr algn="r">
              <a:defRPr sz="1100">
                <a:solidFill>
                  <a:srgbClr val="9DA0A3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en-US"/>
              <a:t>Insert Presentation Name</a:t>
            </a:r>
          </a:p>
        </p:txBody>
      </p:sp>
      <p:sp>
        <p:nvSpPr>
          <p:cNvPr id="16" name="Date Placeholder 3">
            <a:extLst>
              <a:ext uri="{FF2B5EF4-FFF2-40B4-BE49-F238E27FC236}">
                <a16:creationId xmlns:a16="http://schemas.microsoft.com/office/drawing/2014/main" id="{7D2021DA-8D65-4609-A649-2A927463F05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641600" y="6357404"/>
            <a:ext cx="2325512" cy="365125"/>
          </a:xfrm>
          <a:prstGeom prst="rect">
            <a:avLst/>
          </a:prstGeom>
        </p:spPr>
        <p:txBody>
          <a:bodyPr lIns="0" rIns="0" anchor="ctr"/>
          <a:lstStyle>
            <a:lvl1pPr>
              <a:defRPr sz="1100">
                <a:solidFill>
                  <a:srgbClr val="9DA0A3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fld id="{81BFCF98-C7E3-D241-9D83-73EB768AC38E}" type="datetime4">
              <a:rPr lang="en-US" smtClean="0"/>
              <a:pPr/>
              <a:t>September 24, 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25197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0688" y="93133"/>
            <a:ext cx="11186925" cy="770468"/>
          </a:xfrm>
        </p:spPr>
        <p:txBody>
          <a:bodyPr lIns="0" tIns="0" rIns="0" bIns="0">
            <a:normAutofit/>
          </a:bodyPr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80688" y="1016000"/>
            <a:ext cx="5581952" cy="5110164"/>
          </a:xfrm>
        </p:spPr>
        <p:txBody>
          <a:bodyPr lIns="0" tIns="0" rIns="0" bIns="0"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50623" y="1016000"/>
            <a:ext cx="5615311" cy="5110164"/>
          </a:xfrm>
        </p:spPr>
        <p:txBody>
          <a:bodyPr lIns="0" tIns="0" rIns="0" bIns="0"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09867" y="6357404"/>
            <a:ext cx="556068" cy="365125"/>
          </a:xfrm>
          <a:prstGeom prst="rect">
            <a:avLst/>
          </a:prstGeom>
        </p:spPr>
        <p:txBody>
          <a:bodyPr lIns="0" rIns="0" anchor="ctr"/>
          <a:lstStyle>
            <a:lvl1pPr algn="r">
              <a:defRPr sz="1100">
                <a:solidFill>
                  <a:srgbClr val="9DA0A3"/>
                </a:solidFill>
              </a:defRPr>
            </a:lvl1pPr>
          </a:lstStyle>
          <a:p>
            <a:fld id="{F49B8720-E526-BD45-92D7-B4028BF31DD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5080001" y="6357404"/>
            <a:ext cx="6028265" cy="365125"/>
          </a:xfrm>
          <a:prstGeom prst="rect">
            <a:avLst/>
          </a:prstGeom>
        </p:spPr>
        <p:txBody>
          <a:bodyPr lIns="0" rIns="0" anchor="ctr"/>
          <a:lstStyle>
            <a:lvl1pPr algn="r">
              <a:defRPr sz="1100">
                <a:solidFill>
                  <a:srgbClr val="9DA0A3"/>
                </a:solidFill>
              </a:defRPr>
            </a:lvl1pPr>
          </a:lstStyle>
          <a:p>
            <a:r>
              <a:rPr lang="en-US"/>
              <a:t>Insert Presentation Name</a:t>
            </a:r>
          </a:p>
        </p:txBody>
      </p:sp>
      <p:sp>
        <p:nvSpPr>
          <p:cNvPr id="15" name="Date Placeholder 3"/>
          <p:cNvSpPr>
            <a:spLocks noGrp="1"/>
          </p:cNvSpPr>
          <p:nvPr>
            <p:ph type="dt" sz="half" idx="10"/>
          </p:nvPr>
        </p:nvSpPr>
        <p:spPr>
          <a:xfrm>
            <a:off x="2641600" y="6357404"/>
            <a:ext cx="2325512" cy="365125"/>
          </a:xfrm>
          <a:prstGeom prst="rect">
            <a:avLst/>
          </a:prstGeom>
        </p:spPr>
        <p:txBody>
          <a:bodyPr lIns="0" rIns="0" anchor="ctr"/>
          <a:lstStyle>
            <a:lvl1pPr>
              <a:defRPr sz="1100">
                <a:solidFill>
                  <a:srgbClr val="9DA0A3"/>
                </a:solidFill>
              </a:defRPr>
            </a:lvl1pPr>
          </a:lstStyle>
          <a:p>
            <a:fld id="{D37A6962-EF73-BB4E-8680-BBE3744B9DB6}" type="datetime4">
              <a:rPr lang="en-US" smtClean="0"/>
              <a:pPr/>
              <a:t>September 24, 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725588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47913" y="1035580"/>
            <a:ext cx="5583768" cy="70479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7913" y="1888068"/>
            <a:ext cx="5583769" cy="4140199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9915" y="1035580"/>
            <a:ext cx="5586020" cy="70479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9915" y="1888068"/>
            <a:ext cx="5586021" cy="4140199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1209867" y="6357404"/>
            <a:ext cx="556068" cy="365125"/>
          </a:xfrm>
          <a:prstGeom prst="rect">
            <a:avLst/>
          </a:prstGeom>
        </p:spPr>
        <p:txBody>
          <a:bodyPr lIns="0" rIns="0" anchor="ctr"/>
          <a:lstStyle>
            <a:lvl1pPr algn="r">
              <a:defRPr sz="1100">
                <a:solidFill>
                  <a:srgbClr val="9DA0A3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fld id="{F49B8720-E526-BD45-92D7-B4028BF31DD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5080001" y="6357404"/>
            <a:ext cx="6028265" cy="365125"/>
          </a:xfrm>
          <a:prstGeom prst="rect">
            <a:avLst/>
          </a:prstGeom>
        </p:spPr>
        <p:txBody>
          <a:bodyPr lIns="0" rIns="0" anchor="ctr"/>
          <a:lstStyle>
            <a:lvl1pPr algn="r">
              <a:defRPr sz="1100">
                <a:solidFill>
                  <a:srgbClr val="9DA0A3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en-US"/>
              <a:t>Insert Presentation Name</a:t>
            </a:r>
          </a:p>
        </p:txBody>
      </p:sp>
      <p:sp>
        <p:nvSpPr>
          <p:cNvPr id="18" name="Date Placeholder 3"/>
          <p:cNvSpPr>
            <a:spLocks noGrp="1"/>
          </p:cNvSpPr>
          <p:nvPr>
            <p:ph type="dt" sz="half" idx="12"/>
          </p:nvPr>
        </p:nvSpPr>
        <p:spPr>
          <a:xfrm>
            <a:off x="2641600" y="6357404"/>
            <a:ext cx="2325512" cy="365125"/>
          </a:xfrm>
          <a:prstGeom prst="rect">
            <a:avLst/>
          </a:prstGeom>
        </p:spPr>
        <p:txBody>
          <a:bodyPr lIns="0" rIns="0" anchor="ctr"/>
          <a:lstStyle>
            <a:lvl1pPr>
              <a:defRPr sz="1100">
                <a:solidFill>
                  <a:srgbClr val="9DA0A3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fld id="{9F7C02EC-36C1-344F-878E-797FAB67BBAD}" type="datetime4">
              <a:rPr lang="en-US" smtClean="0"/>
              <a:pPr/>
              <a:t>September 24, 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235595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09867" y="6357404"/>
            <a:ext cx="556068" cy="365125"/>
          </a:xfrm>
          <a:prstGeom prst="rect">
            <a:avLst/>
          </a:prstGeom>
        </p:spPr>
        <p:txBody>
          <a:bodyPr lIns="0" rIns="0" anchor="ctr"/>
          <a:lstStyle>
            <a:lvl1pPr algn="r">
              <a:defRPr sz="1100">
                <a:solidFill>
                  <a:srgbClr val="9DA0A3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fld id="{F49B8720-E526-BD45-92D7-B4028BF31DD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5080001" y="6357404"/>
            <a:ext cx="6028265" cy="365125"/>
          </a:xfrm>
          <a:prstGeom prst="rect">
            <a:avLst/>
          </a:prstGeom>
        </p:spPr>
        <p:txBody>
          <a:bodyPr lIns="0" rIns="0" anchor="ctr"/>
          <a:lstStyle>
            <a:lvl1pPr algn="r">
              <a:defRPr sz="1100">
                <a:solidFill>
                  <a:srgbClr val="9DA0A3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en-US"/>
              <a:t>Insert Presentation Name</a:t>
            </a:r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2"/>
          </p:nvPr>
        </p:nvSpPr>
        <p:spPr>
          <a:xfrm>
            <a:off x="2641600" y="6357404"/>
            <a:ext cx="2325512" cy="365125"/>
          </a:xfrm>
          <a:prstGeom prst="rect">
            <a:avLst/>
          </a:prstGeom>
        </p:spPr>
        <p:txBody>
          <a:bodyPr lIns="0" rIns="0" anchor="ctr"/>
          <a:lstStyle>
            <a:lvl1pPr>
              <a:defRPr sz="1100">
                <a:solidFill>
                  <a:srgbClr val="9DA0A3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fld id="{6B4AB91E-8B11-8B47-B8DF-05A90EC63E41}" type="datetime4">
              <a:rPr lang="en-US" smtClean="0"/>
              <a:pPr/>
              <a:t>September 24, 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49882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406400" y="880533"/>
            <a:ext cx="11413067" cy="508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09867" y="6357404"/>
            <a:ext cx="556068" cy="365125"/>
          </a:xfrm>
          <a:prstGeom prst="rect">
            <a:avLst/>
          </a:prstGeom>
        </p:spPr>
        <p:txBody>
          <a:bodyPr lIns="0" rIns="0" anchor="ctr"/>
          <a:lstStyle>
            <a:lvl1pPr algn="r">
              <a:defRPr sz="1100">
                <a:solidFill>
                  <a:srgbClr val="9DA0A3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fld id="{F49B8720-E526-BD45-92D7-B4028BF31DD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5080001" y="6357404"/>
            <a:ext cx="6028265" cy="365125"/>
          </a:xfrm>
          <a:prstGeom prst="rect">
            <a:avLst/>
          </a:prstGeom>
        </p:spPr>
        <p:txBody>
          <a:bodyPr lIns="0" rIns="0" anchor="ctr"/>
          <a:lstStyle>
            <a:lvl1pPr algn="r">
              <a:defRPr sz="1100">
                <a:solidFill>
                  <a:srgbClr val="9DA0A3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en-US"/>
              <a:t>Insert Presentation Name</a:t>
            </a:r>
          </a:p>
        </p:txBody>
      </p:sp>
      <p:sp>
        <p:nvSpPr>
          <p:cNvPr id="13" name="Date Placeholder 3"/>
          <p:cNvSpPr>
            <a:spLocks noGrp="1"/>
          </p:cNvSpPr>
          <p:nvPr>
            <p:ph type="dt" sz="half" idx="2"/>
          </p:nvPr>
        </p:nvSpPr>
        <p:spPr>
          <a:xfrm>
            <a:off x="2641600" y="6357404"/>
            <a:ext cx="2325512" cy="365125"/>
          </a:xfrm>
          <a:prstGeom prst="rect">
            <a:avLst/>
          </a:prstGeom>
        </p:spPr>
        <p:txBody>
          <a:bodyPr lIns="0" rIns="0" anchor="ctr"/>
          <a:lstStyle>
            <a:lvl1pPr>
              <a:defRPr sz="1100">
                <a:solidFill>
                  <a:srgbClr val="9DA0A3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fld id="{A3DE3210-1D1C-6742-ACF7-9CC2B9CF5B02}" type="datetime4">
              <a:rPr lang="en-US" smtClean="0"/>
              <a:pPr/>
              <a:t>September 24, 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446753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388533"/>
            <a:ext cx="4011084" cy="473763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09867" y="6357404"/>
            <a:ext cx="556068" cy="365125"/>
          </a:xfrm>
          <a:prstGeom prst="rect">
            <a:avLst/>
          </a:prstGeom>
        </p:spPr>
        <p:txBody>
          <a:bodyPr lIns="0" rIns="0" anchor="ctr"/>
          <a:lstStyle>
            <a:lvl1pPr algn="r">
              <a:defRPr sz="1100">
                <a:solidFill>
                  <a:srgbClr val="9DA0A3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fld id="{F49B8720-E526-BD45-92D7-B4028BF31DD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5080001" y="6357404"/>
            <a:ext cx="6028265" cy="365125"/>
          </a:xfrm>
          <a:prstGeom prst="rect">
            <a:avLst/>
          </a:prstGeom>
        </p:spPr>
        <p:txBody>
          <a:bodyPr lIns="0" rIns="0" anchor="ctr"/>
          <a:lstStyle>
            <a:lvl1pPr algn="r">
              <a:defRPr sz="1100">
                <a:solidFill>
                  <a:srgbClr val="9DA0A3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en-US"/>
              <a:t>Insert Presentation Name</a:t>
            </a:r>
          </a:p>
        </p:txBody>
      </p:sp>
      <p:sp>
        <p:nvSpPr>
          <p:cNvPr id="18" name="Date Placeholder 3"/>
          <p:cNvSpPr>
            <a:spLocks noGrp="1"/>
          </p:cNvSpPr>
          <p:nvPr>
            <p:ph type="dt" sz="half" idx="10"/>
          </p:nvPr>
        </p:nvSpPr>
        <p:spPr>
          <a:xfrm>
            <a:off x="2641600" y="6357404"/>
            <a:ext cx="2325512" cy="365125"/>
          </a:xfrm>
          <a:prstGeom prst="rect">
            <a:avLst/>
          </a:prstGeom>
        </p:spPr>
        <p:txBody>
          <a:bodyPr lIns="0" rIns="0" anchor="ctr"/>
          <a:lstStyle>
            <a:lvl1pPr>
              <a:defRPr sz="1100">
                <a:solidFill>
                  <a:srgbClr val="9DA0A3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fld id="{1FDDF80F-6736-6543-AAED-4CCA522432E4}" type="datetime4">
              <a:rPr lang="en-US" smtClean="0"/>
              <a:pPr/>
              <a:t>September 24, 2026</a:t>
            </a:fld>
            <a:endParaRPr lang="en-US"/>
          </a:p>
        </p:txBody>
      </p:sp>
      <p:sp>
        <p:nvSpPr>
          <p:cNvPr id="19" name="Rectangle 18"/>
          <p:cNvSpPr/>
          <p:nvPr userDrawn="1"/>
        </p:nvSpPr>
        <p:spPr>
          <a:xfrm>
            <a:off x="406400" y="880533"/>
            <a:ext cx="11413067" cy="508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372534"/>
            <a:ext cx="6999201" cy="575363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372535"/>
            <a:ext cx="4011084" cy="888998"/>
          </a:xfrm>
        </p:spPr>
        <p:txBody>
          <a:bodyPr anchor="t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2699539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0445" y="4800600"/>
            <a:ext cx="9121423" cy="4826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80445" y="5367338"/>
            <a:ext cx="9121423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Rectangle 14"/>
          <p:cNvSpPr/>
          <p:nvPr userDrawn="1"/>
        </p:nvSpPr>
        <p:spPr>
          <a:xfrm>
            <a:off x="406400" y="880533"/>
            <a:ext cx="11413067" cy="508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09867" y="6357404"/>
            <a:ext cx="556068" cy="365125"/>
          </a:xfrm>
          <a:prstGeom prst="rect">
            <a:avLst/>
          </a:prstGeom>
        </p:spPr>
        <p:txBody>
          <a:bodyPr lIns="0" rIns="0" anchor="ctr"/>
          <a:lstStyle>
            <a:lvl1pPr algn="r">
              <a:defRPr sz="1100">
                <a:solidFill>
                  <a:srgbClr val="9DA0A3"/>
                </a:solidFill>
              </a:defRPr>
            </a:lvl1pPr>
          </a:lstStyle>
          <a:p>
            <a:fld id="{F49B8720-E526-BD45-92D7-B4028BF31DD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5080001" y="6357404"/>
            <a:ext cx="6028265" cy="365125"/>
          </a:xfrm>
          <a:prstGeom prst="rect">
            <a:avLst/>
          </a:prstGeom>
        </p:spPr>
        <p:txBody>
          <a:bodyPr lIns="0" rIns="0" anchor="ctr"/>
          <a:lstStyle>
            <a:lvl1pPr algn="r">
              <a:defRPr sz="1100">
                <a:solidFill>
                  <a:srgbClr val="9DA0A3"/>
                </a:solidFill>
              </a:defRPr>
            </a:lvl1pPr>
          </a:lstStyle>
          <a:p>
            <a:r>
              <a:rPr lang="en-US"/>
              <a:t>Insert Presentation Name</a:t>
            </a:r>
          </a:p>
        </p:txBody>
      </p:sp>
      <p:sp>
        <p:nvSpPr>
          <p:cNvPr id="18" name="Date Placeholder 3"/>
          <p:cNvSpPr>
            <a:spLocks noGrp="1"/>
          </p:cNvSpPr>
          <p:nvPr>
            <p:ph type="dt" sz="half" idx="10"/>
          </p:nvPr>
        </p:nvSpPr>
        <p:spPr>
          <a:xfrm>
            <a:off x="2641600" y="6357404"/>
            <a:ext cx="2325512" cy="365125"/>
          </a:xfrm>
          <a:prstGeom prst="rect">
            <a:avLst/>
          </a:prstGeom>
        </p:spPr>
        <p:txBody>
          <a:bodyPr lIns="0" rIns="0" anchor="ctr"/>
          <a:lstStyle>
            <a:lvl1pPr>
              <a:defRPr sz="1100">
                <a:solidFill>
                  <a:srgbClr val="9DA0A3"/>
                </a:solidFill>
              </a:defRPr>
            </a:lvl1pPr>
          </a:lstStyle>
          <a:p>
            <a:fld id="{BCB4324B-3BBC-824D-8A97-013CBDD18AB2}" type="datetime4">
              <a:rPr lang="en-US" smtClean="0"/>
              <a:pPr/>
              <a:t>September 24, 2026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80445" y="338668"/>
            <a:ext cx="9121423" cy="438890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62978755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 marL="347472" indent="-347472">
              <a:buFont typeface="Roboto"/>
              <a:buChar char="▾"/>
              <a:defRPr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09867" y="6357404"/>
            <a:ext cx="556068" cy="365125"/>
          </a:xfrm>
          <a:prstGeom prst="rect">
            <a:avLst/>
          </a:prstGeom>
        </p:spPr>
        <p:txBody>
          <a:bodyPr lIns="0" rIns="0" anchor="ctr"/>
          <a:lstStyle>
            <a:lvl1pPr algn="r">
              <a:defRPr sz="1100">
                <a:solidFill>
                  <a:srgbClr val="9DA0A3"/>
                </a:solidFill>
              </a:defRPr>
            </a:lvl1pPr>
          </a:lstStyle>
          <a:p>
            <a:fld id="{F49B8720-E526-BD45-92D7-B4028BF31DD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5080001" y="6357404"/>
            <a:ext cx="6028265" cy="365125"/>
          </a:xfrm>
          <a:prstGeom prst="rect">
            <a:avLst/>
          </a:prstGeom>
        </p:spPr>
        <p:txBody>
          <a:bodyPr lIns="0" rIns="0" anchor="ctr"/>
          <a:lstStyle>
            <a:lvl1pPr algn="r">
              <a:defRPr sz="1100">
                <a:solidFill>
                  <a:srgbClr val="9DA0A3"/>
                </a:solidFill>
              </a:defRPr>
            </a:lvl1pPr>
          </a:lstStyle>
          <a:p>
            <a:r>
              <a:rPr lang="en-US"/>
              <a:t>Insert Presentation Name</a:t>
            </a:r>
          </a:p>
        </p:txBody>
      </p:sp>
      <p:sp>
        <p:nvSpPr>
          <p:cNvPr id="16" name="Date Placeholder 3"/>
          <p:cNvSpPr>
            <a:spLocks noGrp="1"/>
          </p:cNvSpPr>
          <p:nvPr>
            <p:ph type="dt" sz="half" idx="2"/>
          </p:nvPr>
        </p:nvSpPr>
        <p:spPr>
          <a:xfrm>
            <a:off x="2641600" y="6357404"/>
            <a:ext cx="2325512" cy="365125"/>
          </a:xfrm>
          <a:prstGeom prst="rect">
            <a:avLst/>
          </a:prstGeom>
        </p:spPr>
        <p:txBody>
          <a:bodyPr lIns="0" rIns="0" anchor="ctr"/>
          <a:lstStyle>
            <a:lvl1pPr>
              <a:defRPr sz="1100">
                <a:solidFill>
                  <a:srgbClr val="9DA0A3"/>
                </a:solidFill>
              </a:defRPr>
            </a:lvl1pPr>
          </a:lstStyle>
          <a:p>
            <a:fld id="{EC69038E-EED4-7343-85AE-E5F739460A7B}" type="datetime4">
              <a:rPr lang="en-US" smtClean="0"/>
              <a:pPr/>
              <a:t>September 24, 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983908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406400" y="880533"/>
            <a:ext cx="11413067" cy="508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381067" y="330201"/>
            <a:ext cx="2201333" cy="562186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330201"/>
            <a:ext cx="8455377" cy="5621867"/>
          </a:xfrm>
        </p:spPr>
        <p:txBody>
          <a:bodyPr vert="eaVert"/>
          <a:lstStyle>
            <a:lvl1pPr marL="347472" indent="-347472">
              <a:buFont typeface="Roboto"/>
              <a:buChar char="▾"/>
              <a:defRPr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9245601" y="330201"/>
            <a:ext cx="0" cy="5621867"/>
          </a:xfrm>
          <a:prstGeom prst="line">
            <a:avLst/>
          </a:prstGeom>
          <a:ln w="12700" cmpd="sng">
            <a:solidFill>
              <a:srgbClr val="147AA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09867" y="6357404"/>
            <a:ext cx="556068" cy="365125"/>
          </a:xfrm>
          <a:prstGeom prst="rect">
            <a:avLst/>
          </a:prstGeom>
        </p:spPr>
        <p:txBody>
          <a:bodyPr lIns="0" rIns="0" anchor="ctr"/>
          <a:lstStyle>
            <a:lvl1pPr algn="r">
              <a:defRPr sz="1100">
                <a:solidFill>
                  <a:srgbClr val="9DA0A3"/>
                </a:solidFill>
              </a:defRPr>
            </a:lvl1pPr>
          </a:lstStyle>
          <a:p>
            <a:fld id="{F49B8720-E526-BD45-92D7-B4028BF31DD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0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5080001" y="6357404"/>
            <a:ext cx="6028265" cy="365125"/>
          </a:xfrm>
          <a:prstGeom prst="rect">
            <a:avLst/>
          </a:prstGeom>
        </p:spPr>
        <p:txBody>
          <a:bodyPr lIns="0" rIns="0" anchor="ctr"/>
          <a:lstStyle>
            <a:lvl1pPr algn="r">
              <a:defRPr sz="1100">
                <a:solidFill>
                  <a:srgbClr val="9DA0A3"/>
                </a:solidFill>
              </a:defRPr>
            </a:lvl1pPr>
          </a:lstStyle>
          <a:p>
            <a:r>
              <a:rPr lang="en-US"/>
              <a:t>Insert Presentation Name</a:t>
            </a:r>
          </a:p>
        </p:txBody>
      </p:sp>
      <p:sp>
        <p:nvSpPr>
          <p:cNvPr id="21" name="Date Placeholder 3"/>
          <p:cNvSpPr>
            <a:spLocks noGrp="1"/>
          </p:cNvSpPr>
          <p:nvPr>
            <p:ph type="dt" sz="half" idx="2"/>
          </p:nvPr>
        </p:nvSpPr>
        <p:spPr>
          <a:xfrm>
            <a:off x="2641600" y="6357404"/>
            <a:ext cx="2325512" cy="365125"/>
          </a:xfrm>
          <a:prstGeom prst="rect">
            <a:avLst/>
          </a:prstGeom>
        </p:spPr>
        <p:txBody>
          <a:bodyPr lIns="0" rIns="0" anchor="ctr"/>
          <a:lstStyle>
            <a:lvl1pPr>
              <a:defRPr sz="1100">
                <a:solidFill>
                  <a:srgbClr val="9DA0A3"/>
                </a:solidFill>
              </a:defRPr>
            </a:lvl1pPr>
          </a:lstStyle>
          <a:p>
            <a:fld id="{A0500C59-A687-4045-A4D2-B0D9D262B3FE}" type="datetime4">
              <a:rPr lang="en-US" smtClean="0"/>
              <a:pPr/>
              <a:t>September 24, 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700592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7914" y="67341"/>
            <a:ext cx="11318023" cy="824352"/>
          </a:xfrm>
        </p:spPr>
        <p:txBody>
          <a:bodyPr lIns="0" tIns="0" rIns="0" bIns="0">
            <a:normAutofit/>
          </a:bodyPr>
          <a:lstStyle>
            <a:lvl1pPr algn="l">
              <a:defRPr sz="3000" b="1" i="0">
                <a:latin typeface="+mn-lt"/>
                <a:cs typeface="Arial Narrow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48259" y="6318384"/>
            <a:ext cx="917677" cy="365125"/>
          </a:xfrm>
        </p:spPr>
        <p:txBody>
          <a:bodyPr/>
          <a:lstStyle/>
          <a:p>
            <a:fld id="{F49B8720-E526-BD45-92D7-B4028BF31DD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11246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47913" y="1035580"/>
            <a:ext cx="5583768" cy="70479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7913" y="1888068"/>
            <a:ext cx="5583769" cy="4140199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9915" y="1035580"/>
            <a:ext cx="5586020" cy="70479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9915" y="1888068"/>
            <a:ext cx="5586021" cy="4140199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1209867" y="6357404"/>
            <a:ext cx="556068" cy="365125"/>
          </a:xfrm>
          <a:prstGeom prst="rect">
            <a:avLst/>
          </a:prstGeom>
        </p:spPr>
        <p:txBody>
          <a:bodyPr lIns="0" rIns="0" anchor="ctr"/>
          <a:lstStyle>
            <a:lvl1pPr algn="r">
              <a:defRPr sz="1100">
                <a:solidFill>
                  <a:srgbClr val="9DA0A3"/>
                </a:solidFill>
              </a:defRPr>
            </a:lvl1pPr>
          </a:lstStyle>
          <a:p>
            <a:fld id="{F49B8720-E526-BD45-92D7-B4028BF31DD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5080001" y="6357404"/>
            <a:ext cx="6028265" cy="365125"/>
          </a:xfrm>
          <a:prstGeom prst="rect">
            <a:avLst/>
          </a:prstGeom>
        </p:spPr>
        <p:txBody>
          <a:bodyPr lIns="0" rIns="0" anchor="ctr"/>
          <a:lstStyle>
            <a:lvl1pPr algn="r">
              <a:defRPr sz="1100">
                <a:solidFill>
                  <a:srgbClr val="9DA0A3"/>
                </a:solidFill>
              </a:defRPr>
            </a:lvl1pPr>
          </a:lstStyle>
          <a:p>
            <a:r>
              <a:rPr lang="en-US"/>
              <a:t>Insert Presentation Name</a:t>
            </a:r>
          </a:p>
        </p:txBody>
      </p:sp>
      <p:sp>
        <p:nvSpPr>
          <p:cNvPr id="18" name="Date Placeholder 3"/>
          <p:cNvSpPr>
            <a:spLocks noGrp="1"/>
          </p:cNvSpPr>
          <p:nvPr>
            <p:ph type="dt" sz="half" idx="12"/>
          </p:nvPr>
        </p:nvSpPr>
        <p:spPr>
          <a:xfrm>
            <a:off x="2641600" y="6357404"/>
            <a:ext cx="2325512" cy="365125"/>
          </a:xfrm>
          <a:prstGeom prst="rect">
            <a:avLst/>
          </a:prstGeom>
        </p:spPr>
        <p:txBody>
          <a:bodyPr lIns="0" rIns="0" anchor="ctr"/>
          <a:lstStyle>
            <a:lvl1pPr>
              <a:defRPr sz="1100">
                <a:solidFill>
                  <a:srgbClr val="9DA0A3"/>
                </a:solidFill>
              </a:defRPr>
            </a:lvl1pPr>
          </a:lstStyle>
          <a:p>
            <a:fld id="{9F7C02EC-36C1-344F-878E-797FAB67BBAD}" type="datetime4">
              <a:rPr lang="en-US" smtClean="0"/>
              <a:pPr/>
              <a:t>September 24, 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682796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picture containing bird&#10;&#10;Description automatically generated">
            <a:extLst>
              <a:ext uri="{FF2B5EF4-FFF2-40B4-BE49-F238E27FC236}">
                <a16:creationId xmlns:a16="http://schemas.microsoft.com/office/drawing/2014/main" id="{5DDC4E78-FD0E-417B-881E-59561C0C405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873829" y="2130426"/>
            <a:ext cx="8739051" cy="1470025"/>
          </a:xfrm>
        </p:spPr>
        <p:txBody>
          <a:bodyPr lIns="0" tIns="0" rIns="0" bIns="0">
            <a:normAutofit/>
          </a:bodyPr>
          <a:lstStyle>
            <a:lvl1pPr algn="l">
              <a:defRPr sz="3200" b="1" i="0">
                <a:latin typeface="Titillium Web" panose="00000500000000000000" pitchFamily="2" charset="0"/>
                <a:cs typeface="Titillium Web" panose="00000500000000000000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873829" y="3886201"/>
            <a:ext cx="8739051" cy="964381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2400">
                <a:solidFill>
                  <a:schemeClr val="tx1">
                    <a:tint val="75000"/>
                  </a:schemeClr>
                </a:solidFill>
                <a:latin typeface="Titillium Web" panose="00000500000000000000" pitchFamily="2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873829" y="5053573"/>
            <a:ext cx="3024489" cy="365125"/>
          </a:xfrm>
          <a:prstGeom prst="rect">
            <a:avLst/>
          </a:prstGeom>
        </p:spPr>
        <p:txBody>
          <a:bodyPr lIns="0" tIns="0" rIns="0" bIns="0"/>
          <a:lstStyle>
            <a:lvl1pPr>
              <a:defRPr sz="16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fld id="{FF49A367-3545-834D-9B0B-3A6F4B298203}" type="datetime4">
              <a:rPr lang="en-US" smtClean="0"/>
              <a:pPr/>
              <a:t>September 24, 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655679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7914" y="67341"/>
            <a:ext cx="11318023" cy="824352"/>
          </a:xfrm>
        </p:spPr>
        <p:txBody>
          <a:bodyPr lIns="0" tIns="0" rIns="0" bIns="0">
            <a:normAutofit/>
          </a:bodyPr>
          <a:lstStyle>
            <a:lvl1pPr algn="l">
              <a:defRPr sz="3200" b="1" i="0">
                <a:latin typeface="Titillium Web" panose="00000500000000000000" pitchFamily="2" charset="0"/>
                <a:cs typeface="Titillium Web" panose="00000500000000000000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914" y="1062183"/>
            <a:ext cx="11318023" cy="4811307"/>
          </a:xfrm>
        </p:spPr>
        <p:txBody>
          <a:bodyPr lIns="0" tIns="0" rIns="0" bIns="0">
            <a:normAutofit/>
          </a:bodyPr>
          <a:lstStyle>
            <a:lvl1pPr marL="256032" indent="-256032">
              <a:spcBef>
                <a:spcPts val="600"/>
              </a:spcBef>
              <a:buClr>
                <a:schemeClr val="accent2"/>
              </a:buClr>
              <a:buSzPct val="120000"/>
              <a:buFont typeface="Roboto"/>
              <a:buChar char="‣"/>
              <a:defRPr sz="2400"/>
            </a:lvl1pPr>
            <a:lvl2pPr>
              <a:buClr>
                <a:schemeClr val="accent2"/>
              </a:buClr>
              <a:defRPr sz="2400"/>
            </a:lvl2pPr>
            <a:lvl3pPr>
              <a:buClr>
                <a:schemeClr val="accent2"/>
              </a:buCl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09867" y="6357404"/>
            <a:ext cx="556068" cy="365125"/>
          </a:xfrm>
          <a:prstGeom prst="rect">
            <a:avLst/>
          </a:prstGeom>
        </p:spPr>
        <p:txBody>
          <a:bodyPr lIns="0" rIns="0" anchor="ctr"/>
          <a:lstStyle>
            <a:lvl1pPr algn="r">
              <a:defRPr sz="1100">
                <a:solidFill>
                  <a:srgbClr val="9DA0A3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fld id="{F49B8720-E526-BD45-92D7-B4028BF31DD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Date Placeholder 3"/>
          <p:cNvSpPr>
            <a:spLocks noGrp="1"/>
          </p:cNvSpPr>
          <p:nvPr>
            <p:ph type="dt" sz="half" idx="2"/>
          </p:nvPr>
        </p:nvSpPr>
        <p:spPr>
          <a:xfrm>
            <a:off x="2641600" y="6357404"/>
            <a:ext cx="2325512" cy="365125"/>
          </a:xfrm>
          <a:prstGeom prst="rect">
            <a:avLst/>
          </a:prstGeom>
        </p:spPr>
        <p:txBody>
          <a:bodyPr lIns="0" rIns="0" anchor="ctr"/>
          <a:lstStyle>
            <a:lvl1pPr>
              <a:defRPr sz="1100">
                <a:solidFill>
                  <a:srgbClr val="9DA0A3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fld id="{81BFCF98-C7E3-D241-9D83-73EB768AC38E}" type="datetime4">
              <a:rPr lang="en-US" smtClean="0"/>
              <a:pPr/>
              <a:t>September 24, 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256707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close up of a logo&#10;&#10;Description automatically generated">
            <a:extLst>
              <a:ext uri="{FF2B5EF4-FFF2-40B4-BE49-F238E27FC236}">
                <a16:creationId xmlns:a16="http://schemas.microsoft.com/office/drawing/2014/main" id="{055463D5-D0E4-4FA3-ABFF-366C232F23E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0688" y="3112561"/>
            <a:ext cx="9956535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0688" y="4542372"/>
            <a:ext cx="9956535" cy="1301220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10194F9D-1DD5-44D8-BC25-C68C3C0F349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09867" y="6357404"/>
            <a:ext cx="556068" cy="365125"/>
          </a:xfrm>
          <a:prstGeom prst="rect">
            <a:avLst/>
          </a:prstGeom>
        </p:spPr>
        <p:txBody>
          <a:bodyPr lIns="0" rIns="0" anchor="ctr"/>
          <a:lstStyle>
            <a:lvl1pPr algn="r">
              <a:defRPr sz="1100">
                <a:solidFill>
                  <a:srgbClr val="9DA0A3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fld id="{F49B8720-E526-BD45-92D7-B4028BF31DD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Footer Placeholder 3">
            <a:extLst>
              <a:ext uri="{FF2B5EF4-FFF2-40B4-BE49-F238E27FC236}">
                <a16:creationId xmlns:a16="http://schemas.microsoft.com/office/drawing/2014/main" id="{B834EE5E-3A5F-45C9-BF18-5A28F78A366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080001" y="6357404"/>
            <a:ext cx="6028265" cy="365125"/>
          </a:xfrm>
          <a:prstGeom prst="rect">
            <a:avLst/>
          </a:prstGeom>
        </p:spPr>
        <p:txBody>
          <a:bodyPr lIns="0" rIns="0" anchor="ctr"/>
          <a:lstStyle>
            <a:lvl1pPr algn="r">
              <a:defRPr sz="1100">
                <a:solidFill>
                  <a:srgbClr val="9DA0A3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en-US"/>
              <a:t>Insert Presentation Name</a:t>
            </a:r>
          </a:p>
        </p:txBody>
      </p:sp>
      <p:sp>
        <p:nvSpPr>
          <p:cNvPr id="16" name="Date Placeholder 3">
            <a:extLst>
              <a:ext uri="{FF2B5EF4-FFF2-40B4-BE49-F238E27FC236}">
                <a16:creationId xmlns:a16="http://schemas.microsoft.com/office/drawing/2014/main" id="{7D2021DA-8D65-4609-A649-2A927463F05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641600" y="6357404"/>
            <a:ext cx="2325512" cy="365125"/>
          </a:xfrm>
          <a:prstGeom prst="rect">
            <a:avLst/>
          </a:prstGeom>
        </p:spPr>
        <p:txBody>
          <a:bodyPr lIns="0" rIns="0" anchor="ctr"/>
          <a:lstStyle>
            <a:lvl1pPr>
              <a:defRPr sz="1100">
                <a:solidFill>
                  <a:srgbClr val="9DA0A3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fld id="{81BFCF98-C7E3-D241-9D83-73EB768AC38E}" type="datetime4">
              <a:rPr lang="en-US" smtClean="0"/>
              <a:pPr/>
              <a:t>September 24, 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655375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0688" y="93133"/>
            <a:ext cx="11186925" cy="770468"/>
          </a:xfrm>
        </p:spPr>
        <p:txBody>
          <a:bodyPr lIns="0" tIns="0" rIns="0" bIns="0">
            <a:normAutofit/>
          </a:bodyPr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80688" y="1016000"/>
            <a:ext cx="5581952" cy="5110164"/>
          </a:xfrm>
        </p:spPr>
        <p:txBody>
          <a:bodyPr lIns="0" tIns="0" rIns="0" bIns="0"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50623" y="1016000"/>
            <a:ext cx="5615311" cy="5110164"/>
          </a:xfrm>
        </p:spPr>
        <p:txBody>
          <a:bodyPr lIns="0" tIns="0" rIns="0" bIns="0"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09867" y="6357404"/>
            <a:ext cx="556068" cy="365125"/>
          </a:xfrm>
          <a:prstGeom prst="rect">
            <a:avLst/>
          </a:prstGeom>
        </p:spPr>
        <p:txBody>
          <a:bodyPr lIns="0" rIns="0" anchor="ctr"/>
          <a:lstStyle>
            <a:lvl1pPr algn="r">
              <a:defRPr sz="1100">
                <a:solidFill>
                  <a:srgbClr val="9DA0A3"/>
                </a:solidFill>
              </a:defRPr>
            </a:lvl1pPr>
          </a:lstStyle>
          <a:p>
            <a:fld id="{F49B8720-E526-BD45-92D7-B4028BF31DD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5080001" y="6357404"/>
            <a:ext cx="6028265" cy="365125"/>
          </a:xfrm>
          <a:prstGeom prst="rect">
            <a:avLst/>
          </a:prstGeom>
        </p:spPr>
        <p:txBody>
          <a:bodyPr lIns="0" rIns="0" anchor="ctr"/>
          <a:lstStyle>
            <a:lvl1pPr algn="r">
              <a:defRPr sz="1100">
                <a:solidFill>
                  <a:srgbClr val="9DA0A3"/>
                </a:solidFill>
              </a:defRPr>
            </a:lvl1pPr>
          </a:lstStyle>
          <a:p>
            <a:r>
              <a:rPr lang="en-US"/>
              <a:t>Insert Presentation Name</a:t>
            </a:r>
          </a:p>
        </p:txBody>
      </p:sp>
      <p:sp>
        <p:nvSpPr>
          <p:cNvPr id="15" name="Date Placeholder 3"/>
          <p:cNvSpPr>
            <a:spLocks noGrp="1"/>
          </p:cNvSpPr>
          <p:nvPr>
            <p:ph type="dt" sz="half" idx="10"/>
          </p:nvPr>
        </p:nvSpPr>
        <p:spPr>
          <a:xfrm>
            <a:off x="2641600" y="6357404"/>
            <a:ext cx="2325512" cy="365125"/>
          </a:xfrm>
          <a:prstGeom prst="rect">
            <a:avLst/>
          </a:prstGeom>
        </p:spPr>
        <p:txBody>
          <a:bodyPr lIns="0" rIns="0" anchor="ctr"/>
          <a:lstStyle>
            <a:lvl1pPr>
              <a:defRPr sz="1100">
                <a:solidFill>
                  <a:srgbClr val="9DA0A3"/>
                </a:solidFill>
              </a:defRPr>
            </a:lvl1pPr>
          </a:lstStyle>
          <a:p>
            <a:fld id="{D37A6962-EF73-BB4E-8680-BBE3744B9DB6}" type="datetime4">
              <a:rPr lang="en-US" smtClean="0"/>
              <a:pPr/>
              <a:t>September 24, 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857790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47913" y="1035580"/>
            <a:ext cx="5583768" cy="70479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7913" y="1888068"/>
            <a:ext cx="5583769" cy="4140199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9915" y="1035580"/>
            <a:ext cx="5586020" cy="70479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9915" y="1888068"/>
            <a:ext cx="5586021" cy="4140199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1209867" y="6357404"/>
            <a:ext cx="556068" cy="365125"/>
          </a:xfrm>
          <a:prstGeom prst="rect">
            <a:avLst/>
          </a:prstGeom>
        </p:spPr>
        <p:txBody>
          <a:bodyPr lIns="0" rIns="0" anchor="ctr"/>
          <a:lstStyle>
            <a:lvl1pPr algn="r">
              <a:defRPr sz="1100">
                <a:solidFill>
                  <a:srgbClr val="9DA0A3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fld id="{F49B8720-E526-BD45-92D7-B4028BF31DD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5080001" y="6357404"/>
            <a:ext cx="6028265" cy="365125"/>
          </a:xfrm>
          <a:prstGeom prst="rect">
            <a:avLst/>
          </a:prstGeom>
        </p:spPr>
        <p:txBody>
          <a:bodyPr lIns="0" rIns="0" anchor="ctr"/>
          <a:lstStyle>
            <a:lvl1pPr algn="r">
              <a:defRPr sz="1100">
                <a:solidFill>
                  <a:srgbClr val="9DA0A3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en-US"/>
              <a:t>Insert Presentation Name</a:t>
            </a:r>
          </a:p>
        </p:txBody>
      </p:sp>
      <p:sp>
        <p:nvSpPr>
          <p:cNvPr id="18" name="Date Placeholder 3"/>
          <p:cNvSpPr>
            <a:spLocks noGrp="1"/>
          </p:cNvSpPr>
          <p:nvPr>
            <p:ph type="dt" sz="half" idx="12"/>
          </p:nvPr>
        </p:nvSpPr>
        <p:spPr>
          <a:xfrm>
            <a:off x="2641600" y="6357404"/>
            <a:ext cx="2325512" cy="365125"/>
          </a:xfrm>
          <a:prstGeom prst="rect">
            <a:avLst/>
          </a:prstGeom>
        </p:spPr>
        <p:txBody>
          <a:bodyPr lIns="0" rIns="0" anchor="ctr"/>
          <a:lstStyle>
            <a:lvl1pPr>
              <a:defRPr sz="1100">
                <a:solidFill>
                  <a:srgbClr val="9DA0A3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fld id="{9F7C02EC-36C1-344F-878E-797FAB67BBAD}" type="datetime4">
              <a:rPr lang="en-US" smtClean="0"/>
              <a:pPr/>
              <a:t>September 24, 2026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910716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09867" y="6357404"/>
            <a:ext cx="556068" cy="365125"/>
          </a:xfrm>
          <a:prstGeom prst="rect">
            <a:avLst/>
          </a:prstGeom>
        </p:spPr>
        <p:txBody>
          <a:bodyPr lIns="0" rIns="0" anchor="ctr"/>
          <a:lstStyle>
            <a:lvl1pPr algn="r">
              <a:defRPr sz="1100">
                <a:solidFill>
                  <a:srgbClr val="9DA0A3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fld id="{F49B8720-E526-BD45-92D7-B4028BF31DD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5080001" y="6357404"/>
            <a:ext cx="6028265" cy="365125"/>
          </a:xfrm>
          <a:prstGeom prst="rect">
            <a:avLst/>
          </a:prstGeom>
        </p:spPr>
        <p:txBody>
          <a:bodyPr lIns="0" rIns="0" anchor="ctr"/>
          <a:lstStyle>
            <a:lvl1pPr algn="r">
              <a:defRPr sz="1100">
                <a:solidFill>
                  <a:srgbClr val="9DA0A3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en-US"/>
              <a:t>Insert Presentation Name</a:t>
            </a:r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2"/>
          </p:nvPr>
        </p:nvSpPr>
        <p:spPr>
          <a:xfrm>
            <a:off x="2641600" y="6357404"/>
            <a:ext cx="2325512" cy="365125"/>
          </a:xfrm>
          <a:prstGeom prst="rect">
            <a:avLst/>
          </a:prstGeom>
        </p:spPr>
        <p:txBody>
          <a:bodyPr lIns="0" rIns="0" anchor="ctr"/>
          <a:lstStyle>
            <a:lvl1pPr>
              <a:defRPr sz="1100">
                <a:solidFill>
                  <a:srgbClr val="9DA0A3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fld id="{6B4AB91E-8B11-8B47-B8DF-05A90EC63E41}" type="datetime4">
              <a:rPr lang="en-US" smtClean="0"/>
              <a:pPr/>
              <a:t>September 24, 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574977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406400" y="880533"/>
            <a:ext cx="11413067" cy="508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09867" y="6357404"/>
            <a:ext cx="556068" cy="365125"/>
          </a:xfrm>
          <a:prstGeom prst="rect">
            <a:avLst/>
          </a:prstGeom>
        </p:spPr>
        <p:txBody>
          <a:bodyPr lIns="0" rIns="0" anchor="ctr"/>
          <a:lstStyle>
            <a:lvl1pPr algn="r">
              <a:defRPr sz="1100">
                <a:solidFill>
                  <a:srgbClr val="9DA0A3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fld id="{F49B8720-E526-BD45-92D7-B4028BF31DD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5080001" y="6357404"/>
            <a:ext cx="6028265" cy="365125"/>
          </a:xfrm>
          <a:prstGeom prst="rect">
            <a:avLst/>
          </a:prstGeom>
        </p:spPr>
        <p:txBody>
          <a:bodyPr lIns="0" rIns="0" anchor="ctr"/>
          <a:lstStyle>
            <a:lvl1pPr algn="r">
              <a:defRPr sz="1100">
                <a:solidFill>
                  <a:srgbClr val="9DA0A3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en-US"/>
              <a:t>Insert Presentation Name</a:t>
            </a:r>
          </a:p>
        </p:txBody>
      </p:sp>
      <p:sp>
        <p:nvSpPr>
          <p:cNvPr id="13" name="Date Placeholder 3"/>
          <p:cNvSpPr>
            <a:spLocks noGrp="1"/>
          </p:cNvSpPr>
          <p:nvPr>
            <p:ph type="dt" sz="half" idx="2"/>
          </p:nvPr>
        </p:nvSpPr>
        <p:spPr>
          <a:xfrm>
            <a:off x="2641600" y="6357404"/>
            <a:ext cx="2325512" cy="365125"/>
          </a:xfrm>
          <a:prstGeom prst="rect">
            <a:avLst/>
          </a:prstGeom>
        </p:spPr>
        <p:txBody>
          <a:bodyPr lIns="0" rIns="0" anchor="ctr"/>
          <a:lstStyle>
            <a:lvl1pPr>
              <a:defRPr sz="1100">
                <a:solidFill>
                  <a:srgbClr val="9DA0A3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fld id="{A3DE3210-1D1C-6742-ACF7-9CC2B9CF5B02}" type="datetime4">
              <a:rPr lang="en-US" smtClean="0"/>
              <a:pPr/>
              <a:t>September 24, 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564186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388533"/>
            <a:ext cx="4011084" cy="473763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09867" y="6357404"/>
            <a:ext cx="556068" cy="365125"/>
          </a:xfrm>
          <a:prstGeom prst="rect">
            <a:avLst/>
          </a:prstGeom>
        </p:spPr>
        <p:txBody>
          <a:bodyPr lIns="0" rIns="0" anchor="ctr"/>
          <a:lstStyle>
            <a:lvl1pPr algn="r">
              <a:defRPr sz="1100">
                <a:solidFill>
                  <a:srgbClr val="9DA0A3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fld id="{F49B8720-E526-BD45-92D7-B4028BF31DD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5080001" y="6357404"/>
            <a:ext cx="6028265" cy="365125"/>
          </a:xfrm>
          <a:prstGeom prst="rect">
            <a:avLst/>
          </a:prstGeom>
        </p:spPr>
        <p:txBody>
          <a:bodyPr lIns="0" rIns="0" anchor="ctr"/>
          <a:lstStyle>
            <a:lvl1pPr algn="r">
              <a:defRPr sz="1100">
                <a:solidFill>
                  <a:srgbClr val="9DA0A3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en-US"/>
              <a:t>Insert Presentation Name</a:t>
            </a:r>
          </a:p>
        </p:txBody>
      </p:sp>
      <p:sp>
        <p:nvSpPr>
          <p:cNvPr id="18" name="Date Placeholder 3"/>
          <p:cNvSpPr>
            <a:spLocks noGrp="1"/>
          </p:cNvSpPr>
          <p:nvPr>
            <p:ph type="dt" sz="half" idx="10"/>
          </p:nvPr>
        </p:nvSpPr>
        <p:spPr>
          <a:xfrm>
            <a:off x="2641600" y="6357404"/>
            <a:ext cx="2325512" cy="365125"/>
          </a:xfrm>
          <a:prstGeom prst="rect">
            <a:avLst/>
          </a:prstGeom>
        </p:spPr>
        <p:txBody>
          <a:bodyPr lIns="0" rIns="0" anchor="ctr"/>
          <a:lstStyle>
            <a:lvl1pPr>
              <a:defRPr sz="1100">
                <a:solidFill>
                  <a:srgbClr val="9DA0A3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fld id="{1FDDF80F-6736-6543-AAED-4CCA522432E4}" type="datetime4">
              <a:rPr lang="en-US" smtClean="0"/>
              <a:pPr/>
              <a:t>September 24, 2026</a:t>
            </a:fld>
            <a:endParaRPr lang="en-US"/>
          </a:p>
        </p:txBody>
      </p:sp>
      <p:sp>
        <p:nvSpPr>
          <p:cNvPr id="19" name="Rectangle 18"/>
          <p:cNvSpPr/>
          <p:nvPr userDrawn="1"/>
        </p:nvSpPr>
        <p:spPr>
          <a:xfrm>
            <a:off x="406400" y="880533"/>
            <a:ext cx="11413067" cy="508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372534"/>
            <a:ext cx="6999201" cy="575363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372535"/>
            <a:ext cx="4011084" cy="888998"/>
          </a:xfrm>
        </p:spPr>
        <p:txBody>
          <a:bodyPr anchor="t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14593777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0445" y="4800600"/>
            <a:ext cx="9121423" cy="4826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80445" y="5367338"/>
            <a:ext cx="9121423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Rectangle 14"/>
          <p:cNvSpPr/>
          <p:nvPr userDrawn="1"/>
        </p:nvSpPr>
        <p:spPr>
          <a:xfrm>
            <a:off x="406400" y="880533"/>
            <a:ext cx="11413067" cy="508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09867" y="6357404"/>
            <a:ext cx="556068" cy="365125"/>
          </a:xfrm>
          <a:prstGeom prst="rect">
            <a:avLst/>
          </a:prstGeom>
        </p:spPr>
        <p:txBody>
          <a:bodyPr lIns="0" rIns="0" anchor="ctr"/>
          <a:lstStyle>
            <a:lvl1pPr algn="r">
              <a:defRPr sz="1100">
                <a:solidFill>
                  <a:srgbClr val="9DA0A3"/>
                </a:solidFill>
              </a:defRPr>
            </a:lvl1pPr>
          </a:lstStyle>
          <a:p>
            <a:fld id="{F49B8720-E526-BD45-92D7-B4028BF31DD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5080001" y="6357404"/>
            <a:ext cx="6028265" cy="365125"/>
          </a:xfrm>
          <a:prstGeom prst="rect">
            <a:avLst/>
          </a:prstGeom>
        </p:spPr>
        <p:txBody>
          <a:bodyPr lIns="0" rIns="0" anchor="ctr"/>
          <a:lstStyle>
            <a:lvl1pPr algn="r">
              <a:defRPr sz="1100">
                <a:solidFill>
                  <a:srgbClr val="9DA0A3"/>
                </a:solidFill>
              </a:defRPr>
            </a:lvl1pPr>
          </a:lstStyle>
          <a:p>
            <a:r>
              <a:rPr lang="en-US"/>
              <a:t>Insert Presentation Name</a:t>
            </a:r>
          </a:p>
        </p:txBody>
      </p:sp>
      <p:sp>
        <p:nvSpPr>
          <p:cNvPr id="18" name="Date Placeholder 3"/>
          <p:cNvSpPr>
            <a:spLocks noGrp="1"/>
          </p:cNvSpPr>
          <p:nvPr>
            <p:ph type="dt" sz="half" idx="10"/>
          </p:nvPr>
        </p:nvSpPr>
        <p:spPr>
          <a:xfrm>
            <a:off x="2641600" y="6357404"/>
            <a:ext cx="2325512" cy="365125"/>
          </a:xfrm>
          <a:prstGeom prst="rect">
            <a:avLst/>
          </a:prstGeom>
        </p:spPr>
        <p:txBody>
          <a:bodyPr lIns="0" rIns="0" anchor="ctr"/>
          <a:lstStyle>
            <a:lvl1pPr>
              <a:defRPr sz="1100">
                <a:solidFill>
                  <a:srgbClr val="9DA0A3"/>
                </a:solidFill>
              </a:defRPr>
            </a:lvl1pPr>
          </a:lstStyle>
          <a:p>
            <a:fld id="{BCB4324B-3BBC-824D-8A97-013CBDD18AB2}" type="datetime4">
              <a:rPr lang="en-US" smtClean="0"/>
              <a:pPr/>
              <a:t>September 24, 2026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80445" y="338668"/>
            <a:ext cx="9121423" cy="438890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351637953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 marL="347472" indent="-347472">
              <a:buFont typeface="Roboto"/>
              <a:buChar char="▾"/>
              <a:defRPr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09867" y="6357404"/>
            <a:ext cx="556068" cy="365125"/>
          </a:xfrm>
          <a:prstGeom prst="rect">
            <a:avLst/>
          </a:prstGeom>
        </p:spPr>
        <p:txBody>
          <a:bodyPr lIns="0" rIns="0" anchor="ctr"/>
          <a:lstStyle>
            <a:lvl1pPr algn="r">
              <a:defRPr sz="1100">
                <a:solidFill>
                  <a:srgbClr val="9DA0A3"/>
                </a:solidFill>
              </a:defRPr>
            </a:lvl1pPr>
          </a:lstStyle>
          <a:p>
            <a:fld id="{F49B8720-E526-BD45-92D7-B4028BF31DD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5080001" y="6357404"/>
            <a:ext cx="6028265" cy="365125"/>
          </a:xfrm>
          <a:prstGeom prst="rect">
            <a:avLst/>
          </a:prstGeom>
        </p:spPr>
        <p:txBody>
          <a:bodyPr lIns="0" rIns="0" anchor="ctr"/>
          <a:lstStyle>
            <a:lvl1pPr algn="r">
              <a:defRPr sz="1100">
                <a:solidFill>
                  <a:srgbClr val="9DA0A3"/>
                </a:solidFill>
              </a:defRPr>
            </a:lvl1pPr>
          </a:lstStyle>
          <a:p>
            <a:r>
              <a:rPr lang="en-US"/>
              <a:t>Insert Presentation Name</a:t>
            </a:r>
          </a:p>
        </p:txBody>
      </p:sp>
      <p:sp>
        <p:nvSpPr>
          <p:cNvPr id="16" name="Date Placeholder 3"/>
          <p:cNvSpPr>
            <a:spLocks noGrp="1"/>
          </p:cNvSpPr>
          <p:nvPr>
            <p:ph type="dt" sz="half" idx="2"/>
          </p:nvPr>
        </p:nvSpPr>
        <p:spPr>
          <a:xfrm>
            <a:off x="2641600" y="6357404"/>
            <a:ext cx="2325512" cy="365125"/>
          </a:xfrm>
          <a:prstGeom prst="rect">
            <a:avLst/>
          </a:prstGeom>
        </p:spPr>
        <p:txBody>
          <a:bodyPr lIns="0" rIns="0" anchor="ctr"/>
          <a:lstStyle>
            <a:lvl1pPr>
              <a:defRPr sz="1100">
                <a:solidFill>
                  <a:srgbClr val="9DA0A3"/>
                </a:solidFill>
              </a:defRPr>
            </a:lvl1pPr>
          </a:lstStyle>
          <a:p>
            <a:fld id="{EC69038E-EED4-7343-85AE-E5F739460A7B}" type="datetime4">
              <a:rPr lang="en-US" smtClean="0"/>
              <a:pPr/>
              <a:t>September 24, 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224011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406400" y="880533"/>
            <a:ext cx="11413067" cy="508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381067" y="330201"/>
            <a:ext cx="2201333" cy="562186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330201"/>
            <a:ext cx="8455377" cy="5621867"/>
          </a:xfrm>
        </p:spPr>
        <p:txBody>
          <a:bodyPr vert="eaVert"/>
          <a:lstStyle>
            <a:lvl1pPr marL="347472" indent="-347472">
              <a:buFont typeface="Roboto"/>
              <a:buChar char="▾"/>
              <a:defRPr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9245601" y="330201"/>
            <a:ext cx="0" cy="5621867"/>
          </a:xfrm>
          <a:prstGeom prst="line">
            <a:avLst/>
          </a:prstGeom>
          <a:ln w="12700" cmpd="sng">
            <a:solidFill>
              <a:srgbClr val="147AA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09867" y="6357404"/>
            <a:ext cx="556068" cy="365125"/>
          </a:xfrm>
          <a:prstGeom prst="rect">
            <a:avLst/>
          </a:prstGeom>
        </p:spPr>
        <p:txBody>
          <a:bodyPr lIns="0" rIns="0" anchor="ctr"/>
          <a:lstStyle>
            <a:lvl1pPr algn="r">
              <a:defRPr sz="1100">
                <a:solidFill>
                  <a:srgbClr val="9DA0A3"/>
                </a:solidFill>
              </a:defRPr>
            </a:lvl1pPr>
          </a:lstStyle>
          <a:p>
            <a:fld id="{F49B8720-E526-BD45-92D7-B4028BF31DD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0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5080001" y="6357404"/>
            <a:ext cx="6028265" cy="365125"/>
          </a:xfrm>
          <a:prstGeom prst="rect">
            <a:avLst/>
          </a:prstGeom>
        </p:spPr>
        <p:txBody>
          <a:bodyPr lIns="0" rIns="0" anchor="ctr"/>
          <a:lstStyle>
            <a:lvl1pPr algn="r">
              <a:defRPr sz="1100">
                <a:solidFill>
                  <a:srgbClr val="9DA0A3"/>
                </a:solidFill>
              </a:defRPr>
            </a:lvl1pPr>
          </a:lstStyle>
          <a:p>
            <a:r>
              <a:rPr lang="en-US"/>
              <a:t>Insert Presentation Name</a:t>
            </a:r>
          </a:p>
        </p:txBody>
      </p:sp>
      <p:sp>
        <p:nvSpPr>
          <p:cNvPr id="21" name="Date Placeholder 3"/>
          <p:cNvSpPr>
            <a:spLocks noGrp="1"/>
          </p:cNvSpPr>
          <p:nvPr>
            <p:ph type="dt" sz="half" idx="2"/>
          </p:nvPr>
        </p:nvSpPr>
        <p:spPr>
          <a:xfrm>
            <a:off x="2641600" y="6357404"/>
            <a:ext cx="2325512" cy="365125"/>
          </a:xfrm>
          <a:prstGeom prst="rect">
            <a:avLst/>
          </a:prstGeom>
        </p:spPr>
        <p:txBody>
          <a:bodyPr lIns="0" rIns="0" anchor="ctr"/>
          <a:lstStyle>
            <a:lvl1pPr>
              <a:defRPr sz="1100">
                <a:solidFill>
                  <a:srgbClr val="9DA0A3"/>
                </a:solidFill>
              </a:defRPr>
            </a:lvl1pPr>
          </a:lstStyle>
          <a:p>
            <a:fld id="{A0500C59-A687-4045-A4D2-B0D9D262B3FE}" type="datetime4">
              <a:rPr lang="en-US" smtClean="0"/>
              <a:pPr/>
              <a:t>September 24, 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437000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7914" y="67341"/>
            <a:ext cx="11318023" cy="824352"/>
          </a:xfrm>
        </p:spPr>
        <p:txBody>
          <a:bodyPr lIns="0" tIns="0" rIns="0" bIns="0">
            <a:normAutofit/>
          </a:bodyPr>
          <a:lstStyle>
            <a:lvl1pPr algn="l">
              <a:defRPr sz="3000" b="1" i="0">
                <a:latin typeface="+mn-lt"/>
                <a:cs typeface="Arial Narrow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48259" y="6318384"/>
            <a:ext cx="917677" cy="365125"/>
          </a:xfrm>
        </p:spPr>
        <p:txBody>
          <a:bodyPr/>
          <a:lstStyle/>
          <a:p>
            <a:fld id="{F49B8720-E526-BD45-92D7-B4028BF31DD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275011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47913" y="1035580"/>
            <a:ext cx="5583768" cy="70479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7913" y="1888068"/>
            <a:ext cx="5583769" cy="4140199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9915" y="1035580"/>
            <a:ext cx="5586020" cy="70479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9915" y="1888068"/>
            <a:ext cx="5586021" cy="4140199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1209867" y="6357404"/>
            <a:ext cx="556068" cy="365125"/>
          </a:xfrm>
          <a:prstGeom prst="rect">
            <a:avLst/>
          </a:prstGeom>
        </p:spPr>
        <p:txBody>
          <a:bodyPr lIns="0" rIns="0" anchor="ctr"/>
          <a:lstStyle>
            <a:lvl1pPr algn="r">
              <a:defRPr sz="1100">
                <a:solidFill>
                  <a:srgbClr val="9DA0A3"/>
                </a:solidFill>
              </a:defRPr>
            </a:lvl1pPr>
          </a:lstStyle>
          <a:p>
            <a:fld id="{F49B8720-E526-BD45-92D7-B4028BF31DD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5080001" y="6357404"/>
            <a:ext cx="6028265" cy="365125"/>
          </a:xfrm>
          <a:prstGeom prst="rect">
            <a:avLst/>
          </a:prstGeom>
        </p:spPr>
        <p:txBody>
          <a:bodyPr lIns="0" rIns="0" anchor="ctr"/>
          <a:lstStyle>
            <a:lvl1pPr algn="r">
              <a:defRPr sz="1100">
                <a:solidFill>
                  <a:srgbClr val="9DA0A3"/>
                </a:solidFill>
              </a:defRPr>
            </a:lvl1pPr>
          </a:lstStyle>
          <a:p>
            <a:r>
              <a:rPr lang="en-US"/>
              <a:t>Insert Presentation Name</a:t>
            </a:r>
          </a:p>
        </p:txBody>
      </p:sp>
      <p:sp>
        <p:nvSpPr>
          <p:cNvPr id="18" name="Date Placeholder 3"/>
          <p:cNvSpPr>
            <a:spLocks noGrp="1"/>
          </p:cNvSpPr>
          <p:nvPr>
            <p:ph type="dt" sz="half" idx="12"/>
          </p:nvPr>
        </p:nvSpPr>
        <p:spPr>
          <a:xfrm>
            <a:off x="2641600" y="6357404"/>
            <a:ext cx="2325512" cy="365125"/>
          </a:xfrm>
          <a:prstGeom prst="rect">
            <a:avLst/>
          </a:prstGeom>
        </p:spPr>
        <p:txBody>
          <a:bodyPr lIns="0" rIns="0" anchor="ctr"/>
          <a:lstStyle>
            <a:lvl1pPr>
              <a:defRPr sz="1100">
                <a:solidFill>
                  <a:srgbClr val="9DA0A3"/>
                </a:solidFill>
              </a:defRPr>
            </a:lvl1pPr>
          </a:lstStyle>
          <a:p>
            <a:fld id="{9F7C02EC-36C1-344F-878E-797FAB67BBAD}" type="datetime4">
              <a:rPr lang="en-US" smtClean="0"/>
              <a:pPr/>
              <a:t>September 24, 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718577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120901" y="6357404"/>
            <a:ext cx="1955799" cy="365125"/>
          </a:xfrm>
          <a:prstGeom prst="rect">
            <a:avLst/>
          </a:prstGeom>
        </p:spPr>
        <p:txBody>
          <a:bodyPr/>
          <a:lstStyle/>
          <a:p>
            <a:fld id="{BFAACAAB-50AA-4EFB-A9B1-ADB2AC3AA941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F2613-498F-43DA-808F-F4E674CD9843}" type="slidenum">
              <a:rPr lang="en-US" smtClean="0"/>
              <a:t>‹#›</a:t>
            </a:fld>
            <a:endParaRPr lang="en-US"/>
          </a:p>
        </p:txBody>
      </p:sp>
      <p:sp>
        <p:nvSpPr>
          <p:cNvPr id="2" name="Date Placeholder 5">
            <a:extLst>
              <a:ext uri="{FF2B5EF4-FFF2-40B4-BE49-F238E27FC236}">
                <a16:creationId xmlns:a16="http://schemas.microsoft.com/office/drawing/2014/main" id="{B66D4E46-555E-5CEB-5202-1C78DAE5C504}"/>
              </a:ext>
            </a:extLst>
          </p:cNvPr>
          <p:cNvSpPr txBox="1">
            <a:spLocks/>
          </p:cNvSpPr>
          <p:nvPr userDrawn="1"/>
        </p:nvSpPr>
        <p:spPr>
          <a:xfrm>
            <a:off x="10049694" y="6202177"/>
            <a:ext cx="1124849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b="0" i="0" kern="1200">
                <a:solidFill>
                  <a:schemeClr val="bg1">
                    <a:alpha val="70000"/>
                  </a:schemeClr>
                </a:solidFill>
                <a:latin typeface="Acumin Pro" panose="020B0504020202020204" pitchFamily="34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0C8DACD-4E35-4E4C-AC75-C3DE50F04E7E}" type="datetime1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alpha val="70000"/>
                  </a:srgbClr>
                </a:solidFill>
                <a:effectLst/>
                <a:uLnTx/>
                <a:uFillTx/>
                <a:latin typeface="Acumin Pro" panose="020B0504020202020204" pitchFamily="34" charset="77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9/24/2026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000000">
                  <a:alpha val="70000"/>
                </a:srgbClr>
              </a:solidFill>
              <a:effectLst/>
              <a:uLnTx/>
              <a:uFillTx/>
              <a:latin typeface="Acumin Pro" panose="020B0504020202020204" pitchFamily="34" charset="77"/>
              <a:ea typeface="+mn-ea"/>
              <a:cs typeface="+mn-cs"/>
            </a:endParaRPr>
          </a:p>
        </p:txBody>
      </p:sp>
      <p:sp>
        <p:nvSpPr>
          <p:cNvPr id="3" name="Slide Number Placeholder 6">
            <a:extLst>
              <a:ext uri="{FF2B5EF4-FFF2-40B4-BE49-F238E27FC236}">
                <a16:creationId xmlns:a16="http://schemas.microsoft.com/office/drawing/2014/main" id="{0D6FD2B1-2B97-805B-46E1-F048BF75FA5E}"/>
              </a:ext>
            </a:extLst>
          </p:cNvPr>
          <p:cNvSpPr txBox="1">
            <a:spLocks/>
          </p:cNvSpPr>
          <p:nvPr userDrawn="1"/>
        </p:nvSpPr>
        <p:spPr>
          <a:xfrm>
            <a:off x="11213873" y="6181281"/>
            <a:ext cx="487680" cy="365760"/>
          </a:xfrm>
          <a:prstGeom prst="ellipse">
            <a:avLst/>
          </a:prstGeom>
          <a:noFill/>
        </p:spPr>
        <p:txBody>
          <a:bodyPr vert="horz" lIns="18288" tIns="45720" rIns="18288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000" b="1" i="0" kern="1200" spc="0" baseline="0">
                <a:solidFill>
                  <a:schemeClr val="bg1"/>
                </a:solidFill>
                <a:latin typeface="Acumin Pro Semibold" panose="020B0504020202020204" pitchFamily="34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A7A6979-0714-4377-B894-6BE4C2D6E202}" type="slidenum">
              <a:rPr kumimoji="0" lang="en-US" sz="10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cumin Pro Semibold" panose="020B0504020202020204" pitchFamily="34" charset="77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cumin Pro Semibold" panose="020B0504020202020204" pitchFamily="34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1179140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9.xml"/><Relationship Id="rId3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1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Relationship Id="rId14" Type="http://schemas.openxmlformats.org/officeDocument/2006/relationships/slideLayout" Target="../slideLayouts/slideLayout4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47914" y="84667"/>
            <a:ext cx="11318023" cy="77893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47914" y="1049867"/>
            <a:ext cx="11318023" cy="5172066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EBE7F475-0868-4749-9590-A35B0AB056C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09829" y="6357404"/>
            <a:ext cx="256106" cy="415929"/>
          </a:xfrm>
          <a:prstGeom prst="rect">
            <a:avLst/>
          </a:prstGeom>
        </p:spPr>
        <p:txBody>
          <a:bodyPr lIns="0" rIns="0" anchor="ctr"/>
          <a:lstStyle>
            <a:lvl1pPr algn="r">
              <a:defRPr sz="1100" b="1">
                <a:solidFill>
                  <a:srgbClr val="9DA0A3"/>
                </a:solidFill>
              </a:defRPr>
            </a:lvl1pPr>
          </a:lstStyle>
          <a:p>
            <a:fld id="{F49B8720-E526-BD45-92D7-B4028BF31DD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6" name="Footer Placeholder 3">
            <a:extLst>
              <a:ext uri="{FF2B5EF4-FFF2-40B4-BE49-F238E27FC236}">
                <a16:creationId xmlns:a16="http://schemas.microsoft.com/office/drawing/2014/main" id="{3FF6452F-D209-4032-A358-CE29DB6C92D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66707" y="6387556"/>
            <a:ext cx="6028835" cy="365125"/>
          </a:xfrm>
          <a:prstGeom prst="rect">
            <a:avLst/>
          </a:prstGeom>
        </p:spPr>
        <p:txBody>
          <a:bodyPr lIns="0" rIns="0" anchor="ctr"/>
          <a:lstStyle>
            <a:lvl1pPr algn="r">
              <a:defRPr sz="1100">
                <a:solidFill>
                  <a:srgbClr val="9DA0A3"/>
                </a:solidFill>
              </a:defRPr>
            </a:lvl1pPr>
          </a:lstStyle>
          <a:p>
            <a:r>
              <a:rPr lang="en-US"/>
              <a:t>Insert Presentation Name</a:t>
            </a:r>
          </a:p>
        </p:txBody>
      </p:sp>
      <p:sp>
        <p:nvSpPr>
          <p:cNvPr id="17" name="Date Placeholder 3">
            <a:extLst>
              <a:ext uri="{FF2B5EF4-FFF2-40B4-BE49-F238E27FC236}">
                <a16:creationId xmlns:a16="http://schemas.microsoft.com/office/drawing/2014/main" id="{B1765F80-758E-4BA9-8E7D-3E5B8D0ADA3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852421" y="6387556"/>
            <a:ext cx="1675590" cy="365125"/>
          </a:xfrm>
          <a:prstGeom prst="rect">
            <a:avLst/>
          </a:prstGeom>
        </p:spPr>
        <p:txBody>
          <a:bodyPr lIns="0" rIns="0" anchor="ctr"/>
          <a:lstStyle>
            <a:lvl1pPr>
              <a:defRPr sz="1100">
                <a:solidFill>
                  <a:srgbClr val="9DA0A3"/>
                </a:solidFill>
              </a:defRPr>
            </a:lvl1pPr>
          </a:lstStyle>
          <a:p>
            <a:fld id="{E78B6CEC-D6DC-2644-BB24-51C08BB09F1C}" type="datetime4">
              <a:rPr lang="en-US" smtClean="0"/>
              <a:pPr/>
              <a:t>September 24, 2026</a:t>
            </a:fld>
            <a:endParaRPr lang="en-US"/>
          </a:p>
        </p:txBody>
      </p:sp>
      <p:pic>
        <p:nvPicPr>
          <p:cNvPr id="4" name="Picture 3" descr="A close up of a logo&#10;&#10;Description automatically generated">
            <a:extLst>
              <a:ext uri="{FF2B5EF4-FFF2-40B4-BE49-F238E27FC236}">
                <a16:creationId xmlns:a16="http://schemas.microsoft.com/office/drawing/2014/main" id="{0B2B5203-7D7E-CD3B-0220-E60DE51DC7CA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54695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53" r:id="rId13"/>
  </p:sldLayoutIdLst>
  <p:hf hdr="0"/>
  <p:txStyles>
    <p:titleStyle>
      <a:lvl1pPr algn="l" defTabSz="457200" rtl="0" eaLnBrk="1" latinLnBrk="0" hangingPunct="1">
        <a:spcBef>
          <a:spcPct val="0"/>
        </a:spcBef>
        <a:buNone/>
        <a:defRPr sz="3200" b="1" kern="1200">
          <a:solidFill>
            <a:schemeClr val="tx1"/>
          </a:solidFill>
          <a:latin typeface="Titillium Web" panose="00000500000000000000" pitchFamily="2" charset="0"/>
          <a:ea typeface="+mj-ea"/>
          <a:cs typeface="+mj-cs"/>
        </a:defRPr>
      </a:lvl1pPr>
    </p:titleStyle>
    <p:bodyStyle>
      <a:lvl1pPr marL="256032" indent="-256032" algn="l" defTabSz="457200" rtl="0" eaLnBrk="1" latinLnBrk="0" hangingPunct="1">
        <a:spcBef>
          <a:spcPct val="20000"/>
        </a:spcBef>
        <a:buClr>
          <a:schemeClr val="accent2"/>
        </a:buClr>
        <a:buSzPct val="120000"/>
        <a:buFont typeface="Roboto"/>
        <a:buChar char="▸"/>
        <a:defRPr sz="24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Clr>
          <a:schemeClr val="accent2"/>
        </a:buClr>
        <a:buFont typeface="Arial"/>
        <a:buChar char="–"/>
        <a:defRPr sz="24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Clr>
          <a:schemeClr val="accent2"/>
        </a:buClr>
        <a:buFont typeface="Arial"/>
        <a:buChar char="•"/>
        <a:defRPr sz="24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Clr>
          <a:schemeClr val="accent2"/>
        </a:buClr>
        <a:buFont typeface="Arial"/>
        <a:buChar char="–"/>
        <a:defRPr sz="24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Clr>
          <a:schemeClr val="accent2"/>
        </a:buClr>
        <a:buFont typeface="Arial"/>
        <a:buChar char="»"/>
        <a:defRPr sz="24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 up of a logo&#10;&#10;Description automatically generated">
            <a:extLst>
              <a:ext uri="{FF2B5EF4-FFF2-40B4-BE49-F238E27FC236}">
                <a16:creationId xmlns:a16="http://schemas.microsoft.com/office/drawing/2014/main" id="{A62EAC3D-2CAF-49E7-AB86-9377FC972BA1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47914" y="84667"/>
            <a:ext cx="11318023" cy="77893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47914" y="1049867"/>
            <a:ext cx="11318023" cy="5172066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09867" y="6357404"/>
            <a:ext cx="556068" cy="365125"/>
          </a:xfrm>
          <a:prstGeom prst="rect">
            <a:avLst/>
          </a:prstGeom>
        </p:spPr>
        <p:txBody>
          <a:bodyPr lIns="0" rIns="0" anchor="ctr"/>
          <a:lstStyle>
            <a:lvl1pPr algn="r">
              <a:defRPr sz="1100">
                <a:solidFill>
                  <a:srgbClr val="9DA0A3"/>
                </a:solidFill>
              </a:defRPr>
            </a:lvl1pPr>
          </a:lstStyle>
          <a:p>
            <a:fld id="{F49B8720-E526-BD45-92D7-B4028BF31DD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4178301" y="6357404"/>
            <a:ext cx="6929965" cy="365125"/>
          </a:xfrm>
          <a:prstGeom prst="rect">
            <a:avLst/>
          </a:prstGeom>
        </p:spPr>
        <p:txBody>
          <a:bodyPr lIns="0" rIns="0" anchor="ctr"/>
          <a:lstStyle>
            <a:lvl1pPr algn="r">
              <a:defRPr sz="1100">
                <a:solidFill>
                  <a:srgbClr val="9DA0A3"/>
                </a:solidFill>
              </a:defRPr>
            </a:lvl1pPr>
          </a:lstStyle>
          <a:p>
            <a:r>
              <a:rPr lang="en-US"/>
              <a:t>Insert Presentation Name</a:t>
            </a:r>
          </a:p>
        </p:txBody>
      </p:sp>
      <p:sp>
        <p:nvSpPr>
          <p:cNvPr id="14" name="Date Placeholder 3"/>
          <p:cNvSpPr>
            <a:spLocks noGrp="1"/>
          </p:cNvSpPr>
          <p:nvPr>
            <p:ph type="dt" sz="half" idx="2"/>
          </p:nvPr>
        </p:nvSpPr>
        <p:spPr>
          <a:xfrm>
            <a:off x="2120901" y="6357404"/>
            <a:ext cx="1955799" cy="365125"/>
          </a:xfrm>
          <a:prstGeom prst="rect">
            <a:avLst/>
          </a:prstGeom>
        </p:spPr>
        <p:txBody>
          <a:bodyPr lIns="0" rIns="0" anchor="ctr"/>
          <a:lstStyle>
            <a:lvl1pPr>
              <a:defRPr sz="1100">
                <a:solidFill>
                  <a:srgbClr val="9DA0A3"/>
                </a:solidFill>
              </a:defRPr>
            </a:lvl1pPr>
          </a:lstStyle>
          <a:p>
            <a:fld id="{E78B6CEC-D6DC-2644-BB24-51C08BB09F1C}" type="datetime4">
              <a:rPr lang="en-US" smtClean="0"/>
              <a:pPr/>
              <a:t>September 24, 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60261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  <p:hf hdr="0"/>
  <p:txStyles>
    <p:titleStyle>
      <a:lvl1pPr algn="l" defTabSz="457200" rtl="0" eaLnBrk="1" latinLnBrk="0" hangingPunct="1">
        <a:spcBef>
          <a:spcPct val="0"/>
        </a:spcBef>
        <a:buNone/>
        <a:defRPr sz="3200" b="1" kern="1200">
          <a:solidFill>
            <a:schemeClr val="tx1"/>
          </a:solidFill>
          <a:latin typeface="Titillium Web" panose="00000500000000000000" pitchFamily="2" charset="0"/>
          <a:ea typeface="+mj-ea"/>
          <a:cs typeface="+mj-cs"/>
        </a:defRPr>
      </a:lvl1pPr>
    </p:titleStyle>
    <p:bodyStyle>
      <a:lvl1pPr marL="256032" indent="-256032" algn="l" defTabSz="457200" rtl="0" eaLnBrk="1" latinLnBrk="0" hangingPunct="1">
        <a:spcBef>
          <a:spcPct val="20000"/>
        </a:spcBef>
        <a:buClr>
          <a:schemeClr val="accent2"/>
        </a:buClr>
        <a:buSzPct val="120000"/>
        <a:buFont typeface="Roboto"/>
        <a:buChar char="▸"/>
        <a:defRPr sz="24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Clr>
          <a:schemeClr val="accent2"/>
        </a:buClr>
        <a:buFont typeface="Arial"/>
        <a:buChar char="–"/>
        <a:defRPr sz="24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Clr>
          <a:schemeClr val="accent2"/>
        </a:buClr>
        <a:buFont typeface="Arial"/>
        <a:buChar char="•"/>
        <a:defRPr sz="24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Clr>
          <a:schemeClr val="accent2"/>
        </a:buClr>
        <a:buFont typeface="Arial"/>
        <a:buChar char="–"/>
        <a:defRPr sz="24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Clr>
          <a:schemeClr val="accent2"/>
        </a:buClr>
        <a:buFont typeface="Arial"/>
        <a:buChar char="»"/>
        <a:defRPr sz="24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47914" y="84667"/>
            <a:ext cx="11318023" cy="77893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47914" y="1049867"/>
            <a:ext cx="11318023" cy="5172066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09867" y="6357404"/>
            <a:ext cx="556068" cy="365125"/>
          </a:xfrm>
          <a:prstGeom prst="rect">
            <a:avLst/>
          </a:prstGeom>
        </p:spPr>
        <p:txBody>
          <a:bodyPr lIns="0" rIns="0" anchor="ctr"/>
          <a:lstStyle>
            <a:lvl1pPr algn="r">
              <a:defRPr sz="1100">
                <a:solidFill>
                  <a:srgbClr val="9DA0A3"/>
                </a:solidFill>
              </a:defRPr>
            </a:lvl1pPr>
          </a:lstStyle>
          <a:p>
            <a:fld id="{F49B8720-E526-BD45-92D7-B4028BF31DD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4178301" y="6357404"/>
            <a:ext cx="6929965" cy="365125"/>
          </a:xfrm>
          <a:prstGeom prst="rect">
            <a:avLst/>
          </a:prstGeom>
        </p:spPr>
        <p:txBody>
          <a:bodyPr lIns="0" rIns="0" anchor="ctr"/>
          <a:lstStyle>
            <a:lvl1pPr algn="r">
              <a:defRPr sz="1100">
                <a:solidFill>
                  <a:srgbClr val="9DA0A3"/>
                </a:solidFill>
              </a:defRPr>
            </a:lvl1pPr>
          </a:lstStyle>
          <a:p>
            <a:r>
              <a:rPr lang="en-US"/>
              <a:t>Insert Presentation Name</a:t>
            </a:r>
          </a:p>
        </p:txBody>
      </p:sp>
    </p:spTree>
    <p:extLst>
      <p:ext uri="{BB962C8B-B14F-4D97-AF65-F5344CB8AC3E}">
        <p14:creationId xmlns:p14="http://schemas.microsoft.com/office/powerpoint/2010/main" val="37593584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  <p:sldLayoutId id="2147483700" r:id="rId13"/>
    <p:sldLayoutId id="2147483701" r:id="rId14"/>
  </p:sldLayoutIdLst>
  <p:hf hdr="0"/>
  <p:txStyles>
    <p:titleStyle>
      <a:lvl1pPr algn="l" defTabSz="457200" rtl="0" eaLnBrk="1" latinLnBrk="0" hangingPunct="1">
        <a:spcBef>
          <a:spcPct val="0"/>
        </a:spcBef>
        <a:buNone/>
        <a:defRPr sz="3200" b="1" kern="1200">
          <a:solidFill>
            <a:schemeClr val="tx1"/>
          </a:solidFill>
          <a:latin typeface="Titillium Web" panose="00000500000000000000" pitchFamily="2" charset="0"/>
          <a:ea typeface="+mj-ea"/>
          <a:cs typeface="+mj-cs"/>
        </a:defRPr>
      </a:lvl1pPr>
    </p:titleStyle>
    <p:bodyStyle>
      <a:lvl1pPr marL="256032" indent="-256032" algn="l" defTabSz="457200" rtl="0" eaLnBrk="1" latinLnBrk="0" hangingPunct="1">
        <a:spcBef>
          <a:spcPct val="20000"/>
        </a:spcBef>
        <a:buClr>
          <a:schemeClr val="accent2"/>
        </a:buClr>
        <a:buSzPct val="120000"/>
        <a:buFont typeface="Roboto"/>
        <a:buChar char="▸"/>
        <a:defRPr sz="24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Clr>
          <a:schemeClr val="accent2"/>
        </a:buClr>
        <a:buFont typeface="Arial"/>
        <a:buChar char="–"/>
        <a:defRPr sz="24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Clr>
          <a:schemeClr val="accent2"/>
        </a:buClr>
        <a:buFont typeface="Arial"/>
        <a:buChar char="•"/>
        <a:defRPr sz="24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Clr>
          <a:schemeClr val="accent2"/>
        </a:buClr>
        <a:buFont typeface="Arial"/>
        <a:buChar char="–"/>
        <a:defRPr sz="24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Clr>
          <a:schemeClr val="accent2"/>
        </a:buClr>
        <a:buFont typeface="Arial"/>
        <a:buChar char="»"/>
        <a:defRPr sz="24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8.xml"/><Relationship Id="rId5" Type="http://schemas.openxmlformats.org/officeDocument/2006/relationships/image" Target="../media/image10.wmf"/><Relationship Id="rId4" Type="http://schemas.openxmlformats.org/officeDocument/2006/relationships/oleObject" Target="../embeddings/oleObject1.bin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wmf"/><Relationship Id="rId3" Type="http://schemas.openxmlformats.org/officeDocument/2006/relationships/slideLayout" Target="../slideLayouts/slideLayout28.xml"/><Relationship Id="rId7" Type="http://schemas.openxmlformats.org/officeDocument/2006/relationships/oleObject" Target="../embeddings/oleObject3.bin"/><Relationship Id="rId12" Type="http://schemas.openxmlformats.org/officeDocument/2006/relationships/image" Target="../media/image14.wmf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2.wmf"/><Relationship Id="rId11" Type="http://schemas.openxmlformats.org/officeDocument/2006/relationships/oleObject" Target="../embeddings/oleObject5.bin"/><Relationship Id="rId5" Type="http://schemas.openxmlformats.org/officeDocument/2006/relationships/oleObject" Target="../embeddings/oleObject2.bin"/><Relationship Id="rId10" Type="http://schemas.openxmlformats.org/officeDocument/2006/relationships/image" Target="../media/image13.wmf"/><Relationship Id="rId4" Type="http://schemas.openxmlformats.org/officeDocument/2006/relationships/image" Target="../media/image11.png"/><Relationship Id="rId9" Type="http://schemas.openxmlformats.org/officeDocument/2006/relationships/oleObject" Target="../embeddings/oleObject4.bin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openxmlformats.org/officeDocument/2006/relationships/oleObject" Target="../embeddings/oleObject7.bin"/><Relationship Id="rId18" Type="http://schemas.openxmlformats.org/officeDocument/2006/relationships/image" Target="../media/image27.wmf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12" Type="http://schemas.openxmlformats.org/officeDocument/2006/relationships/image" Target="../media/image24.png"/><Relationship Id="rId17" Type="http://schemas.openxmlformats.org/officeDocument/2006/relationships/oleObject" Target="../embeddings/oleObject9.bin"/><Relationship Id="rId2" Type="http://schemas.openxmlformats.org/officeDocument/2006/relationships/image" Target="../media/image15.png"/><Relationship Id="rId16" Type="http://schemas.openxmlformats.org/officeDocument/2006/relationships/image" Target="../media/image26.wmf"/><Relationship Id="rId20" Type="http://schemas.openxmlformats.org/officeDocument/2006/relationships/image" Target="../media/image28.wmf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19.png"/><Relationship Id="rId11" Type="http://schemas.openxmlformats.org/officeDocument/2006/relationships/image" Target="../media/image23.png"/><Relationship Id="rId5" Type="http://schemas.openxmlformats.org/officeDocument/2006/relationships/image" Target="../media/image18.png"/><Relationship Id="rId15" Type="http://schemas.openxmlformats.org/officeDocument/2006/relationships/oleObject" Target="../embeddings/oleObject8.bin"/><Relationship Id="rId10" Type="http://schemas.openxmlformats.org/officeDocument/2006/relationships/image" Target="../media/image22.wmf"/><Relationship Id="rId19" Type="http://schemas.openxmlformats.org/officeDocument/2006/relationships/oleObject" Target="../embeddings/oleObject10.bin"/><Relationship Id="rId4" Type="http://schemas.openxmlformats.org/officeDocument/2006/relationships/image" Target="../media/image17.png"/><Relationship Id="rId9" Type="http://schemas.openxmlformats.org/officeDocument/2006/relationships/oleObject" Target="../embeddings/oleObject6.bin"/><Relationship Id="rId14" Type="http://schemas.openxmlformats.org/officeDocument/2006/relationships/image" Target="../media/image25.wm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4.bin"/><Relationship Id="rId3" Type="http://schemas.openxmlformats.org/officeDocument/2006/relationships/image" Target="../media/image34.wmf"/><Relationship Id="rId7" Type="http://schemas.openxmlformats.org/officeDocument/2006/relationships/image" Target="../media/image36.wmf"/><Relationship Id="rId2" Type="http://schemas.openxmlformats.org/officeDocument/2006/relationships/oleObject" Target="../embeddings/oleObject11.bin"/><Relationship Id="rId1" Type="http://schemas.openxmlformats.org/officeDocument/2006/relationships/slideLayout" Target="../slideLayouts/slideLayout40.xml"/><Relationship Id="rId6" Type="http://schemas.openxmlformats.org/officeDocument/2006/relationships/oleObject" Target="../embeddings/oleObject13.bin"/><Relationship Id="rId5" Type="http://schemas.openxmlformats.org/officeDocument/2006/relationships/image" Target="../media/image35.wmf"/><Relationship Id="rId4" Type="http://schemas.openxmlformats.org/officeDocument/2006/relationships/oleObject" Target="../embeddings/oleObject12.bin"/><Relationship Id="rId9" Type="http://schemas.openxmlformats.org/officeDocument/2006/relationships/image" Target="../media/image37.w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8.bin"/><Relationship Id="rId3" Type="http://schemas.openxmlformats.org/officeDocument/2006/relationships/image" Target="../media/image38.emf"/><Relationship Id="rId7" Type="http://schemas.openxmlformats.org/officeDocument/2006/relationships/image" Target="../media/image40.wmf"/><Relationship Id="rId2" Type="http://schemas.openxmlformats.org/officeDocument/2006/relationships/oleObject" Target="../embeddings/oleObject15.bin"/><Relationship Id="rId1" Type="http://schemas.openxmlformats.org/officeDocument/2006/relationships/slideLayout" Target="../slideLayouts/slideLayout40.xml"/><Relationship Id="rId6" Type="http://schemas.openxmlformats.org/officeDocument/2006/relationships/oleObject" Target="../embeddings/oleObject17.bin"/><Relationship Id="rId5" Type="http://schemas.openxmlformats.org/officeDocument/2006/relationships/image" Target="../media/image39.wmf"/><Relationship Id="rId4" Type="http://schemas.openxmlformats.org/officeDocument/2006/relationships/oleObject" Target="../embeddings/oleObject16.bin"/><Relationship Id="rId9" Type="http://schemas.openxmlformats.org/officeDocument/2006/relationships/image" Target="../media/image41.w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2.bin"/><Relationship Id="rId13" Type="http://schemas.openxmlformats.org/officeDocument/2006/relationships/image" Target="../media/image41.wmf"/><Relationship Id="rId3" Type="http://schemas.openxmlformats.org/officeDocument/2006/relationships/image" Target="../media/image38.emf"/><Relationship Id="rId7" Type="http://schemas.openxmlformats.org/officeDocument/2006/relationships/image" Target="../media/image43.wmf"/><Relationship Id="rId12" Type="http://schemas.openxmlformats.org/officeDocument/2006/relationships/oleObject" Target="../embeddings/oleObject18.bin"/><Relationship Id="rId2" Type="http://schemas.openxmlformats.org/officeDocument/2006/relationships/oleObject" Target="../embeddings/oleObject19.bin"/><Relationship Id="rId1" Type="http://schemas.openxmlformats.org/officeDocument/2006/relationships/slideLayout" Target="../slideLayouts/slideLayout40.xml"/><Relationship Id="rId6" Type="http://schemas.openxmlformats.org/officeDocument/2006/relationships/oleObject" Target="../embeddings/oleObject21.bin"/><Relationship Id="rId11" Type="http://schemas.openxmlformats.org/officeDocument/2006/relationships/image" Target="../media/image40.wmf"/><Relationship Id="rId5" Type="http://schemas.openxmlformats.org/officeDocument/2006/relationships/image" Target="../media/image42.wmf"/><Relationship Id="rId10" Type="http://schemas.openxmlformats.org/officeDocument/2006/relationships/oleObject" Target="../embeddings/oleObject17.bin"/><Relationship Id="rId4" Type="http://schemas.openxmlformats.org/officeDocument/2006/relationships/oleObject" Target="../embeddings/oleObject20.bin"/><Relationship Id="rId9" Type="http://schemas.openxmlformats.org/officeDocument/2006/relationships/image" Target="../media/image44.w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6.bin"/><Relationship Id="rId3" Type="http://schemas.openxmlformats.org/officeDocument/2006/relationships/image" Target="../media/image45.wmf"/><Relationship Id="rId7" Type="http://schemas.openxmlformats.org/officeDocument/2006/relationships/image" Target="../media/image47.wmf"/><Relationship Id="rId2" Type="http://schemas.openxmlformats.org/officeDocument/2006/relationships/oleObject" Target="../embeddings/oleObject23.bin"/><Relationship Id="rId1" Type="http://schemas.openxmlformats.org/officeDocument/2006/relationships/slideLayout" Target="../slideLayouts/slideLayout40.xml"/><Relationship Id="rId6" Type="http://schemas.openxmlformats.org/officeDocument/2006/relationships/oleObject" Target="../embeddings/oleObject25.bin"/><Relationship Id="rId5" Type="http://schemas.openxmlformats.org/officeDocument/2006/relationships/image" Target="../media/image46.wmf"/><Relationship Id="rId4" Type="http://schemas.openxmlformats.org/officeDocument/2006/relationships/oleObject" Target="../embeddings/oleObject24.bin"/><Relationship Id="rId9" Type="http://schemas.openxmlformats.org/officeDocument/2006/relationships/image" Target="../media/image48.w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0.bin"/><Relationship Id="rId3" Type="http://schemas.openxmlformats.org/officeDocument/2006/relationships/image" Target="../media/image49.wmf"/><Relationship Id="rId7" Type="http://schemas.openxmlformats.org/officeDocument/2006/relationships/image" Target="../media/image51.wmf"/><Relationship Id="rId2" Type="http://schemas.openxmlformats.org/officeDocument/2006/relationships/oleObject" Target="../embeddings/oleObject27.bin"/><Relationship Id="rId1" Type="http://schemas.openxmlformats.org/officeDocument/2006/relationships/slideLayout" Target="../slideLayouts/slideLayout40.xml"/><Relationship Id="rId6" Type="http://schemas.openxmlformats.org/officeDocument/2006/relationships/oleObject" Target="../embeddings/oleObject29.bin"/><Relationship Id="rId5" Type="http://schemas.openxmlformats.org/officeDocument/2006/relationships/image" Target="../media/image50.wmf"/><Relationship Id="rId4" Type="http://schemas.openxmlformats.org/officeDocument/2006/relationships/oleObject" Target="../embeddings/oleObject28.bin"/><Relationship Id="rId9" Type="http://schemas.openxmlformats.org/officeDocument/2006/relationships/image" Target="../media/image52.w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13" Type="http://schemas.openxmlformats.org/officeDocument/2006/relationships/image" Target="../media/image58.png"/><Relationship Id="rId18" Type="http://schemas.openxmlformats.org/officeDocument/2006/relationships/image" Target="../media/image63.png"/><Relationship Id="rId3" Type="http://schemas.microsoft.com/office/2007/relationships/media" Target="../media/media3.mp4"/><Relationship Id="rId7" Type="http://schemas.openxmlformats.org/officeDocument/2006/relationships/slideLayout" Target="../slideLayouts/slideLayout40.xml"/><Relationship Id="rId12" Type="http://schemas.openxmlformats.org/officeDocument/2006/relationships/image" Target="../media/image57.png"/><Relationship Id="rId17" Type="http://schemas.openxmlformats.org/officeDocument/2006/relationships/image" Target="../media/image62.png"/><Relationship Id="rId2" Type="http://schemas.openxmlformats.org/officeDocument/2006/relationships/video" Target="../media/media2.mp4"/><Relationship Id="rId16" Type="http://schemas.openxmlformats.org/officeDocument/2006/relationships/image" Target="../media/image61.png"/><Relationship Id="rId20" Type="http://schemas.openxmlformats.org/officeDocument/2006/relationships/image" Target="../media/image65.png"/><Relationship Id="rId1" Type="http://schemas.microsoft.com/office/2007/relationships/media" Target="../media/media2.mp4"/><Relationship Id="rId6" Type="http://schemas.openxmlformats.org/officeDocument/2006/relationships/video" Target="../media/media4.mp4"/><Relationship Id="rId11" Type="http://schemas.openxmlformats.org/officeDocument/2006/relationships/image" Target="../media/image56.png"/><Relationship Id="rId5" Type="http://schemas.microsoft.com/office/2007/relationships/media" Target="../media/media4.mp4"/><Relationship Id="rId15" Type="http://schemas.openxmlformats.org/officeDocument/2006/relationships/image" Target="../media/image60.png"/><Relationship Id="rId10" Type="http://schemas.openxmlformats.org/officeDocument/2006/relationships/image" Target="../media/image55.png"/><Relationship Id="rId19" Type="http://schemas.openxmlformats.org/officeDocument/2006/relationships/image" Target="../media/image64.png"/><Relationship Id="rId4" Type="http://schemas.openxmlformats.org/officeDocument/2006/relationships/video" Target="../media/media3.mp4"/><Relationship Id="rId9" Type="http://schemas.openxmlformats.org/officeDocument/2006/relationships/image" Target="../media/image54.png"/><Relationship Id="rId14" Type="http://schemas.openxmlformats.org/officeDocument/2006/relationships/image" Target="../media/image5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D47FB7-BF88-AA1F-2B74-F2D440BB6A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>
                <a:effectLst/>
                <a:latin typeface="+mj-lt"/>
                <a:ea typeface="等线" panose="02010600030101010101" pitchFamily="2" charset="-122"/>
              </a:rPr>
              <a:t>Topology</a:t>
            </a:r>
            <a:r>
              <a:rPr lang="en-US" sz="3200">
                <a:effectLst/>
                <a:latin typeface="Calibri" panose="020F0502020204030204" pitchFamily="34" charset="0"/>
                <a:ea typeface="等线" panose="02010600030101010101" pitchFamily="2" charset="-122"/>
              </a:rPr>
              <a:t> Optimization Approach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0362CBD-3EC5-E321-BB79-F92DE18B3A6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509829" y="6357404"/>
            <a:ext cx="256106" cy="415929"/>
          </a:xfrm>
          <a:prstGeom prst="rect">
            <a:avLst/>
          </a:prstGeom>
        </p:spPr>
        <p:txBody>
          <a:bodyPr lIns="0" rIns="0" anchor="ctr"/>
          <a:lstStyle>
            <a:defPPr>
              <a:defRPr lang="en-US"/>
            </a:defPPr>
            <a:lvl1pPr marL="0" algn="r" defTabSz="457200" rtl="0" eaLnBrk="1" latinLnBrk="0" hangingPunct="1">
              <a:defRPr sz="1100" b="1" kern="1200">
                <a:solidFill>
                  <a:srgbClr val="9DA0A3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49B8720-E526-BD45-92D7-B4028BF31DDE}" type="slidenum">
              <a:rPr lang="en-US" smtClean="0"/>
              <a:pPr/>
              <a:t>0</a:t>
            </a:fld>
            <a:endParaRPr lang="en-US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5072FC5F-5E5D-DFF0-2761-78B4AD47385D}"/>
              </a:ext>
            </a:extLst>
          </p:cNvPr>
          <p:cNvSpPr>
            <a:spLocks noGrp="1"/>
          </p:cNvSpPr>
          <p:nvPr>
            <p:ph type="dt" sz="half" idx="12"/>
          </p:nvPr>
        </p:nvSpPr>
        <p:spPr>
          <a:xfrm>
            <a:off x="1852421" y="6387556"/>
            <a:ext cx="1675590" cy="365125"/>
          </a:xfrm>
          <a:prstGeom prst="rect">
            <a:avLst/>
          </a:prstGeom>
        </p:spPr>
        <p:txBody>
          <a:bodyPr lIns="0" rIns="0" anchor="ctr"/>
          <a:lstStyle>
            <a:defPPr>
              <a:defRPr lang="en-US"/>
            </a:defPPr>
            <a:lvl1pPr marL="0" algn="l" defTabSz="457200" rtl="0" eaLnBrk="1" latinLnBrk="0" hangingPunct="1">
              <a:defRPr sz="1100" kern="1200">
                <a:solidFill>
                  <a:srgbClr val="9DA0A3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78B6CEC-D6DC-2644-BB24-51C08BB09F1C}" type="datetime4">
              <a:rPr lang="en-US" smtClean="0"/>
              <a:pPr/>
              <a:t>September 24, 2026</a:t>
            </a:fld>
            <a:endParaRPr lang="en-US"/>
          </a:p>
        </p:txBody>
      </p:sp>
      <p:cxnSp>
        <p:nvCxnSpPr>
          <p:cNvPr id="7" name="Straight Arrow Connector 98">
            <a:extLst>
              <a:ext uri="{FF2B5EF4-FFF2-40B4-BE49-F238E27FC236}">
                <a16:creationId xmlns:a16="http://schemas.microsoft.com/office/drawing/2014/main" id="{442BDB90-DC2A-DB1F-D222-D8553F59135B}"/>
              </a:ext>
            </a:extLst>
          </p:cNvPr>
          <p:cNvCxnSpPr>
            <a:cxnSpLocks/>
          </p:cNvCxnSpPr>
          <p:nvPr/>
        </p:nvCxnSpPr>
        <p:spPr>
          <a:xfrm flipV="1">
            <a:off x="10424772" y="4117918"/>
            <a:ext cx="244151" cy="179828"/>
          </a:xfrm>
          <a:prstGeom prst="straightConnector1">
            <a:avLst/>
          </a:prstGeom>
          <a:ln>
            <a:solidFill>
              <a:schemeClr val="bg1">
                <a:lumMod val="95000"/>
                <a:lumOff val="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框 43">
            <a:extLst>
              <a:ext uri="{FF2B5EF4-FFF2-40B4-BE49-F238E27FC236}">
                <a16:creationId xmlns:a16="http://schemas.microsoft.com/office/drawing/2014/main" id="{C8B73F64-793B-87BC-F972-B974AAAD6A55}"/>
              </a:ext>
            </a:extLst>
          </p:cNvPr>
          <p:cNvSpPr txBox="1"/>
          <p:nvPr/>
        </p:nvSpPr>
        <p:spPr>
          <a:xfrm>
            <a:off x="854072" y="3916845"/>
            <a:ext cx="25793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>
                <a:cs typeface="Calibri" panose="020F0502020204030204" pitchFamily="34" charset="0"/>
              </a:rPr>
              <a:t>Flat surface boiling calibration experiments</a:t>
            </a:r>
          </a:p>
        </p:txBody>
      </p:sp>
      <p:sp>
        <p:nvSpPr>
          <p:cNvPr id="9" name="文本框 71">
            <a:extLst>
              <a:ext uri="{FF2B5EF4-FFF2-40B4-BE49-F238E27FC236}">
                <a16:creationId xmlns:a16="http://schemas.microsoft.com/office/drawing/2014/main" id="{2069AB3D-68F8-788B-FC13-6C5BBAD1D075}"/>
              </a:ext>
            </a:extLst>
          </p:cNvPr>
          <p:cNvSpPr txBox="1"/>
          <p:nvPr/>
        </p:nvSpPr>
        <p:spPr>
          <a:xfrm>
            <a:off x="8983277" y="3912907"/>
            <a:ext cx="18720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>
                <a:cs typeface="Calibri" panose="020F0502020204030204" pitchFamily="34" charset="0"/>
              </a:rPr>
              <a:t>Evaluate heat sink performance</a:t>
            </a:r>
          </a:p>
        </p:txBody>
      </p:sp>
      <p:pic>
        <p:nvPicPr>
          <p:cNvPr id="10" name="图片 84" descr="图表&#10;&#10;描述已自动生成">
            <a:extLst>
              <a:ext uri="{FF2B5EF4-FFF2-40B4-BE49-F238E27FC236}">
                <a16:creationId xmlns:a16="http://schemas.microsoft.com/office/drawing/2014/main" id="{E14C4BDC-42D6-16E3-FE19-1065ACA05D4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39" b="10983"/>
          <a:stretch/>
        </p:blipFill>
        <p:spPr>
          <a:xfrm>
            <a:off x="5759611" y="1843505"/>
            <a:ext cx="1783780" cy="1813644"/>
          </a:xfrm>
          <a:prstGeom prst="rect">
            <a:avLst/>
          </a:prstGeom>
        </p:spPr>
      </p:pic>
      <p:pic>
        <p:nvPicPr>
          <p:cNvPr id="11" name="图片 82" descr="图表, 直方图&#10;&#10;描述已自动生成">
            <a:extLst>
              <a:ext uri="{FF2B5EF4-FFF2-40B4-BE49-F238E27FC236}">
                <a16:creationId xmlns:a16="http://schemas.microsoft.com/office/drawing/2014/main" id="{0F961C85-9AA9-7AB2-0B88-200A2A4B428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24" b="11617"/>
          <a:stretch/>
        </p:blipFill>
        <p:spPr>
          <a:xfrm>
            <a:off x="3828553" y="1843505"/>
            <a:ext cx="1729224" cy="1760177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F982CD5A-AD04-1B2B-E69A-F69DD28E8465}"/>
              </a:ext>
            </a:extLst>
          </p:cNvPr>
          <p:cNvSpPr/>
          <p:nvPr/>
        </p:nvSpPr>
        <p:spPr>
          <a:xfrm>
            <a:off x="5152739" y="3562916"/>
            <a:ext cx="46603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altLang="zh-CN" sz="140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cs typeface="Calibri" panose="020F0502020204030204" pitchFamily="34" charset="0"/>
              </a:rPr>
              <a:t>Δ</a:t>
            </a:r>
            <a:r>
              <a:rPr kumimoji="0" lang="en-US" altLang="zh-CN" sz="140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cs typeface="Calibri" panose="020F0502020204030204" pitchFamily="34" charset="0"/>
              </a:rPr>
              <a:t>T</a:t>
            </a:r>
            <a:r>
              <a:rPr kumimoji="0" lang="en-US" sz="1400" i="0" u="none" strike="noStrike" kern="1200" cap="none" spc="0" normalizeH="0" baseline="-2500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Calibri" panose="020F0502020204030204" pitchFamily="34" charset="0"/>
              </a:rPr>
              <a:t> </a:t>
            </a:r>
            <a:endParaRPr kumimoji="0" lang="en-US" sz="140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Calibri" panose="020F050202020403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C1399CA-D07C-5C6A-096F-9B5B746D325F}"/>
              </a:ext>
            </a:extLst>
          </p:cNvPr>
          <p:cNvSpPr/>
          <p:nvPr/>
        </p:nvSpPr>
        <p:spPr>
          <a:xfrm>
            <a:off x="7113867" y="3562916"/>
            <a:ext cx="45551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altLang="zh-CN" sz="140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cs typeface="Calibri" panose="020F0502020204030204" pitchFamily="34" charset="0"/>
              </a:rPr>
              <a:t>Δ</a:t>
            </a:r>
            <a:r>
              <a:rPr kumimoji="0" lang="en-US" altLang="zh-CN" sz="140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cs typeface="Calibri" panose="020F0502020204030204" pitchFamily="34" charset="0"/>
              </a:rPr>
              <a:t>T</a:t>
            </a:r>
            <a:r>
              <a:rPr kumimoji="0" lang="en-US" sz="1400" i="0" u="none" strike="noStrike" kern="1200" cap="none" spc="0" normalizeH="0" baseline="-2500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Calibri" panose="020F0502020204030204" pitchFamily="34" charset="0"/>
              </a:rPr>
              <a:t> </a:t>
            </a:r>
            <a:endParaRPr kumimoji="0" lang="en-US" sz="140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Calibri" panose="020F0502020204030204" pitchFamily="34" charset="0"/>
            </a:endParaRPr>
          </a:p>
        </p:txBody>
      </p:sp>
      <p:sp>
        <p:nvSpPr>
          <p:cNvPr id="14" name="Rectangle 9">
            <a:extLst>
              <a:ext uri="{FF2B5EF4-FFF2-40B4-BE49-F238E27FC236}">
                <a16:creationId xmlns:a16="http://schemas.microsoft.com/office/drawing/2014/main" id="{2EB200BC-10CF-DDBA-79F8-8840CEE7756F}"/>
              </a:ext>
            </a:extLst>
          </p:cNvPr>
          <p:cNvSpPr/>
          <p:nvPr/>
        </p:nvSpPr>
        <p:spPr>
          <a:xfrm>
            <a:off x="5323075" y="1799111"/>
            <a:ext cx="52307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>
                <a:solidFill>
                  <a:srgbClr val="000000"/>
                </a:solidFill>
                <a:cs typeface="Calibri" panose="020F0502020204030204" pitchFamily="34" charset="0"/>
              </a:rPr>
              <a:t> </a:t>
            </a:r>
            <a:r>
              <a:rPr kumimoji="0" lang="en-US" sz="140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Calibri" panose="020F0502020204030204" pitchFamily="34" charset="0"/>
              </a:rPr>
              <a:t> </a:t>
            </a:r>
            <a:r>
              <a:rPr lang="en-US" sz="1400" i="1">
                <a:solidFill>
                  <a:srgbClr val="000000"/>
                </a:solidFill>
                <a:cs typeface="Calibri" panose="020F0502020204030204" pitchFamily="34" charset="0"/>
              </a:rPr>
              <a:t>h</a:t>
            </a:r>
            <a:endParaRPr kumimoji="0" lang="en-US" sz="140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Calibri" panose="020F0502020204030204" pitchFamily="34" charset="0"/>
            </a:endParaRPr>
          </a:p>
        </p:txBody>
      </p:sp>
      <p:sp>
        <p:nvSpPr>
          <p:cNvPr id="15" name="文本框 85">
            <a:extLst>
              <a:ext uri="{FF2B5EF4-FFF2-40B4-BE49-F238E27FC236}">
                <a16:creationId xmlns:a16="http://schemas.microsoft.com/office/drawing/2014/main" id="{1ECE292B-F9C7-CCA4-F7B5-9AF06CF72B9E}"/>
              </a:ext>
            </a:extLst>
          </p:cNvPr>
          <p:cNvSpPr txBox="1"/>
          <p:nvPr/>
        </p:nvSpPr>
        <p:spPr>
          <a:xfrm>
            <a:off x="3731352" y="3916845"/>
            <a:ext cx="38584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>
                <a:cs typeface="Calibri" panose="020F0502020204030204" pitchFamily="34" charset="0"/>
              </a:rPr>
              <a:t>Extract </a:t>
            </a:r>
            <a:r>
              <a:rPr lang="en-US" sz="1600" i="1" err="1">
                <a:cs typeface="Calibri" panose="020F0502020204030204" pitchFamily="34" charset="0"/>
              </a:rPr>
              <a:t>h</a:t>
            </a:r>
            <a:r>
              <a:rPr lang="en-US" sz="1600" baseline="-25000" err="1">
                <a:cs typeface="Calibri" panose="020F0502020204030204" pitchFamily="34" charset="0"/>
              </a:rPr>
              <a:t>flat</a:t>
            </a:r>
            <a:r>
              <a:rPr lang="en-US" sz="1600">
                <a:cs typeface="Calibri" panose="020F0502020204030204" pitchFamily="34" charset="0"/>
              </a:rPr>
              <a:t>(</a:t>
            </a:r>
            <a:r>
              <a:rPr lang="el-GR" sz="1600">
                <a:cs typeface="Calibri" panose="020F0502020204030204" pitchFamily="34" charset="0"/>
              </a:rPr>
              <a:t>Δ</a:t>
            </a:r>
            <a:r>
              <a:rPr lang="en-US" sz="1600">
                <a:cs typeface="Calibri" panose="020F0502020204030204" pitchFamily="34" charset="0"/>
              </a:rPr>
              <a:t>T)</a:t>
            </a:r>
          </a:p>
          <a:p>
            <a:pPr algn="ctr"/>
            <a:r>
              <a:rPr lang="en-US" sz="1600">
                <a:cs typeface="Calibri" panose="020F0502020204030204" pitchFamily="34" charset="0"/>
              </a:rPr>
              <a:t>from flat surface boiling experiments</a:t>
            </a:r>
          </a:p>
        </p:txBody>
      </p:sp>
      <p:sp>
        <p:nvSpPr>
          <p:cNvPr id="16" name="Rectangle 9">
            <a:extLst>
              <a:ext uri="{FF2B5EF4-FFF2-40B4-BE49-F238E27FC236}">
                <a16:creationId xmlns:a16="http://schemas.microsoft.com/office/drawing/2014/main" id="{8C5183FA-D120-FBE1-2973-143D0FE070C9}"/>
              </a:ext>
            </a:extLst>
          </p:cNvPr>
          <p:cNvSpPr/>
          <p:nvPr/>
        </p:nvSpPr>
        <p:spPr>
          <a:xfrm>
            <a:off x="3462310" y="1768659"/>
            <a:ext cx="52307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>
                <a:solidFill>
                  <a:srgbClr val="000000"/>
                </a:solidFill>
                <a:cs typeface="Calibri" panose="020F0502020204030204" pitchFamily="34" charset="0"/>
              </a:rPr>
              <a:t> </a:t>
            </a:r>
            <a:r>
              <a:rPr kumimoji="0" lang="en-US" sz="140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Calibri" panose="020F0502020204030204" pitchFamily="34" charset="0"/>
              </a:rPr>
              <a:t> </a:t>
            </a:r>
            <a:r>
              <a:rPr kumimoji="0" lang="en-US" sz="140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Calibri" panose="020F0502020204030204" pitchFamily="34" charset="0"/>
              </a:rPr>
              <a:t>q’’</a:t>
            </a:r>
            <a:endParaRPr kumimoji="0" lang="en-US" sz="140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Calibri" panose="020F0502020204030204" pitchFamily="34" charset="0"/>
            </a:endParaRP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7B840D05-C6E7-FB30-BBEB-C5B22399F6E5}"/>
              </a:ext>
            </a:extLst>
          </p:cNvPr>
          <p:cNvGrpSpPr/>
          <p:nvPr/>
        </p:nvGrpSpPr>
        <p:grpSpPr>
          <a:xfrm>
            <a:off x="8248284" y="4517645"/>
            <a:ext cx="3401332" cy="1165699"/>
            <a:chOff x="134028" y="5345501"/>
            <a:chExt cx="3401332" cy="1165699"/>
          </a:xfrm>
        </p:grpSpPr>
        <p:sp>
          <p:nvSpPr>
            <p:cNvPr id="18" name="矩形 46">
              <a:extLst>
                <a:ext uri="{FF2B5EF4-FFF2-40B4-BE49-F238E27FC236}">
                  <a16:creationId xmlns:a16="http://schemas.microsoft.com/office/drawing/2014/main" id="{233D9C08-C5A7-9894-4267-9B6218A0FC03}"/>
                </a:ext>
              </a:extLst>
            </p:cNvPr>
            <p:cNvSpPr/>
            <p:nvPr/>
          </p:nvSpPr>
          <p:spPr>
            <a:xfrm>
              <a:off x="134028" y="5345501"/>
              <a:ext cx="3401332" cy="1165699"/>
            </a:xfrm>
            <a:prstGeom prst="rect">
              <a:avLst/>
            </a:prstGeom>
            <a:solidFill>
              <a:sysClr val="window" lastClr="FFFFFF">
                <a:lumMod val="95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endParaRPr>
            </a:p>
          </p:txBody>
        </p:sp>
        <p:graphicFrame>
          <p:nvGraphicFramePr>
            <p:cNvPr id="19" name="Object 18">
              <a:extLst>
                <a:ext uri="{FF2B5EF4-FFF2-40B4-BE49-F238E27FC236}">
                  <a16:creationId xmlns:a16="http://schemas.microsoft.com/office/drawing/2014/main" id="{233A6A76-93C3-89B2-F0C2-B3E04BCFCBBF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266244" y="5436027"/>
            <a:ext cx="3136900" cy="9906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4" imgW="3136680" imgH="990360" progId="Equation.DSMT4">
                    <p:embed/>
                  </p:oleObj>
                </mc:Choice>
                <mc:Fallback>
                  <p:oleObj name="Equation" r:id="rId4" imgW="3136680" imgH="990360" progId="Equation.DSMT4">
                    <p:embed/>
                    <p:pic>
                      <p:nvPicPr>
                        <p:cNvPr id="19" name="Object 18">
                          <a:extLst>
                            <a:ext uri="{FF2B5EF4-FFF2-40B4-BE49-F238E27FC236}">
                              <a16:creationId xmlns:a16="http://schemas.microsoft.com/office/drawing/2014/main" id="{233A6A76-93C3-89B2-F0C2-B3E04BCFCBBF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5"/>
                        <a:stretch>
                          <a:fillRect/>
                        </a:stretch>
                      </p:blipFill>
                      <p:spPr>
                        <a:xfrm>
                          <a:off x="266244" y="5436027"/>
                          <a:ext cx="3136900" cy="9906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B1943D96-3510-2A57-6B05-4943014C3BC2}"/>
              </a:ext>
            </a:extLst>
          </p:cNvPr>
          <p:cNvGrpSpPr>
            <a:grpSpLocks noChangeAspect="1"/>
          </p:cNvGrpSpPr>
          <p:nvPr/>
        </p:nvGrpSpPr>
        <p:grpSpPr>
          <a:xfrm>
            <a:off x="9562168" y="1757663"/>
            <a:ext cx="1016161" cy="2143418"/>
            <a:chOff x="1137961" y="3785741"/>
            <a:chExt cx="1361559" cy="2566505"/>
          </a:xfrm>
        </p:grpSpPr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3A1C7F42-11BF-840A-79D1-F3682298E9E4}"/>
                </a:ext>
              </a:extLst>
            </p:cNvPr>
            <p:cNvSpPr/>
            <p:nvPr/>
          </p:nvSpPr>
          <p:spPr>
            <a:xfrm flipH="1">
              <a:off x="1137961" y="4753006"/>
              <a:ext cx="65948" cy="706054"/>
            </a:xfrm>
            <a:prstGeom prst="rect">
              <a:avLst/>
            </a:prstGeom>
            <a:solidFill>
              <a:srgbClr val="D3151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CFE8A7BC-0BA4-A593-E083-58144062C3EE}"/>
                </a:ext>
              </a:extLst>
            </p:cNvPr>
            <p:cNvSpPr>
              <a:spLocks noChangeAspect="1"/>
            </p:cNvSpPr>
            <p:nvPr/>
          </p:nvSpPr>
          <p:spPr>
            <a:xfrm flipV="1">
              <a:off x="1203909" y="3978615"/>
              <a:ext cx="1231571" cy="2373631"/>
            </a:xfrm>
            <a:custGeom>
              <a:avLst/>
              <a:gdLst>
                <a:gd name="connsiteX0" fmla="*/ 835104 w 4384140"/>
                <a:gd name="connsiteY0" fmla="*/ 8590627 h 8590988"/>
                <a:gd name="connsiteX1" fmla="*/ 834414 w 4384140"/>
                <a:gd name="connsiteY1" fmla="*/ 7681192 h 8590988"/>
                <a:gd name="connsiteX2" fmla="*/ 862172 w 4384140"/>
                <a:gd name="connsiteY2" fmla="*/ 6771887 h 8590988"/>
                <a:gd name="connsiteX3" fmla="*/ 1040364 w 4384140"/>
                <a:gd name="connsiteY3" fmla="*/ 7087765 h 8590988"/>
                <a:gd name="connsiteX4" fmla="*/ 1103572 w 4384140"/>
                <a:gd name="connsiteY4" fmla="*/ 7496932 h 8590988"/>
                <a:gd name="connsiteX5" fmla="*/ 1318688 w 4384140"/>
                <a:gd name="connsiteY5" fmla="*/ 8375102 h 8590988"/>
                <a:gd name="connsiteX6" fmla="*/ 1470500 w 4384140"/>
                <a:gd name="connsiteY6" fmla="*/ 7438485 h 8590988"/>
                <a:gd name="connsiteX7" fmla="*/ 2150935 w 4384140"/>
                <a:gd name="connsiteY7" fmla="*/ 8107592 h 8590988"/>
                <a:gd name="connsiteX8" fmla="*/ 1885677 w 4384140"/>
                <a:gd name="connsiteY8" fmla="*/ 7479560 h 8590988"/>
                <a:gd name="connsiteX9" fmla="*/ 1752199 w 4384140"/>
                <a:gd name="connsiteY9" fmla="*/ 7186400 h 8590988"/>
                <a:gd name="connsiteX10" fmla="*/ 1678286 w 4384140"/>
                <a:gd name="connsiteY10" fmla="*/ 6956328 h 8590988"/>
                <a:gd name="connsiteX11" fmla="*/ 1612835 w 4384140"/>
                <a:gd name="connsiteY11" fmla="*/ 6759575 h 8590988"/>
                <a:gd name="connsiteX12" fmla="*/ 1592472 w 4384140"/>
                <a:gd name="connsiteY12" fmla="*/ 6529776 h 8590988"/>
                <a:gd name="connsiteX13" fmla="*/ 1876440 w 4384140"/>
                <a:gd name="connsiteY13" fmla="*/ 6651969 h 8590988"/>
                <a:gd name="connsiteX14" fmla="*/ 2108106 w 4384140"/>
                <a:gd name="connsiteY14" fmla="*/ 6870591 h 8590988"/>
                <a:gd name="connsiteX15" fmla="*/ 2599668 w 4384140"/>
                <a:gd name="connsiteY15" fmla="*/ 7409298 h 8590988"/>
                <a:gd name="connsiteX16" fmla="*/ 3353065 w 4384140"/>
                <a:gd name="connsiteY16" fmla="*/ 7767208 h 8590988"/>
                <a:gd name="connsiteX17" fmla="*/ 3026979 w 4384140"/>
                <a:gd name="connsiteY17" fmla="*/ 7218352 h 8590988"/>
                <a:gd name="connsiteX18" fmla="*/ 2756381 w 4384140"/>
                <a:gd name="connsiteY18" fmla="*/ 6773729 h 8590988"/>
                <a:gd name="connsiteX19" fmla="*/ 3901086 w 4384140"/>
                <a:gd name="connsiteY19" fmla="*/ 6905644 h 8590988"/>
                <a:gd name="connsiteX20" fmla="*/ 3279088 w 4384140"/>
                <a:gd name="connsiteY20" fmla="*/ 6482242 h 8590988"/>
                <a:gd name="connsiteX21" fmla="*/ 2304727 w 4384140"/>
                <a:gd name="connsiteY21" fmla="*/ 6347561 h 8590988"/>
                <a:gd name="connsiteX22" fmla="*/ 2123680 w 4384140"/>
                <a:gd name="connsiteY22" fmla="*/ 6181521 h 8590988"/>
                <a:gd name="connsiteX23" fmla="*/ 2763193 w 4384140"/>
                <a:gd name="connsiteY23" fmla="*/ 6166762 h 8590988"/>
                <a:gd name="connsiteX24" fmla="*/ 3407578 w 4384140"/>
                <a:gd name="connsiteY24" fmla="*/ 6248858 h 8590988"/>
                <a:gd name="connsiteX25" fmla="*/ 4188231 w 4384140"/>
                <a:gd name="connsiteY25" fmla="*/ 6340182 h 8590988"/>
                <a:gd name="connsiteX26" fmla="*/ 3547746 w 4384140"/>
                <a:gd name="connsiteY26" fmla="*/ 5996107 h 8590988"/>
                <a:gd name="connsiteX27" fmla="*/ 4383883 w 4384140"/>
                <a:gd name="connsiteY27" fmla="*/ 5735056 h 8590988"/>
                <a:gd name="connsiteX28" fmla="*/ 3630086 w 4384140"/>
                <a:gd name="connsiteY28" fmla="*/ 5600756 h 8590988"/>
                <a:gd name="connsiteX29" fmla="*/ 3052352 w 4384140"/>
                <a:gd name="connsiteY29" fmla="*/ 5609002 h 8590988"/>
                <a:gd name="connsiteX30" fmla="*/ 2573385 w 4384140"/>
                <a:gd name="connsiteY30" fmla="*/ 5400206 h 8590988"/>
                <a:gd name="connsiteX31" fmla="*/ 2845595 w 4384140"/>
                <a:gd name="connsiteY31" fmla="*/ 5241225 h 8590988"/>
                <a:gd name="connsiteX32" fmla="*/ 3252048 w 4384140"/>
                <a:gd name="connsiteY32" fmla="*/ 5242469 h 8590988"/>
                <a:gd name="connsiteX33" fmla="*/ 3511732 w 4384140"/>
                <a:gd name="connsiteY33" fmla="*/ 5243390 h 8590988"/>
                <a:gd name="connsiteX34" fmla="*/ 3949817 w 4384140"/>
                <a:gd name="connsiteY34" fmla="*/ 5282400 h 8590988"/>
                <a:gd name="connsiteX35" fmla="*/ 4235168 w 4384140"/>
                <a:gd name="connsiteY35" fmla="*/ 5173284 h 8590988"/>
                <a:gd name="connsiteX36" fmla="*/ 3011752 w 4384140"/>
                <a:gd name="connsiteY36" fmla="*/ 4724887 h 8590988"/>
                <a:gd name="connsiteX37" fmla="*/ 3608503 w 4384140"/>
                <a:gd name="connsiteY37" fmla="*/ 4509682 h 8590988"/>
                <a:gd name="connsiteX38" fmla="*/ 4142612 w 4384140"/>
                <a:gd name="connsiteY38" fmla="*/ 4341007 h 8590988"/>
                <a:gd name="connsiteX39" fmla="*/ 4149376 w 4384140"/>
                <a:gd name="connsiteY39" fmla="*/ 4310189 h 8590988"/>
                <a:gd name="connsiteX40" fmla="*/ 4155822 w 4384140"/>
                <a:gd name="connsiteY40" fmla="*/ 4310165 h 8590988"/>
                <a:gd name="connsiteX41" fmla="*/ 4152602 w 4384140"/>
                <a:gd name="connsiteY41" fmla="*/ 4295495 h 8590988"/>
                <a:gd name="connsiteX42" fmla="*/ 4155822 w 4384140"/>
                <a:gd name="connsiteY42" fmla="*/ 4280825 h 8590988"/>
                <a:gd name="connsiteX43" fmla="*/ 4149376 w 4384140"/>
                <a:gd name="connsiteY43" fmla="*/ 4280800 h 8590988"/>
                <a:gd name="connsiteX44" fmla="*/ 4142612 w 4384140"/>
                <a:gd name="connsiteY44" fmla="*/ 4249983 h 8590988"/>
                <a:gd name="connsiteX45" fmla="*/ 3608503 w 4384140"/>
                <a:gd name="connsiteY45" fmla="*/ 4081308 h 8590988"/>
                <a:gd name="connsiteX46" fmla="*/ 3011752 w 4384140"/>
                <a:gd name="connsiteY46" fmla="*/ 3866103 h 8590988"/>
                <a:gd name="connsiteX47" fmla="*/ 4235168 w 4384140"/>
                <a:gd name="connsiteY47" fmla="*/ 3417706 h 8590988"/>
                <a:gd name="connsiteX48" fmla="*/ 3949817 w 4384140"/>
                <a:gd name="connsiteY48" fmla="*/ 3308590 h 8590988"/>
                <a:gd name="connsiteX49" fmla="*/ 3511732 w 4384140"/>
                <a:gd name="connsiteY49" fmla="*/ 3347600 h 8590988"/>
                <a:gd name="connsiteX50" fmla="*/ 3252048 w 4384140"/>
                <a:gd name="connsiteY50" fmla="*/ 3348521 h 8590988"/>
                <a:gd name="connsiteX51" fmla="*/ 2845595 w 4384140"/>
                <a:gd name="connsiteY51" fmla="*/ 3349764 h 8590988"/>
                <a:gd name="connsiteX52" fmla="*/ 2573385 w 4384140"/>
                <a:gd name="connsiteY52" fmla="*/ 3190783 h 8590988"/>
                <a:gd name="connsiteX53" fmla="*/ 3052352 w 4384140"/>
                <a:gd name="connsiteY53" fmla="*/ 2981988 h 8590988"/>
                <a:gd name="connsiteX54" fmla="*/ 3630086 w 4384140"/>
                <a:gd name="connsiteY54" fmla="*/ 2990233 h 8590988"/>
                <a:gd name="connsiteX55" fmla="*/ 4383883 w 4384140"/>
                <a:gd name="connsiteY55" fmla="*/ 2855933 h 8590988"/>
                <a:gd name="connsiteX56" fmla="*/ 3547746 w 4384140"/>
                <a:gd name="connsiteY56" fmla="*/ 2594882 h 8590988"/>
                <a:gd name="connsiteX57" fmla="*/ 4188231 w 4384140"/>
                <a:gd name="connsiteY57" fmla="*/ 2250807 h 8590988"/>
                <a:gd name="connsiteX58" fmla="*/ 3407578 w 4384140"/>
                <a:gd name="connsiteY58" fmla="*/ 2342131 h 8590988"/>
                <a:gd name="connsiteX59" fmla="*/ 2763193 w 4384140"/>
                <a:gd name="connsiteY59" fmla="*/ 2424228 h 8590988"/>
                <a:gd name="connsiteX60" fmla="*/ 2123680 w 4384140"/>
                <a:gd name="connsiteY60" fmla="*/ 2409468 h 8590988"/>
                <a:gd name="connsiteX61" fmla="*/ 2304727 w 4384140"/>
                <a:gd name="connsiteY61" fmla="*/ 2243428 h 8590988"/>
                <a:gd name="connsiteX62" fmla="*/ 3279088 w 4384140"/>
                <a:gd name="connsiteY62" fmla="*/ 2108747 h 8590988"/>
                <a:gd name="connsiteX63" fmla="*/ 3901086 w 4384140"/>
                <a:gd name="connsiteY63" fmla="*/ 1685345 h 8590988"/>
                <a:gd name="connsiteX64" fmla="*/ 2756381 w 4384140"/>
                <a:gd name="connsiteY64" fmla="*/ 1817260 h 8590988"/>
                <a:gd name="connsiteX65" fmla="*/ 3026979 w 4384140"/>
                <a:gd name="connsiteY65" fmla="*/ 1372637 h 8590988"/>
                <a:gd name="connsiteX66" fmla="*/ 3353065 w 4384140"/>
                <a:gd name="connsiteY66" fmla="*/ 823782 h 8590988"/>
                <a:gd name="connsiteX67" fmla="*/ 2599668 w 4384140"/>
                <a:gd name="connsiteY67" fmla="*/ 1181691 h 8590988"/>
                <a:gd name="connsiteX68" fmla="*/ 2108106 w 4384140"/>
                <a:gd name="connsiteY68" fmla="*/ 1720398 h 8590988"/>
                <a:gd name="connsiteX69" fmla="*/ 1876440 w 4384140"/>
                <a:gd name="connsiteY69" fmla="*/ 1939020 h 8590988"/>
                <a:gd name="connsiteX70" fmla="*/ 1592472 w 4384140"/>
                <a:gd name="connsiteY70" fmla="*/ 2061213 h 8590988"/>
                <a:gd name="connsiteX71" fmla="*/ 1612835 w 4384140"/>
                <a:gd name="connsiteY71" fmla="*/ 1831414 h 8590988"/>
                <a:gd name="connsiteX72" fmla="*/ 1678286 w 4384140"/>
                <a:gd name="connsiteY72" fmla="*/ 1634661 h 8590988"/>
                <a:gd name="connsiteX73" fmla="*/ 1752199 w 4384140"/>
                <a:gd name="connsiteY73" fmla="*/ 1404590 h 8590988"/>
                <a:gd name="connsiteX74" fmla="*/ 1885677 w 4384140"/>
                <a:gd name="connsiteY74" fmla="*/ 1111428 h 8590988"/>
                <a:gd name="connsiteX75" fmla="*/ 2150935 w 4384140"/>
                <a:gd name="connsiteY75" fmla="*/ 483397 h 8590988"/>
                <a:gd name="connsiteX76" fmla="*/ 1470500 w 4384140"/>
                <a:gd name="connsiteY76" fmla="*/ 1152504 h 8590988"/>
                <a:gd name="connsiteX77" fmla="*/ 1318688 w 4384140"/>
                <a:gd name="connsiteY77" fmla="*/ 215887 h 8590988"/>
                <a:gd name="connsiteX78" fmla="*/ 1103572 w 4384140"/>
                <a:gd name="connsiteY78" fmla="*/ 1094057 h 8590988"/>
                <a:gd name="connsiteX79" fmla="*/ 1040364 w 4384140"/>
                <a:gd name="connsiteY79" fmla="*/ 1503223 h 8590988"/>
                <a:gd name="connsiteX80" fmla="*/ 862172 w 4384140"/>
                <a:gd name="connsiteY80" fmla="*/ 1819102 h 8590988"/>
                <a:gd name="connsiteX81" fmla="*/ 834414 w 4384140"/>
                <a:gd name="connsiteY81" fmla="*/ 909797 h 8590988"/>
                <a:gd name="connsiteX82" fmla="*/ 835104 w 4384140"/>
                <a:gd name="connsiteY82" fmla="*/ 362 h 8590988"/>
                <a:gd name="connsiteX83" fmla="*/ 344324 w 4384140"/>
                <a:gd name="connsiteY83" fmla="*/ 1179841 h 8590988"/>
                <a:gd name="connsiteX84" fmla="*/ 268691 w 4384140"/>
                <a:gd name="connsiteY84" fmla="*/ 709197 h 8590988"/>
                <a:gd name="connsiteX85" fmla="*/ 209031 w 4384140"/>
                <a:gd name="connsiteY85" fmla="*/ 274923 h 8590988"/>
                <a:gd name="connsiteX86" fmla="*/ 1699 w 4384140"/>
                <a:gd name="connsiteY86" fmla="*/ 1220431 h 8590988"/>
                <a:gd name="connsiteX87" fmla="*/ 0 w 4384140"/>
                <a:gd name="connsiteY87" fmla="*/ 1872845 h 8590988"/>
                <a:gd name="connsiteX88" fmla="*/ 3645 w 4384140"/>
                <a:gd name="connsiteY88" fmla="*/ 3542235 h 8590988"/>
                <a:gd name="connsiteX89" fmla="*/ 5301 w 4384140"/>
                <a:gd name="connsiteY89" fmla="*/ 4266334 h 8590988"/>
                <a:gd name="connsiteX90" fmla="*/ 5468 w 4384140"/>
                <a:gd name="connsiteY90" fmla="*/ 4295495 h 8590988"/>
                <a:gd name="connsiteX91" fmla="*/ 5301 w 4384140"/>
                <a:gd name="connsiteY91" fmla="*/ 4324655 h 8590988"/>
                <a:gd name="connsiteX92" fmla="*/ 3645 w 4384140"/>
                <a:gd name="connsiteY92" fmla="*/ 5048755 h 8590988"/>
                <a:gd name="connsiteX93" fmla="*/ 0 w 4384140"/>
                <a:gd name="connsiteY93" fmla="*/ 6718145 h 8590988"/>
                <a:gd name="connsiteX94" fmla="*/ 1699 w 4384140"/>
                <a:gd name="connsiteY94" fmla="*/ 7370558 h 8590988"/>
                <a:gd name="connsiteX95" fmla="*/ 209031 w 4384140"/>
                <a:gd name="connsiteY95" fmla="*/ 8316066 h 8590988"/>
                <a:gd name="connsiteX96" fmla="*/ 268691 w 4384140"/>
                <a:gd name="connsiteY96" fmla="*/ 7881791 h 8590988"/>
                <a:gd name="connsiteX97" fmla="*/ 344324 w 4384140"/>
                <a:gd name="connsiteY97" fmla="*/ 7411148 h 8590988"/>
                <a:gd name="connsiteX98" fmla="*/ 835104 w 4384140"/>
                <a:gd name="connsiteY98" fmla="*/ 8590627 h 8590988"/>
                <a:gd name="connsiteX0" fmla="*/ 835104 w 4384140"/>
                <a:gd name="connsiteY0" fmla="*/ 8590627 h 8590988"/>
                <a:gd name="connsiteX1" fmla="*/ 834414 w 4384140"/>
                <a:gd name="connsiteY1" fmla="*/ 7681192 h 8590988"/>
                <a:gd name="connsiteX2" fmla="*/ 862172 w 4384140"/>
                <a:gd name="connsiteY2" fmla="*/ 6771887 h 8590988"/>
                <a:gd name="connsiteX3" fmla="*/ 1040364 w 4384140"/>
                <a:gd name="connsiteY3" fmla="*/ 7087765 h 8590988"/>
                <a:gd name="connsiteX4" fmla="*/ 1103572 w 4384140"/>
                <a:gd name="connsiteY4" fmla="*/ 7496932 h 8590988"/>
                <a:gd name="connsiteX5" fmla="*/ 1318688 w 4384140"/>
                <a:gd name="connsiteY5" fmla="*/ 8375102 h 8590988"/>
                <a:gd name="connsiteX6" fmla="*/ 1470500 w 4384140"/>
                <a:gd name="connsiteY6" fmla="*/ 7438485 h 8590988"/>
                <a:gd name="connsiteX7" fmla="*/ 2150935 w 4384140"/>
                <a:gd name="connsiteY7" fmla="*/ 8107592 h 8590988"/>
                <a:gd name="connsiteX8" fmla="*/ 1885677 w 4384140"/>
                <a:gd name="connsiteY8" fmla="*/ 7479560 h 8590988"/>
                <a:gd name="connsiteX9" fmla="*/ 1752199 w 4384140"/>
                <a:gd name="connsiteY9" fmla="*/ 7186400 h 8590988"/>
                <a:gd name="connsiteX10" fmla="*/ 1678286 w 4384140"/>
                <a:gd name="connsiteY10" fmla="*/ 6956328 h 8590988"/>
                <a:gd name="connsiteX11" fmla="*/ 1612835 w 4384140"/>
                <a:gd name="connsiteY11" fmla="*/ 6759575 h 8590988"/>
                <a:gd name="connsiteX12" fmla="*/ 1592472 w 4384140"/>
                <a:gd name="connsiteY12" fmla="*/ 6529776 h 8590988"/>
                <a:gd name="connsiteX13" fmla="*/ 1876440 w 4384140"/>
                <a:gd name="connsiteY13" fmla="*/ 6651969 h 8590988"/>
                <a:gd name="connsiteX14" fmla="*/ 2108106 w 4384140"/>
                <a:gd name="connsiteY14" fmla="*/ 6870591 h 8590988"/>
                <a:gd name="connsiteX15" fmla="*/ 2599668 w 4384140"/>
                <a:gd name="connsiteY15" fmla="*/ 7409298 h 8590988"/>
                <a:gd name="connsiteX16" fmla="*/ 3353065 w 4384140"/>
                <a:gd name="connsiteY16" fmla="*/ 7767208 h 8590988"/>
                <a:gd name="connsiteX17" fmla="*/ 3026979 w 4384140"/>
                <a:gd name="connsiteY17" fmla="*/ 7218352 h 8590988"/>
                <a:gd name="connsiteX18" fmla="*/ 2756381 w 4384140"/>
                <a:gd name="connsiteY18" fmla="*/ 6773729 h 8590988"/>
                <a:gd name="connsiteX19" fmla="*/ 3901086 w 4384140"/>
                <a:gd name="connsiteY19" fmla="*/ 6905644 h 8590988"/>
                <a:gd name="connsiteX20" fmla="*/ 3279088 w 4384140"/>
                <a:gd name="connsiteY20" fmla="*/ 6482242 h 8590988"/>
                <a:gd name="connsiteX21" fmla="*/ 2304727 w 4384140"/>
                <a:gd name="connsiteY21" fmla="*/ 6347561 h 8590988"/>
                <a:gd name="connsiteX22" fmla="*/ 2123680 w 4384140"/>
                <a:gd name="connsiteY22" fmla="*/ 6181521 h 8590988"/>
                <a:gd name="connsiteX23" fmla="*/ 2763193 w 4384140"/>
                <a:gd name="connsiteY23" fmla="*/ 6166762 h 8590988"/>
                <a:gd name="connsiteX24" fmla="*/ 3407578 w 4384140"/>
                <a:gd name="connsiteY24" fmla="*/ 6248858 h 8590988"/>
                <a:gd name="connsiteX25" fmla="*/ 4188231 w 4384140"/>
                <a:gd name="connsiteY25" fmla="*/ 6340182 h 8590988"/>
                <a:gd name="connsiteX26" fmla="*/ 3547746 w 4384140"/>
                <a:gd name="connsiteY26" fmla="*/ 5996107 h 8590988"/>
                <a:gd name="connsiteX27" fmla="*/ 4383883 w 4384140"/>
                <a:gd name="connsiteY27" fmla="*/ 5735056 h 8590988"/>
                <a:gd name="connsiteX28" fmla="*/ 3630086 w 4384140"/>
                <a:gd name="connsiteY28" fmla="*/ 5600756 h 8590988"/>
                <a:gd name="connsiteX29" fmla="*/ 3052352 w 4384140"/>
                <a:gd name="connsiteY29" fmla="*/ 5609002 h 8590988"/>
                <a:gd name="connsiteX30" fmla="*/ 2573385 w 4384140"/>
                <a:gd name="connsiteY30" fmla="*/ 5400206 h 8590988"/>
                <a:gd name="connsiteX31" fmla="*/ 2845595 w 4384140"/>
                <a:gd name="connsiteY31" fmla="*/ 5241225 h 8590988"/>
                <a:gd name="connsiteX32" fmla="*/ 3252048 w 4384140"/>
                <a:gd name="connsiteY32" fmla="*/ 5242469 h 8590988"/>
                <a:gd name="connsiteX33" fmla="*/ 3511732 w 4384140"/>
                <a:gd name="connsiteY33" fmla="*/ 5243390 h 8590988"/>
                <a:gd name="connsiteX34" fmla="*/ 3949817 w 4384140"/>
                <a:gd name="connsiteY34" fmla="*/ 5282400 h 8590988"/>
                <a:gd name="connsiteX35" fmla="*/ 4235168 w 4384140"/>
                <a:gd name="connsiteY35" fmla="*/ 5173284 h 8590988"/>
                <a:gd name="connsiteX36" fmla="*/ 2307064 w 4384140"/>
                <a:gd name="connsiteY36" fmla="*/ 4690279 h 8590988"/>
                <a:gd name="connsiteX37" fmla="*/ 3608503 w 4384140"/>
                <a:gd name="connsiteY37" fmla="*/ 4509682 h 8590988"/>
                <a:gd name="connsiteX38" fmla="*/ 4142612 w 4384140"/>
                <a:gd name="connsiteY38" fmla="*/ 4341007 h 8590988"/>
                <a:gd name="connsiteX39" fmla="*/ 4149376 w 4384140"/>
                <a:gd name="connsiteY39" fmla="*/ 4310189 h 8590988"/>
                <a:gd name="connsiteX40" fmla="*/ 4155822 w 4384140"/>
                <a:gd name="connsiteY40" fmla="*/ 4310165 h 8590988"/>
                <a:gd name="connsiteX41" fmla="*/ 4152602 w 4384140"/>
                <a:gd name="connsiteY41" fmla="*/ 4295495 h 8590988"/>
                <a:gd name="connsiteX42" fmla="*/ 4155822 w 4384140"/>
                <a:gd name="connsiteY42" fmla="*/ 4280825 h 8590988"/>
                <a:gd name="connsiteX43" fmla="*/ 4149376 w 4384140"/>
                <a:gd name="connsiteY43" fmla="*/ 4280800 h 8590988"/>
                <a:gd name="connsiteX44" fmla="*/ 4142612 w 4384140"/>
                <a:gd name="connsiteY44" fmla="*/ 4249983 h 8590988"/>
                <a:gd name="connsiteX45" fmla="*/ 3608503 w 4384140"/>
                <a:gd name="connsiteY45" fmla="*/ 4081308 h 8590988"/>
                <a:gd name="connsiteX46" fmla="*/ 3011752 w 4384140"/>
                <a:gd name="connsiteY46" fmla="*/ 3866103 h 8590988"/>
                <a:gd name="connsiteX47" fmla="*/ 4235168 w 4384140"/>
                <a:gd name="connsiteY47" fmla="*/ 3417706 h 8590988"/>
                <a:gd name="connsiteX48" fmla="*/ 3949817 w 4384140"/>
                <a:gd name="connsiteY48" fmla="*/ 3308590 h 8590988"/>
                <a:gd name="connsiteX49" fmla="*/ 3511732 w 4384140"/>
                <a:gd name="connsiteY49" fmla="*/ 3347600 h 8590988"/>
                <a:gd name="connsiteX50" fmla="*/ 3252048 w 4384140"/>
                <a:gd name="connsiteY50" fmla="*/ 3348521 h 8590988"/>
                <a:gd name="connsiteX51" fmla="*/ 2845595 w 4384140"/>
                <a:gd name="connsiteY51" fmla="*/ 3349764 h 8590988"/>
                <a:gd name="connsiteX52" fmla="*/ 2573385 w 4384140"/>
                <a:gd name="connsiteY52" fmla="*/ 3190783 h 8590988"/>
                <a:gd name="connsiteX53" fmla="*/ 3052352 w 4384140"/>
                <a:gd name="connsiteY53" fmla="*/ 2981988 h 8590988"/>
                <a:gd name="connsiteX54" fmla="*/ 3630086 w 4384140"/>
                <a:gd name="connsiteY54" fmla="*/ 2990233 h 8590988"/>
                <a:gd name="connsiteX55" fmla="*/ 4383883 w 4384140"/>
                <a:gd name="connsiteY55" fmla="*/ 2855933 h 8590988"/>
                <a:gd name="connsiteX56" fmla="*/ 3547746 w 4384140"/>
                <a:gd name="connsiteY56" fmla="*/ 2594882 h 8590988"/>
                <a:gd name="connsiteX57" fmla="*/ 4188231 w 4384140"/>
                <a:gd name="connsiteY57" fmla="*/ 2250807 h 8590988"/>
                <a:gd name="connsiteX58" fmla="*/ 3407578 w 4384140"/>
                <a:gd name="connsiteY58" fmla="*/ 2342131 h 8590988"/>
                <a:gd name="connsiteX59" fmla="*/ 2763193 w 4384140"/>
                <a:gd name="connsiteY59" fmla="*/ 2424228 h 8590988"/>
                <a:gd name="connsiteX60" fmla="*/ 2123680 w 4384140"/>
                <a:gd name="connsiteY60" fmla="*/ 2409468 h 8590988"/>
                <a:gd name="connsiteX61" fmla="*/ 2304727 w 4384140"/>
                <a:gd name="connsiteY61" fmla="*/ 2243428 h 8590988"/>
                <a:gd name="connsiteX62" fmla="*/ 3279088 w 4384140"/>
                <a:gd name="connsiteY62" fmla="*/ 2108747 h 8590988"/>
                <a:gd name="connsiteX63" fmla="*/ 3901086 w 4384140"/>
                <a:gd name="connsiteY63" fmla="*/ 1685345 h 8590988"/>
                <a:gd name="connsiteX64" fmla="*/ 2756381 w 4384140"/>
                <a:gd name="connsiteY64" fmla="*/ 1817260 h 8590988"/>
                <a:gd name="connsiteX65" fmla="*/ 3026979 w 4384140"/>
                <a:gd name="connsiteY65" fmla="*/ 1372637 h 8590988"/>
                <a:gd name="connsiteX66" fmla="*/ 3353065 w 4384140"/>
                <a:gd name="connsiteY66" fmla="*/ 823782 h 8590988"/>
                <a:gd name="connsiteX67" fmla="*/ 2599668 w 4384140"/>
                <a:gd name="connsiteY67" fmla="*/ 1181691 h 8590988"/>
                <a:gd name="connsiteX68" fmla="*/ 2108106 w 4384140"/>
                <a:gd name="connsiteY68" fmla="*/ 1720398 h 8590988"/>
                <a:gd name="connsiteX69" fmla="*/ 1876440 w 4384140"/>
                <a:gd name="connsiteY69" fmla="*/ 1939020 h 8590988"/>
                <a:gd name="connsiteX70" fmla="*/ 1592472 w 4384140"/>
                <a:gd name="connsiteY70" fmla="*/ 2061213 h 8590988"/>
                <a:gd name="connsiteX71" fmla="*/ 1612835 w 4384140"/>
                <a:gd name="connsiteY71" fmla="*/ 1831414 h 8590988"/>
                <a:gd name="connsiteX72" fmla="*/ 1678286 w 4384140"/>
                <a:gd name="connsiteY72" fmla="*/ 1634661 h 8590988"/>
                <a:gd name="connsiteX73" fmla="*/ 1752199 w 4384140"/>
                <a:gd name="connsiteY73" fmla="*/ 1404590 h 8590988"/>
                <a:gd name="connsiteX74" fmla="*/ 1885677 w 4384140"/>
                <a:gd name="connsiteY74" fmla="*/ 1111428 h 8590988"/>
                <a:gd name="connsiteX75" fmla="*/ 2150935 w 4384140"/>
                <a:gd name="connsiteY75" fmla="*/ 483397 h 8590988"/>
                <a:gd name="connsiteX76" fmla="*/ 1470500 w 4384140"/>
                <a:gd name="connsiteY76" fmla="*/ 1152504 h 8590988"/>
                <a:gd name="connsiteX77" fmla="*/ 1318688 w 4384140"/>
                <a:gd name="connsiteY77" fmla="*/ 215887 h 8590988"/>
                <a:gd name="connsiteX78" fmla="*/ 1103572 w 4384140"/>
                <a:gd name="connsiteY78" fmla="*/ 1094057 h 8590988"/>
                <a:gd name="connsiteX79" fmla="*/ 1040364 w 4384140"/>
                <a:gd name="connsiteY79" fmla="*/ 1503223 h 8590988"/>
                <a:gd name="connsiteX80" fmla="*/ 862172 w 4384140"/>
                <a:gd name="connsiteY80" fmla="*/ 1819102 h 8590988"/>
                <a:gd name="connsiteX81" fmla="*/ 834414 w 4384140"/>
                <a:gd name="connsiteY81" fmla="*/ 909797 h 8590988"/>
                <a:gd name="connsiteX82" fmla="*/ 835104 w 4384140"/>
                <a:gd name="connsiteY82" fmla="*/ 362 h 8590988"/>
                <a:gd name="connsiteX83" fmla="*/ 344324 w 4384140"/>
                <a:gd name="connsiteY83" fmla="*/ 1179841 h 8590988"/>
                <a:gd name="connsiteX84" fmla="*/ 268691 w 4384140"/>
                <a:gd name="connsiteY84" fmla="*/ 709197 h 8590988"/>
                <a:gd name="connsiteX85" fmla="*/ 209031 w 4384140"/>
                <a:gd name="connsiteY85" fmla="*/ 274923 h 8590988"/>
                <a:gd name="connsiteX86" fmla="*/ 1699 w 4384140"/>
                <a:gd name="connsiteY86" fmla="*/ 1220431 h 8590988"/>
                <a:gd name="connsiteX87" fmla="*/ 0 w 4384140"/>
                <a:gd name="connsiteY87" fmla="*/ 1872845 h 8590988"/>
                <a:gd name="connsiteX88" fmla="*/ 3645 w 4384140"/>
                <a:gd name="connsiteY88" fmla="*/ 3542235 h 8590988"/>
                <a:gd name="connsiteX89" fmla="*/ 5301 w 4384140"/>
                <a:gd name="connsiteY89" fmla="*/ 4266334 h 8590988"/>
                <a:gd name="connsiteX90" fmla="*/ 5468 w 4384140"/>
                <a:gd name="connsiteY90" fmla="*/ 4295495 h 8590988"/>
                <a:gd name="connsiteX91" fmla="*/ 5301 w 4384140"/>
                <a:gd name="connsiteY91" fmla="*/ 4324655 h 8590988"/>
                <a:gd name="connsiteX92" fmla="*/ 3645 w 4384140"/>
                <a:gd name="connsiteY92" fmla="*/ 5048755 h 8590988"/>
                <a:gd name="connsiteX93" fmla="*/ 0 w 4384140"/>
                <a:gd name="connsiteY93" fmla="*/ 6718145 h 8590988"/>
                <a:gd name="connsiteX94" fmla="*/ 1699 w 4384140"/>
                <a:gd name="connsiteY94" fmla="*/ 7370558 h 8590988"/>
                <a:gd name="connsiteX95" fmla="*/ 209031 w 4384140"/>
                <a:gd name="connsiteY95" fmla="*/ 8316066 h 8590988"/>
                <a:gd name="connsiteX96" fmla="*/ 268691 w 4384140"/>
                <a:gd name="connsiteY96" fmla="*/ 7881791 h 8590988"/>
                <a:gd name="connsiteX97" fmla="*/ 344324 w 4384140"/>
                <a:gd name="connsiteY97" fmla="*/ 7411148 h 8590988"/>
                <a:gd name="connsiteX98" fmla="*/ 835104 w 4384140"/>
                <a:gd name="connsiteY98" fmla="*/ 8590627 h 8590988"/>
                <a:gd name="connsiteX0" fmla="*/ 835104 w 4384140"/>
                <a:gd name="connsiteY0" fmla="*/ 8590627 h 8590988"/>
                <a:gd name="connsiteX1" fmla="*/ 834414 w 4384140"/>
                <a:gd name="connsiteY1" fmla="*/ 7681192 h 8590988"/>
                <a:gd name="connsiteX2" fmla="*/ 862172 w 4384140"/>
                <a:gd name="connsiteY2" fmla="*/ 6771887 h 8590988"/>
                <a:gd name="connsiteX3" fmla="*/ 1040364 w 4384140"/>
                <a:gd name="connsiteY3" fmla="*/ 7087765 h 8590988"/>
                <a:gd name="connsiteX4" fmla="*/ 1103572 w 4384140"/>
                <a:gd name="connsiteY4" fmla="*/ 7496932 h 8590988"/>
                <a:gd name="connsiteX5" fmla="*/ 1318688 w 4384140"/>
                <a:gd name="connsiteY5" fmla="*/ 8375102 h 8590988"/>
                <a:gd name="connsiteX6" fmla="*/ 1470500 w 4384140"/>
                <a:gd name="connsiteY6" fmla="*/ 7438485 h 8590988"/>
                <a:gd name="connsiteX7" fmla="*/ 2150935 w 4384140"/>
                <a:gd name="connsiteY7" fmla="*/ 8107592 h 8590988"/>
                <a:gd name="connsiteX8" fmla="*/ 1885677 w 4384140"/>
                <a:gd name="connsiteY8" fmla="*/ 7479560 h 8590988"/>
                <a:gd name="connsiteX9" fmla="*/ 1752199 w 4384140"/>
                <a:gd name="connsiteY9" fmla="*/ 7186400 h 8590988"/>
                <a:gd name="connsiteX10" fmla="*/ 1678286 w 4384140"/>
                <a:gd name="connsiteY10" fmla="*/ 6956328 h 8590988"/>
                <a:gd name="connsiteX11" fmla="*/ 1612835 w 4384140"/>
                <a:gd name="connsiteY11" fmla="*/ 6759575 h 8590988"/>
                <a:gd name="connsiteX12" fmla="*/ 1592472 w 4384140"/>
                <a:gd name="connsiteY12" fmla="*/ 6529776 h 8590988"/>
                <a:gd name="connsiteX13" fmla="*/ 1876440 w 4384140"/>
                <a:gd name="connsiteY13" fmla="*/ 6651969 h 8590988"/>
                <a:gd name="connsiteX14" fmla="*/ 2108106 w 4384140"/>
                <a:gd name="connsiteY14" fmla="*/ 6870591 h 8590988"/>
                <a:gd name="connsiteX15" fmla="*/ 2599668 w 4384140"/>
                <a:gd name="connsiteY15" fmla="*/ 7409298 h 8590988"/>
                <a:gd name="connsiteX16" fmla="*/ 3353065 w 4384140"/>
                <a:gd name="connsiteY16" fmla="*/ 7767208 h 8590988"/>
                <a:gd name="connsiteX17" fmla="*/ 3026979 w 4384140"/>
                <a:gd name="connsiteY17" fmla="*/ 7218352 h 8590988"/>
                <a:gd name="connsiteX18" fmla="*/ 2756381 w 4384140"/>
                <a:gd name="connsiteY18" fmla="*/ 6773729 h 8590988"/>
                <a:gd name="connsiteX19" fmla="*/ 3901086 w 4384140"/>
                <a:gd name="connsiteY19" fmla="*/ 6905644 h 8590988"/>
                <a:gd name="connsiteX20" fmla="*/ 3279088 w 4384140"/>
                <a:gd name="connsiteY20" fmla="*/ 6482242 h 8590988"/>
                <a:gd name="connsiteX21" fmla="*/ 2304727 w 4384140"/>
                <a:gd name="connsiteY21" fmla="*/ 6347561 h 8590988"/>
                <a:gd name="connsiteX22" fmla="*/ 2123680 w 4384140"/>
                <a:gd name="connsiteY22" fmla="*/ 6181521 h 8590988"/>
                <a:gd name="connsiteX23" fmla="*/ 2763193 w 4384140"/>
                <a:gd name="connsiteY23" fmla="*/ 6166762 h 8590988"/>
                <a:gd name="connsiteX24" fmla="*/ 3407578 w 4384140"/>
                <a:gd name="connsiteY24" fmla="*/ 6248858 h 8590988"/>
                <a:gd name="connsiteX25" fmla="*/ 4188231 w 4384140"/>
                <a:gd name="connsiteY25" fmla="*/ 6340182 h 8590988"/>
                <a:gd name="connsiteX26" fmla="*/ 3547746 w 4384140"/>
                <a:gd name="connsiteY26" fmla="*/ 5996107 h 8590988"/>
                <a:gd name="connsiteX27" fmla="*/ 4383883 w 4384140"/>
                <a:gd name="connsiteY27" fmla="*/ 5735056 h 8590988"/>
                <a:gd name="connsiteX28" fmla="*/ 3630086 w 4384140"/>
                <a:gd name="connsiteY28" fmla="*/ 5600756 h 8590988"/>
                <a:gd name="connsiteX29" fmla="*/ 3052352 w 4384140"/>
                <a:gd name="connsiteY29" fmla="*/ 5609002 h 8590988"/>
                <a:gd name="connsiteX30" fmla="*/ 2573385 w 4384140"/>
                <a:gd name="connsiteY30" fmla="*/ 5400206 h 8590988"/>
                <a:gd name="connsiteX31" fmla="*/ 2845595 w 4384140"/>
                <a:gd name="connsiteY31" fmla="*/ 5241225 h 8590988"/>
                <a:gd name="connsiteX32" fmla="*/ 3252048 w 4384140"/>
                <a:gd name="connsiteY32" fmla="*/ 5242469 h 8590988"/>
                <a:gd name="connsiteX33" fmla="*/ 3511732 w 4384140"/>
                <a:gd name="connsiteY33" fmla="*/ 5243390 h 8590988"/>
                <a:gd name="connsiteX34" fmla="*/ 3949817 w 4384140"/>
                <a:gd name="connsiteY34" fmla="*/ 5282400 h 8590988"/>
                <a:gd name="connsiteX35" fmla="*/ 4235168 w 4384140"/>
                <a:gd name="connsiteY35" fmla="*/ 5173284 h 8590988"/>
                <a:gd name="connsiteX36" fmla="*/ 2307064 w 4384140"/>
                <a:gd name="connsiteY36" fmla="*/ 4690279 h 8590988"/>
                <a:gd name="connsiteX37" fmla="*/ 3608503 w 4384140"/>
                <a:gd name="connsiteY37" fmla="*/ 4509682 h 8590988"/>
                <a:gd name="connsiteX38" fmla="*/ 4142612 w 4384140"/>
                <a:gd name="connsiteY38" fmla="*/ 4341007 h 8590988"/>
                <a:gd name="connsiteX39" fmla="*/ 4149376 w 4384140"/>
                <a:gd name="connsiteY39" fmla="*/ 4310189 h 8590988"/>
                <a:gd name="connsiteX40" fmla="*/ 4155822 w 4384140"/>
                <a:gd name="connsiteY40" fmla="*/ 4310165 h 8590988"/>
                <a:gd name="connsiteX41" fmla="*/ 4152602 w 4384140"/>
                <a:gd name="connsiteY41" fmla="*/ 4295495 h 8590988"/>
                <a:gd name="connsiteX42" fmla="*/ 4155822 w 4384140"/>
                <a:gd name="connsiteY42" fmla="*/ 4280825 h 8590988"/>
                <a:gd name="connsiteX43" fmla="*/ 4149376 w 4384140"/>
                <a:gd name="connsiteY43" fmla="*/ 4280800 h 8590988"/>
                <a:gd name="connsiteX44" fmla="*/ 4142612 w 4384140"/>
                <a:gd name="connsiteY44" fmla="*/ 4249983 h 8590988"/>
                <a:gd name="connsiteX45" fmla="*/ 3608503 w 4384140"/>
                <a:gd name="connsiteY45" fmla="*/ 4081308 h 8590988"/>
                <a:gd name="connsiteX46" fmla="*/ 2307064 w 4384140"/>
                <a:gd name="connsiteY46" fmla="*/ 3831494 h 8590988"/>
                <a:gd name="connsiteX47" fmla="*/ 4235168 w 4384140"/>
                <a:gd name="connsiteY47" fmla="*/ 3417706 h 8590988"/>
                <a:gd name="connsiteX48" fmla="*/ 3949817 w 4384140"/>
                <a:gd name="connsiteY48" fmla="*/ 3308590 h 8590988"/>
                <a:gd name="connsiteX49" fmla="*/ 3511732 w 4384140"/>
                <a:gd name="connsiteY49" fmla="*/ 3347600 h 8590988"/>
                <a:gd name="connsiteX50" fmla="*/ 3252048 w 4384140"/>
                <a:gd name="connsiteY50" fmla="*/ 3348521 h 8590988"/>
                <a:gd name="connsiteX51" fmla="*/ 2845595 w 4384140"/>
                <a:gd name="connsiteY51" fmla="*/ 3349764 h 8590988"/>
                <a:gd name="connsiteX52" fmla="*/ 2573385 w 4384140"/>
                <a:gd name="connsiteY52" fmla="*/ 3190783 h 8590988"/>
                <a:gd name="connsiteX53" fmla="*/ 3052352 w 4384140"/>
                <a:gd name="connsiteY53" fmla="*/ 2981988 h 8590988"/>
                <a:gd name="connsiteX54" fmla="*/ 3630086 w 4384140"/>
                <a:gd name="connsiteY54" fmla="*/ 2990233 h 8590988"/>
                <a:gd name="connsiteX55" fmla="*/ 4383883 w 4384140"/>
                <a:gd name="connsiteY55" fmla="*/ 2855933 h 8590988"/>
                <a:gd name="connsiteX56" fmla="*/ 3547746 w 4384140"/>
                <a:gd name="connsiteY56" fmla="*/ 2594882 h 8590988"/>
                <a:gd name="connsiteX57" fmla="*/ 4188231 w 4384140"/>
                <a:gd name="connsiteY57" fmla="*/ 2250807 h 8590988"/>
                <a:gd name="connsiteX58" fmla="*/ 3407578 w 4384140"/>
                <a:gd name="connsiteY58" fmla="*/ 2342131 h 8590988"/>
                <a:gd name="connsiteX59" fmla="*/ 2763193 w 4384140"/>
                <a:gd name="connsiteY59" fmla="*/ 2424228 h 8590988"/>
                <a:gd name="connsiteX60" fmla="*/ 2123680 w 4384140"/>
                <a:gd name="connsiteY60" fmla="*/ 2409468 h 8590988"/>
                <a:gd name="connsiteX61" fmla="*/ 2304727 w 4384140"/>
                <a:gd name="connsiteY61" fmla="*/ 2243428 h 8590988"/>
                <a:gd name="connsiteX62" fmla="*/ 3279088 w 4384140"/>
                <a:gd name="connsiteY62" fmla="*/ 2108747 h 8590988"/>
                <a:gd name="connsiteX63" fmla="*/ 3901086 w 4384140"/>
                <a:gd name="connsiteY63" fmla="*/ 1685345 h 8590988"/>
                <a:gd name="connsiteX64" fmla="*/ 2756381 w 4384140"/>
                <a:gd name="connsiteY64" fmla="*/ 1817260 h 8590988"/>
                <a:gd name="connsiteX65" fmla="*/ 3026979 w 4384140"/>
                <a:gd name="connsiteY65" fmla="*/ 1372637 h 8590988"/>
                <a:gd name="connsiteX66" fmla="*/ 3353065 w 4384140"/>
                <a:gd name="connsiteY66" fmla="*/ 823782 h 8590988"/>
                <a:gd name="connsiteX67" fmla="*/ 2599668 w 4384140"/>
                <a:gd name="connsiteY67" fmla="*/ 1181691 h 8590988"/>
                <a:gd name="connsiteX68" fmla="*/ 2108106 w 4384140"/>
                <a:gd name="connsiteY68" fmla="*/ 1720398 h 8590988"/>
                <a:gd name="connsiteX69" fmla="*/ 1876440 w 4384140"/>
                <a:gd name="connsiteY69" fmla="*/ 1939020 h 8590988"/>
                <a:gd name="connsiteX70" fmla="*/ 1592472 w 4384140"/>
                <a:gd name="connsiteY70" fmla="*/ 2061213 h 8590988"/>
                <a:gd name="connsiteX71" fmla="*/ 1612835 w 4384140"/>
                <a:gd name="connsiteY71" fmla="*/ 1831414 h 8590988"/>
                <a:gd name="connsiteX72" fmla="*/ 1678286 w 4384140"/>
                <a:gd name="connsiteY72" fmla="*/ 1634661 h 8590988"/>
                <a:gd name="connsiteX73" fmla="*/ 1752199 w 4384140"/>
                <a:gd name="connsiteY73" fmla="*/ 1404590 h 8590988"/>
                <a:gd name="connsiteX74" fmla="*/ 1885677 w 4384140"/>
                <a:gd name="connsiteY74" fmla="*/ 1111428 h 8590988"/>
                <a:gd name="connsiteX75" fmla="*/ 2150935 w 4384140"/>
                <a:gd name="connsiteY75" fmla="*/ 483397 h 8590988"/>
                <a:gd name="connsiteX76" fmla="*/ 1470500 w 4384140"/>
                <a:gd name="connsiteY76" fmla="*/ 1152504 h 8590988"/>
                <a:gd name="connsiteX77" fmla="*/ 1318688 w 4384140"/>
                <a:gd name="connsiteY77" fmla="*/ 215887 h 8590988"/>
                <a:gd name="connsiteX78" fmla="*/ 1103572 w 4384140"/>
                <a:gd name="connsiteY78" fmla="*/ 1094057 h 8590988"/>
                <a:gd name="connsiteX79" fmla="*/ 1040364 w 4384140"/>
                <a:gd name="connsiteY79" fmla="*/ 1503223 h 8590988"/>
                <a:gd name="connsiteX80" fmla="*/ 862172 w 4384140"/>
                <a:gd name="connsiteY80" fmla="*/ 1819102 h 8590988"/>
                <a:gd name="connsiteX81" fmla="*/ 834414 w 4384140"/>
                <a:gd name="connsiteY81" fmla="*/ 909797 h 8590988"/>
                <a:gd name="connsiteX82" fmla="*/ 835104 w 4384140"/>
                <a:gd name="connsiteY82" fmla="*/ 362 h 8590988"/>
                <a:gd name="connsiteX83" fmla="*/ 344324 w 4384140"/>
                <a:gd name="connsiteY83" fmla="*/ 1179841 h 8590988"/>
                <a:gd name="connsiteX84" fmla="*/ 268691 w 4384140"/>
                <a:gd name="connsiteY84" fmla="*/ 709197 h 8590988"/>
                <a:gd name="connsiteX85" fmla="*/ 209031 w 4384140"/>
                <a:gd name="connsiteY85" fmla="*/ 274923 h 8590988"/>
                <a:gd name="connsiteX86" fmla="*/ 1699 w 4384140"/>
                <a:gd name="connsiteY86" fmla="*/ 1220431 h 8590988"/>
                <a:gd name="connsiteX87" fmla="*/ 0 w 4384140"/>
                <a:gd name="connsiteY87" fmla="*/ 1872845 h 8590988"/>
                <a:gd name="connsiteX88" fmla="*/ 3645 w 4384140"/>
                <a:gd name="connsiteY88" fmla="*/ 3542235 h 8590988"/>
                <a:gd name="connsiteX89" fmla="*/ 5301 w 4384140"/>
                <a:gd name="connsiteY89" fmla="*/ 4266334 h 8590988"/>
                <a:gd name="connsiteX90" fmla="*/ 5468 w 4384140"/>
                <a:gd name="connsiteY90" fmla="*/ 4295495 h 8590988"/>
                <a:gd name="connsiteX91" fmla="*/ 5301 w 4384140"/>
                <a:gd name="connsiteY91" fmla="*/ 4324655 h 8590988"/>
                <a:gd name="connsiteX92" fmla="*/ 3645 w 4384140"/>
                <a:gd name="connsiteY92" fmla="*/ 5048755 h 8590988"/>
                <a:gd name="connsiteX93" fmla="*/ 0 w 4384140"/>
                <a:gd name="connsiteY93" fmla="*/ 6718145 h 8590988"/>
                <a:gd name="connsiteX94" fmla="*/ 1699 w 4384140"/>
                <a:gd name="connsiteY94" fmla="*/ 7370558 h 8590988"/>
                <a:gd name="connsiteX95" fmla="*/ 209031 w 4384140"/>
                <a:gd name="connsiteY95" fmla="*/ 8316066 h 8590988"/>
                <a:gd name="connsiteX96" fmla="*/ 268691 w 4384140"/>
                <a:gd name="connsiteY96" fmla="*/ 7881791 h 8590988"/>
                <a:gd name="connsiteX97" fmla="*/ 344324 w 4384140"/>
                <a:gd name="connsiteY97" fmla="*/ 7411148 h 8590988"/>
                <a:gd name="connsiteX98" fmla="*/ 835104 w 4384140"/>
                <a:gd name="connsiteY98" fmla="*/ 8590627 h 8590988"/>
                <a:gd name="connsiteX0" fmla="*/ 835104 w 4384140"/>
                <a:gd name="connsiteY0" fmla="*/ 8590627 h 8590988"/>
                <a:gd name="connsiteX1" fmla="*/ 834414 w 4384140"/>
                <a:gd name="connsiteY1" fmla="*/ 7681192 h 8590988"/>
                <a:gd name="connsiteX2" fmla="*/ 862172 w 4384140"/>
                <a:gd name="connsiteY2" fmla="*/ 6771887 h 8590988"/>
                <a:gd name="connsiteX3" fmla="*/ 1040364 w 4384140"/>
                <a:gd name="connsiteY3" fmla="*/ 7087765 h 8590988"/>
                <a:gd name="connsiteX4" fmla="*/ 1103572 w 4384140"/>
                <a:gd name="connsiteY4" fmla="*/ 7496932 h 8590988"/>
                <a:gd name="connsiteX5" fmla="*/ 1318688 w 4384140"/>
                <a:gd name="connsiteY5" fmla="*/ 8375102 h 8590988"/>
                <a:gd name="connsiteX6" fmla="*/ 1470500 w 4384140"/>
                <a:gd name="connsiteY6" fmla="*/ 7438485 h 8590988"/>
                <a:gd name="connsiteX7" fmla="*/ 2150935 w 4384140"/>
                <a:gd name="connsiteY7" fmla="*/ 8107592 h 8590988"/>
                <a:gd name="connsiteX8" fmla="*/ 1885677 w 4384140"/>
                <a:gd name="connsiteY8" fmla="*/ 7479560 h 8590988"/>
                <a:gd name="connsiteX9" fmla="*/ 1752199 w 4384140"/>
                <a:gd name="connsiteY9" fmla="*/ 7186400 h 8590988"/>
                <a:gd name="connsiteX10" fmla="*/ 1678286 w 4384140"/>
                <a:gd name="connsiteY10" fmla="*/ 6956328 h 8590988"/>
                <a:gd name="connsiteX11" fmla="*/ 1612835 w 4384140"/>
                <a:gd name="connsiteY11" fmla="*/ 6759575 h 8590988"/>
                <a:gd name="connsiteX12" fmla="*/ 1592472 w 4384140"/>
                <a:gd name="connsiteY12" fmla="*/ 6529776 h 8590988"/>
                <a:gd name="connsiteX13" fmla="*/ 1876440 w 4384140"/>
                <a:gd name="connsiteY13" fmla="*/ 6651969 h 8590988"/>
                <a:gd name="connsiteX14" fmla="*/ 2108106 w 4384140"/>
                <a:gd name="connsiteY14" fmla="*/ 6870591 h 8590988"/>
                <a:gd name="connsiteX15" fmla="*/ 2599668 w 4384140"/>
                <a:gd name="connsiteY15" fmla="*/ 7409298 h 8590988"/>
                <a:gd name="connsiteX16" fmla="*/ 3353065 w 4384140"/>
                <a:gd name="connsiteY16" fmla="*/ 7767208 h 8590988"/>
                <a:gd name="connsiteX17" fmla="*/ 3026979 w 4384140"/>
                <a:gd name="connsiteY17" fmla="*/ 7218352 h 8590988"/>
                <a:gd name="connsiteX18" fmla="*/ 2756381 w 4384140"/>
                <a:gd name="connsiteY18" fmla="*/ 6773729 h 8590988"/>
                <a:gd name="connsiteX19" fmla="*/ 3901086 w 4384140"/>
                <a:gd name="connsiteY19" fmla="*/ 6905644 h 8590988"/>
                <a:gd name="connsiteX20" fmla="*/ 3279088 w 4384140"/>
                <a:gd name="connsiteY20" fmla="*/ 6482242 h 8590988"/>
                <a:gd name="connsiteX21" fmla="*/ 2304727 w 4384140"/>
                <a:gd name="connsiteY21" fmla="*/ 6347561 h 8590988"/>
                <a:gd name="connsiteX22" fmla="*/ 2123680 w 4384140"/>
                <a:gd name="connsiteY22" fmla="*/ 6181521 h 8590988"/>
                <a:gd name="connsiteX23" fmla="*/ 2763193 w 4384140"/>
                <a:gd name="connsiteY23" fmla="*/ 6166762 h 8590988"/>
                <a:gd name="connsiteX24" fmla="*/ 3407578 w 4384140"/>
                <a:gd name="connsiteY24" fmla="*/ 6248858 h 8590988"/>
                <a:gd name="connsiteX25" fmla="*/ 4188231 w 4384140"/>
                <a:gd name="connsiteY25" fmla="*/ 6340182 h 8590988"/>
                <a:gd name="connsiteX26" fmla="*/ 3547746 w 4384140"/>
                <a:gd name="connsiteY26" fmla="*/ 5996107 h 8590988"/>
                <a:gd name="connsiteX27" fmla="*/ 4383883 w 4384140"/>
                <a:gd name="connsiteY27" fmla="*/ 5735056 h 8590988"/>
                <a:gd name="connsiteX28" fmla="*/ 3630086 w 4384140"/>
                <a:gd name="connsiteY28" fmla="*/ 5600756 h 8590988"/>
                <a:gd name="connsiteX29" fmla="*/ 3052352 w 4384140"/>
                <a:gd name="connsiteY29" fmla="*/ 5609002 h 8590988"/>
                <a:gd name="connsiteX30" fmla="*/ 2049635 w 4384140"/>
                <a:gd name="connsiteY30" fmla="*/ 5382903 h 8590988"/>
                <a:gd name="connsiteX31" fmla="*/ 2845595 w 4384140"/>
                <a:gd name="connsiteY31" fmla="*/ 5241225 h 8590988"/>
                <a:gd name="connsiteX32" fmla="*/ 3252048 w 4384140"/>
                <a:gd name="connsiteY32" fmla="*/ 5242469 h 8590988"/>
                <a:gd name="connsiteX33" fmla="*/ 3511732 w 4384140"/>
                <a:gd name="connsiteY33" fmla="*/ 5243390 h 8590988"/>
                <a:gd name="connsiteX34" fmla="*/ 3949817 w 4384140"/>
                <a:gd name="connsiteY34" fmla="*/ 5282400 h 8590988"/>
                <a:gd name="connsiteX35" fmla="*/ 4235168 w 4384140"/>
                <a:gd name="connsiteY35" fmla="*/ 5173284 h 8590988"/>
                <a:gd name="connsiteX36" fmla="*/ 2307064 w 4384140"/>
                <a:gd name="connsiteY36" fmla="*/ 4690279 h 8590988"/>
                <a:gd name="connsiteX37" fmla="*/ 3608503 w 4384140"/>
                <a:gd name="connsiteY37" fmla="*/ 4509682 h 8590988"/>
                <a:gd name="connsiteX38" fmla="*/ 4142612 w 4384140"/>
                <a:gd name="connsiteY38" fmla="*/ 4341007 h 8590988"/>
                <a:gd name="connsiteX39" fmla="*/ 4149376 w 4384140"/>
                <a:gd name="connsiteY39" fmla="*/ 4310189 h 8590988"/>
                <a:gd name="connsiteX40" fmla="*/ 4155822 w 4384140"/>
                <a:gd name="connsiteY40" fmla="*/ 4310165 h 8590988"/>
                <a:gd name="connsiteX41" fmla="*/ 4152602 w 4384140"/>
                <a:gd name="connsiteY41" fmla="*/ 4295495 h 8590988"/>
                <a:gd name="connsiteX42" fmla="*/ 4155822 w 4384140"/>
                <a:gd name="connsiteY42" fmla="*/ 4280825 h 8590988"/>
                <a:gd name="connsiteX43" fmla="*/ 4149376 w 4384140"/>
                <a:gd name="connsiteY43" fmla="*/ 4280800 h 8590988"/>
                <a:gd name="connsiteX44" fmla="*/ 4142612 w 4384140"/>
                <a:gd name="connsiteY44" fmla="*/ 4249983 h 8590988"/>
                <a:gd name="connsiteX45" fmla="*/ 3608503 w 4384140"/>
                <a:gd name="connsiteY45" fmla="*/ 4081308 h 8590988"/>
                <a:gd name="connsiteX46" fmla="*/ 2307064 w 4384140"/>
                <a:gd name="connsiteY46" fmla="*/ 3831494 h 8590988"/>
                <a:gd name="connsiteX47" fmla="*/ 4235168 w 4384140"/>
                <a:gd name="connsiteY47" fmla="*/ 3417706 h 8590988"/>
                <a:gd name="connsiteX48" fmla="*/ 3949817 w 4384140"/>
                <a:gd name="connsiteY48" fmla="*/ 3308590 h 8590988"/>
                <a:gd name="connsiteX49" fmla="*/ 3511732 w 4384140"/>
                <a:gd name="connsiteY49" fmla="*/ 3347600 h 8590988"/>
                <a:gd name="connsiteX50" fmla="*/ 3252048 w 4384140"/>
                <a:gd name="connsiteY50" fmla="*/ 3348521 h 8590988"/>
                <a:gd name="connsiteX51" fmla="*/ 2845595 w 4384140"/>
                <a:gd name="connsiteY51" fmla="*/ 3349764 h 8590988"/>
                <a:gd name="connsiteX52" fmla="*/ 2573385 w 4384140"/>
                <a:gd name="connsiteY52" fmla="*/ 3190783 h 8590988"/>
                <a:gd name="connsiteX53" fmla="*/ 3052352 w 4384140"/>
                <a:gd name="connsiteY53" fmla="*/ 2981988 h 8590988"/>
                <a:gd name="connsiteX54" fmla="*/ 3630086 w 4384140"/>
                <a:gd name="connsiteY54" fmla="*/ 2990233 h 8590988"/>
                <a:gd name="connsiteX55" fmla="*/ 4383883 w 4384140"/>
                <a:gd name="connsiteY55" fmla="*/ 2855933 h 8590988"/>
                <a:gd name="connsiteX56" fmla="*/ 3547746 w 4384140"/>
                <a:gd name="connsiteY56" fmla="*/ 2594882 h 8590988"/>
                <a:gd name="connsiteX57" fmla="*/ 4188231 w 4384140"/>
                <a:gd name="connsiteY57" fmla="*/ 2250807 h 8590988"/>
                <a:gd name="connsiteX58" fmla="*/ 3407578 w 4384140"/>
                <a:gd name="connsiteY58" fmla="*/ 2342131 h 8590988"/>
                <a:gd name="connsiteX59" fmla="*/ 2763193 w 4384140"/>
                <a:gd name="connsiteY59" fmla="*/ 2424228 h 8590988"/>
                <a:gd name="connsiteX60" fmla="*/ 2123680 w 4384140"/>
                <a:gd name="connsiteY60" fmla="*/ 2409468 h 8590988"/>
                <a:gd name="connsiteX61" fmla="*/ 2304727 w 4384140"/>
                <a:gd name="connsiteY61" fmla="*/ 2243428 h 8590988"/>
                <a:gd name="connsiteX62" fmla="*/ 3279088 w 4384140"/>
                <a:gd name="connsiteY62" fmla="*/ 2108747 h 8590988"/>
                <a:gd name="connsiteX63" fmla="*/ 3901086 w 4384140"/>
                <a:gd name="connsiteY63" fmla="*/ 1685345 h 8590988"/>
                <a:gd name="connsiteX64" fmla="*/ 2756381 w 4384140"/>
                <a:gd name="connsiteY64" fmla="*/ 1817260 h 8590988"/>
                <a:gd name="connsiteX65" fmla="*/ 3026979 w 4384140"/>
                <a:gd name="connsiteY65" fmla="*/ 1372637 h 8590988"/>
                <a:gd name="connsiteX66" fmla="*/ 3353065 w 4384140"/>
                <a:gd name="connsiteY66" fmla="*/ 823782 h 8590988"/>
                <a:gd name="connsiteX67" fmla="*/ 2599668 w 4384140"/>
                <a:gd name="connsiteY67" fmla="*/ 1181691 h 8590988"/>
                <a:gd name="connsiteX68" fmla="*/ 2108106 w 4384140"/>
                <a:gd name="connsiteY68" fmla="*/ 1720398 h 8590988"/>
                <a:gd name="connsiteX69" fmla="*/ 1876440 w 4384140"/>
                <a:gd name="connsiteY69" fmla="*/ 1939020 h 8590988"/>
                <a:gd name="connsiteX70" fmla="*/ 1592472 w 4384140"/>
                <a:gd name="connsiteY70" fmla="*/ 2061213 h 8590988"/>
                <a:gd name="connsiteX71" fmla="*/ 1612835 w 4384140"/>
                <a:gd name="connsiteY71" fmla="*/ 1831414 h 8590988"/>
                <a:gd name="connsiteX72" fmla="*/ 1678286 w 4384140"/>
                <a:gd name="connsiteY72" fmla="*/ 1634661 h 8590988"/>
                <a:gd name="connsiteX73" fmla="*/ 1752199 w 4384140"/>
                <a:gd name="connsiteY73" fmla="*/ 1404590 h 8590988"/>
                <a:gd name="connsiteX74" fmla="*/ 1885677 w 4384140"/>
                <a:gd name="connsiteY74" fmla="*/ 1111428 h 8590988"/>
                <a:gd name="connsiteX75" fmla="*/ 2150935 w 4384140"/>
                <a:gd name="connsiteY75" fmla="*/ 483397 h 8590988"/>
                <a:gd name="connsiteX76" fmla="*/ 1470500 w 4384140"/>
                <a:gd name="connsiteY76" fmla="*/ 1152504 h 8590988"/>
                <a:gd name="connsiteX77" fmla="*/ 1318688 w 4384140"/>
                <a:gd name="connsiteY77" fmla="*/ 215887 h 8590988"/>
                <a:gd name="connsiteX78" fmla="*/ 1103572 w 4384140"/>
                <a:gd name="connsiteY78" fmla="*/ 1094057 h 8590988"/>
                <a:gd name="connsiteX79" fmla="*/ 1040364 w 4384140"/>
                <a:gd name="connsiteY79" fmla="*/ 1503223 h 8590988"/>
                <a:gd name="connsiteX80" fmla="*/ 862172 w 4384140"/>
                <a:gd name="connsiteY80" fmla="*/ 1819102 h 8590988"/>
                <a:gd name="connsiteX81" fmla="*/ 834414 w 4384140"/>
                <a:gd name="connsiteY81" fmla="*/ 909797 h 8590988"/>
                <a:gd name="connsiteX82" fmla="*/ 835104 w 4384140"/>
                <a:gd name="connsiteY82" fmla="*/ 362 h 8590988"/>
                <a:gd name="connsiteX83" fmla="*/ 344324 w 4384140"/>
                <a:gd name="connsiteY83" fmla="*/ 1179841 h 8590988"/>
                <a:gd name="connsiteX84" fmla="*/ 268691 w 4384140"/>
                <a:gd name="connsiteY84" fmla="*/ 709197 h 8590988"/>
                <a:gd name="connsiteX85" fmla="*/ 209031 w 4384140"/>
                <a:gd name="connsiteY85" fmla="*/ 274923 h 8590988"/>
                <a:gd name="connsiteX86" fmla="*/ 1699 w 4384140"/>
                <a:gd name="connsiteY86" fmla="*/ 1220431 h 8590988"/>
                <a:gd name="connsiteX87" fmla="*/ 0 w 4384140"/>
                <a:gd name="connsiteY87" fmla="*/ 1872845 h 8590988"/>
                <a:gd name="connsiteX88" fmla="*/ 3645 w 4384140"/>
                <a:gd name="connsiteY88" fmla="*/ 3542235 h 8590988"/>
                <a:gd name="connsiteX89" fmla="*/ 5301 w 4384140"/>
                <a:gd name="connsiteY89" fmla="*/ 4266334 h 8590988"/>
                <a:gd name="connsiteX90" fmla="*/ 5468 w 4384140"/>
                <a:gd name="connsiteY90" fmla="*/ 4295495 h 8590988"/>
                <a:gd name="connsiteX91" fmla="*/ 5301 w 4384140"/>
                <a:gd name="connsiteY91" fmla="*/ 4324655 h 8590988"/>
                <a:gd name="connsiteX92" fmla="*/ 3645 w 4384140"/>
                <a:gd name="connsiteY92" fmla="*/ 5048755 h 8590988"/>
                <a:gd name="connsiteX93" fmla="*/ 0 w 4384140"/>
                <a:gd name="connsiteY93" fmla="*/ 6718145 h 8590988"/>
                <a:gd name="connsiteX94" fmla="*/ 1699 w 4384140"/>
                <a:gd name="connsiteY94" fmla="*/ 7370558 h 8590988"/>
                <a:gd name="connsiteX95" fmla="*/ 209031 w 4384140"/>
                <a:gd name="connsiteY95" fmla="*/ 8316066 h 8590988"/>
                <a:gd name="connsiteX96" fmla="*/ 268691 w 4384140"/>
                <a:gd name="connsiteY96" fmla="*/ 7881791 h 8590988"/>
                <a:gd name="connsiteX97" fmla="*/ 344324 w 4384140"/>
                <a:gd name="connsiteY97" fmla="*/ 7411148 h 8590988"/>
                <a:gd name="connsiteX98" fmla="*/ 835104 w 4384140"/>
                <a:gd name="connsiteY98" fmla="*/ 8590627 h 8590988"/>
                <a:gd name="connsiteX0" fmla="*/ 835104 w 4384140"/>
                <a:gd name="connsiteY0" fmla="*/ 8590627 h 8590988"/>
                <a:gd name="connsiteX1" fmla="*/ 834414 w 4384140"/>
                <a:gd name="connsiteY1" fmla="*/ 7681192 h 8590988"/>
                <a:gd name="connsiteX2" fmla="*/ 862172 w 4384140"/>
                <a:gd name="connsiteY2" fmla="*/ 6771887 h 8590988"/>
                <a:gd name="connsiteX3" fmla="*/ 1040364 w 4384140"/>
                <a:gd name="connsiteY3" fmla="*/ 7087765 h 8590988"/>
                <a:gd name="connsiteX4" fmla="*/ 1103572 w 4384140"/>
                <a:gd name="connsiteY4" fmla="*/ 7496932 h 8590988"/>
                <a:gd name="connsiteX5" fmla="*/ 1318688 w 4384140"/>
                <a:gd name="connsiteY5" fmla="*/ 8375102 h 8590988"/>
                <a:gd name="connsiteX6" fmla="*/ 1470500 w 4384140"/>
                <a:gd name="connsiteY6" fmla="*/ 7438485 h 8590988"/>
                <a:gd name="connsiteX7" fmla="*/ 2150935 w 4384140"/>
                <a:gd name="connsiteY7" fmla="*/ 8107592 h 8590988"/>
                <a:gd name="connsiteX8" fmla="*/ 1885677 w 4384140"/>
                <a:gd name="connsiteY8" fmla="*/ 7479560 h 8590988"/>
                <a:gd name="connsiteX9" fmla="*/ 1752199 w 4384140"/>
                <a:gd name="connsiteY9" fmla="*/ 7186400 h 8590988"/>
                <a:gd name="connsiteX10" fmla="*/ 1678286 w 4384140"/>
                <a:gd name="connsiteY10" fmla="*/ 6956328 h 8590988"/>
                <a:gd name="connsiteX11" fmla="*/ 1612835 w 4384140"/>
                <a:gd name="connsiteY11" fmla="*/ 6759575 h 8590988"/>
                <a:gd name="connsiteX12" fmla="*/ 1592472 w 4384140"/>
                <a:gd name="connsiteY12" fmla="*/ 6529776 h 8590988"/>
                <a:gd name="connsiteX13" fmla="*/ 1876440 w 4384140"/>
                <a:gd name="connsiteY13" fmla="*/ 6651969 h 8590988"/>
                <a:gd name="connsiteX14" fmla="*/ 2108106 w 4384140"/>
                <a:gd name="connsiteY14" fmla="*/ 6870591 h 8590988"/>
                <a:gd name="connsiteX15" fmla="*/ 2599668 w 4384140"/>
                <a:gd name="connsiteY15" fmla="*/ 7409298 h 8590988"/>
                <a:gd name="connsiteX16" fmla="*/ 3353065 w 4384140"/>
                <a:gd name="connsiteY16" fmla="*/ 7767208 h 8590988"/>
                <a:gd name="connsiteX17" fmla="*/ 3026979 w 4384140"/>
                <a:gd name="connsiteY17" fmla="*/ 7218352 h 8590988"/>
                <a:gd name="connsiteX18" fmla="*/ 2756381 w 4384140"/>
                <a:gd name="connsiteY18" fmla="*/ 6773729 h 8590988"/>
                <a:gd name="connsiteX19" fmla="*/ 3901086 w 4384140"/>
                <a:gd name="connsiteY19" fmla="*/ 6905644 h 8590988"/>
                <a:gd name="connsiteX20" fmla="*/ 3279088 w 4384140"/>
                <a:gd name="connsiteY20" fmla="*/ 6482242 h 8590988"/>
                <a:gd name="connsiteX21" fmla="*/ 2304727 w 4384140"/>
                <a:gd name="connsiteY21" fmla="*/ 6347561 h 8590988"/>
                <a:gd name="connsiteX22" fmla="*/ 2123680 w 4384140"/>
                <a:gd name="connsiteY22" fmla="*/ 6181521 h 8590988"/>
                <a:gd name="connsiteX23" fmla="*/ 2763193 w 4384140"/>
                <a:gd name="connsiteY23" fmla="*/ 6166762 h 8590988"/>
                <a:gd name="connsiteX24" fmla="*/ 3407578 w 4384140"/>
                <a:gd name="connsiteY24" fmla="*/ 6248858 h 8590988"/>
                <a:gd name="connsiteX25" fmla="*/ 4188231 w 4384140"/>
                <a:gd name="connsiteY25" fmla="*/ 6340182 h 8590988"/>
                <a:gd name="connsiteX26" fmla="*/ 3547746 w 4384140"/>
                <a:gd name="connsiteY26" fmla="*/ 5996107 h 8590988"/>
                <a:gd name="connsiteX27" fmla="*/ 4383883 w 4384140"/>
                <a:gd name="connsiteY27" fmla="*/ 5735056 h 8590988"/>
                <a:gd name="connsiteX28" fmla="*/ 3630086 w 4384140"/>
                <a:gd name="connsiteY28" fmla="*/ 5600756 h 8590988"/>
                <a:gd name="connsiteX29" fmla="*/ 3052352 w 4384140"/>
                <a:gd name="connsiteY29" fmla="*/ 5609002 h 8590988"/>
                <a:gd name="connsiteX30" fmla="*/ 2049635 w 4384140"/>
                <a:gd name="connsiteY30" fmla="*/ 5382903 h 8590988"/>
                <a:gd name="connsiteX31" fmla="*/ 2845595 w 4384140"/>
                <a:gd name="connsiteY31" fmla="*/ 5241225 h 8590988"/>
                <a:gd name="connsiteX32" fmla="*/ 3252048 w 4384140"/>
                <a:gd name="connsiteY32" fmla="*/ 5242469 h 8590988"/>
                <a:gd name="connsiteX33" fmla="*/ 3511732 w 4384140"/>
                <a:gd name="connsiteY33" fmla="*/ 5243390 h 8590988"/>
                <a:gd name="connsiteX34" fmla="*/ 3949817 w 4384140"/>
                <a:gd name="connsiteY34" fmla="*/ 5282400 h 8590988"/>
                <a:gd name="connsiteX35" fmla="*/ 4235168 w 4384140"/>
                <a:gd name="connsiteY35" fmla="*/ 5173284 h 8590988"/>
                <a:gd name="connsiteX36" fmla="*/ 2021381 w 4384140"/>
                <a:gd name="connsiteY36" fmla="*/ 4681628 h 8590988"/>
                <a:gd name="connsiteX37" fmla="*/ 3608503 w 4384140"/>
                <a:gd name="connsiteY37" fmla="*/ 4509682 h 8590988"/>
                <a:gd name="connsiteX38" fmla="*/ 4142612 w 4384140"/>
                <a:gd name="connsiteY38" fmla="*/ 4341007 h 8590988"/>
                <a:gd name="connsiteX39" fmla="*/ 4149376 w 4384140"/>
                <a:gd name="connsiteY39" fmla="*/ 4310189 h 8590988"/>
                <a:gd name="connsiteX40" fmla="*/ 4155822 w 4384140"/>
                <a:gd name="connsiteY40" fmla="*/ 4310165 h 8590988"/>
                <a:gd name="connsiteX41" fmla="*/ 4152602 w 4384140"/>
                <a:gd name="connsiteY41" fmla="*/ 4295495 h 8590988"/>
                <a:gd name="connsiteX42" fmla="*/ 4155822 w 4384140"/>
                <a:gd name="connsiteY42" fmla="*/ 4280825 h 8590988"/>
                <a:gd name="connsiteX43" fmla="*/ 4149376 w 4384140"/>
                <a:gd name="connsiteY43" fmla="*/ 4280800 h 8590988"/>
                <a:gd name="connsiteX44" fmla="*/ 4142612 w 4384140"/>
                <a:gd name="connsiteY44" fmla="*/ 4249983 h 8590988"/>
                <a:gd name="connsiteX45" fmla="*/ 3608503 w 4384140"/>
                <a:gd name="connsiteY45" fmla="*/ 4081308 h 8590988"/>
                <a:gd name="connsiteX46" fmla="*/ 2307064 w 4384140"/>
                <a:gd name="connsiteY46" fmla="*/ 3831494 h 8590988"/>
                <a:gd name="connsiteX47" fmla="*/ 4235168 w 4384140"/>
                <a:gd name="connsiteY47" fmla="*/ 3417706 h 8590988"/>
                <a:gd name="connsiteX48" fmla="*/ 3949817 w 4384140"/>
                <a:gd name="connsiteY48" fmla="*/ 3308590 h 8590988"/>
                <a:gd name="connsiteX49" fmla="*/ 3511732 w 4384140"/>
                <a:gd name="connsiteY49" fmla="*/ 3347600 h 8590988"/>
                <a:gd name="connsiteX50" fmla="*/ 3252048 w 4384140"/>
                <a:gd name="connsiteY50" fmla="*/ 3348521 h 8590988"/>
                <a:gd name="connsiteX51" fmla="*/ 2845595 w 4384140"/>
                <a:gd name="connsiteY51" fmla="*/ 3349764 h 8590988"/>
                <a:gd name="connsiteX52" fmla="*/ 2573385 w 4384140"/>
                <a:gd name="connsiteY52" fmla="*/ 3190783 h 8590988"/>
                <a:gd name="connsiteX53" fmla="*/ 3052352 w 4384140"/>
                <a:gd name="connsiteY53" fmla="*/ 2981988 h 8590988"/>
                <a:gd name="connsiteX54" fmla="*/ 3630086 w 4384140"/>
                <a:gd name="connsiteY54" fmla="*/ 2990233 h 8590988"/>
                <a:gd name="connsiteX55" fmla="*/ 4383883 w 4384140"/>
                <a:gd name="connsiteY55" fmla="*/ 2855933 h 8590988"/>
                <a:gd name="connsiteX56" fmla="*/ 3547746 w 4384140"/>
                <a:gd name="connsiteY56" fmla="*/ 2594882 h 8590988"/>
                <a:gd name="connsiteX57" fmla="*/ 4188231 w 4384140"/>
                <a:gd name="connsiteY57" fmla="*/ 2250807 h 8590988"/>
                <a:gd name="connsiteX58" fmla="*/ 3407578 w 4384140"/>
                <a:gd name="connsiteY58" fmla="*/ 2342131 h 8590988"/>
                <a:gd name="connsiteX59" fmla="*/ 2763193 w 4384140"/>
                <a:gd name="connsiteY59" fmla="*/ 2424228 h 8590988"/>
                <a:gd name="connsiteX60" fmla="*/ 2123680 w 4384140"/>
                <a:gd name="connsiteY60" fmla="*/ 2409468 h 8590988"/>
                <a:gd name="connsiteX61" fmla="*/ 2304727 w 4384140"/>
                <a:gd name="connsiteY61" fmla="*/ 2243428 h 8590988"/>
                <a:gd name="connsiteX62" fmla="*/ 3279088 w 4384140"/>
                <a:gd name="connsiteY62" fmla="*/ 2108747 h 8590988"/>
                <a:gd name="connsiteX63" fmla="*/ 3901086 w 4384140"/>
                <a:gd name="connsiteY63" fmla="*/ 1685345 h 8590988"/>
                <a:gd name="connsiteX64" fmla="*/ 2756381 w 4384140"/>
                <a:gd name="connsiteY64" fmla="*/ 1817260 h 8590988"/>
                <a:gd name="connsiteX65" fmla="*/ 3026979 w 4384140"/>
                <a:gd name="connsiteY65" fmla="*/ 1372637 h 8590988"/>
                <a:gd name="connsiteX66" fmla="*/ 3353065 w 4384140"/>
                <a:gd name="connsiteY66" fmla="*/ 823782 h 8590988"/>
                <a:gd name="connsiteX67" fmla="*/ 2599668 w 4384140"/>
                <a:gd name="connsiteY67" fmla="*/ 1181691 h 8590988"/>
                <a:gd name="connsiteX68" fmla="*/ 2108106 w 4384140"/>
                <a:gd name="connsiteY68" fmla="*/ 1720398 h 8590988"/>
                <a:gd name="connsiteX69" fmla="*/ 1876440 w 4384140"/>
                <a:gd name="connsiteY69" fmla="*/ 1939020 h 8590988"/>
                <a:gd name="connsiteX70" fmla="*/ 1592472 w 4384140"/>
                <a:gd name="connsiteY70" fmla="*/ 2061213 h 8590988"/>
                <a:gd name="connsiteX71" fmla="*/ 1612835 w 4384140"/>
                <a:gd name="connsiteY71" fmla="*/ 1831414 h 8590988"/>
                <a:gd name="connsiteX72" fmla="*/ 1678286 w 4384140"/>
                <a:gd name="connsiteY72" fmla="*/ 1634661 h 8590988"/>
                <a:gd name="connsiteX73" fmla="*/ 1752199 w 4384140"/>
                <a:gd name="connsiteY73" fmla="*/ 1404590 h 8590988"/>
                <a:gd name="connsiteX74" fmla="*/ 1885677 w 4384140"/>
                <a:gd name="connsiteY74" fmla="*/ 1111428 h 8590988"/>
                <a:gd name="connsiteX75" fmla="*/ 2150935 w 4384140"/>
                <a:gd name="connsiteY75" fmla="*/ 483397 h 8590988"/>
                <a:gd name="connsiteX76" fmla="*/ 1470500 w 4384140"/>
                <a:gd name="connsiteY76" fmla="*/ 1152504 h 8590988"/>
                <a:gd name="connsiteX77" fmla="*/ 1318688 w 4384140"/>
                <a:gd name="connsiteY77" fmla="*/ 215887 h 8590988"/>
                <a:gd name="connsiteX78" fmla="*/ 1103572 w 4384140"/>
                <a:gd name="connsiteY78" fmla="*/ 1094057 h 8590988"/>
                <a:gd name="connsiteX79" fmla="*/ 1040364 w 4384140"/>
                <a:gd name="connsiteY79" fmla="*/ 1503223 h 8590988"/>
                <a:gd name="connsiteX80" fmla="*/ 862172 w 4384140"/>
                <a:gd name="connsiteY80" fmla="*/ 1819102 h 8590988"/>
                <a:gd name="connsiteX81" fmla="*/ 834414 w 4384140"/>
                <a:gd name="connsiteY81" fmla="*/ 909797 h 8590988"/>
                <a:gd name="connsiteX82" fmla="*/ 835104 w 4384140"/>
                <a:gd name="connsiteY82" fmla="*/ 362 h 8590988"/>
                <a:gd name="connsiteX83" fmla="*/ 344324 w 4384140"/>
                <a:gd name="connsiteY83" fmla="*/ 1179841 h 8590988"/>
                <a:gd name="connsiteX84" fmla="*/ 268691 w 4384140"/>
                <a:gd name="connsiteY84" fmla="*/ 709197 h 8590988"/>
                <a:gd name="connsiteX85" fmla="*/ 209031 w 4384140"/>
                <a:gd name="connsiteY85" fmla="*/ 274923 h 8590988"/>
                <a:gd name="connsiteX86" fmla="*/ 1699 w 4384140"/>
                <a:gd name="connsiteY86" fmla="*/ 1220431 h 8590988"/>
                <a:gd name="connsiteX87" fmla="*/ 0 w 4384140"/>
                <a:gd name="connsiteY87" fmla="*/ 1872845 h 8590988"/>
                <a:gd name="connsiteX88" fmla="*/ 3645 w 4384140"/>
                <a:gd name="connsiteY88" fmla="*/ 3542235 h 8590988"/>
                <a:gd name="connsiteX89" fmla="*/ 5301 w 4384140"/>
                <a:gd name="connsiteY89" fmla="*/ 4266334 h 8590988"/>
                <a:gd name="connsiteX90" fmla="*/ 5468 w 4384140"/>
                <a:gd name="connsiteY90" fmla="*/ 4295495 h 8590988"/>
                <a:gd name="connsiteX91" fmla="*/ 5301 w 4384140"/>
                <a:gd name="connsiteY91" fmla="*/ 4324655 h 8590988"/>
                <a:gd name="connsiteX92" fmla="*/ 3645 w 4384140"/>
                <a:gd name="connsiteY92" fmla="*/ 5048755 h 8590988"/>
                <a:gd name="connsiteX93" fmla="*/ 0 w 4384140"/>
                <a:gd name="connsiteY93" fmla="*/ 6718145 h 8590988"/>
                <a:gd name="connsiteX94" fmla="*/ 1699 w 4384140"/>
                <a:gd name="connsiteY94" fmla="*/ 7370558 h 8590988"/>
                <a:gd name="connsiteX95" fmla="*/ 209031 w 4384140"/>
                <a:gd name="connsiteY95" fmla="*/ 8316066 h 8590988"/>
                <a:gd name="connsiteX96" fmla="*/ 268691 w 4384140"/>
                <a:gd name="connsiteY96" fmla="*/ 7881791 h 8590988"/>
                <a:gd name="connsiteX97" fmla="*/ 344324 w 4384140"/>
                <a:gd name="connsiteY97" fmla="*/ 7411148 h 8590988"/>
                <a:gd name="connsiteX98" fmla="*/ 835104 w 4384140"/>
                <a:gd name="connsiteY98" fmla="*/ 8590627 h 8590988"/>
                <a:gd name="connsiteX0" fmla="*/ 835104 w 4384140"/>
                <a:gd name="connsiteY0" fmla="*/ 8590627 h 8590988"/>
                <a:gd name="connsiteX1" fmla="*/ 834414 w 4384140"/>
                <a:gd name="connsiteY1" fmla="*/ 7681192 h 8590988"/>
                <a:gd name="connsiteX2" fmla="*/ 862172 w 4384140"/>
                <a:gd name="connsiteY2" fmla="*/ 6771887 h 8590988"/>
                <a:gd name="connsiteX3" fmla="*/ 1040364 w 4384140"/>
                <a:gd name="connsiteY3" fmla="*/ 7087765 h 8590988"/>
                <a:gd name="connsiteX4" fmla="*/ 1103572 w 4384140"/>
                <a:gd name="connsiteY4" fmla="*/ 7496932 h 8590988"/>
                <a:gd name="connsiteX5" fmla="*/ 1318688 w 4384140"/>
                <a:gd name="connsiteY5" fmla="*/ 8375102 h 8590988"/>
                <a:gd name="connsiteX6" fmla="*/ 1470500 w 4384140"/>
                <a:gd name="connsiteY6" fmla="*/ 7438485 h 8590988"/>
                <a:gd name="connsiteX7" fmla="*/ 2150935 w 4384140"/>
                <a:gd name="connsiteY7" fmla="*/ 8107592 h 8590988"/>
                <a:gd name="connsiteX8" fmla="*/ 1885677 w 4384140"/>
                <a:gd name="connsiteY8" fmla="*/ 7479560 h 8590988"/>
                <a:gd name="connsiteX9" fmla="*/ 1752199 w 4384140"/>
                <a:gd name="connsiteY9" fmla="*/ 7186400 h 8590988"/>
                <a:gd name="connsiteX10" fmla="*/ 1678286 w 4384140"/>
                <a:gd name="connsiteY10" fmla="*/ 6956328 h 8590988"/>
                <a:gd name="connsiteX11" fmla="*/ 1612835 w 4384140"/>
                <a:gd name="connsiteY11" fmla="*/ 6759575 h 8590988"/>
                <a:gd name="connsiteX12" fmla="*/ 1592472 w 4384140"/>
                <a:gd name="connsiteY12" fmla="*/ 6529776 h 8590988"/>
                <a:gd name="connsiteX13" fmla="*/ 1876440 w 4384140"/>
                <a:gd name="connsiteY13" fmla="*/ 6651969 h 8590988"/>
                <a:gd name="connsiteX14" fmla="*/ 2108106 w 4384140"/>
                <a:gd name="connsiteY14" fmla="*/ 6870591 h 8590988"/>
                <a:gd name="connsiteX15" fmla="*/ 2599668 w 4384140"/>
                <a:gd name="connsiteY15" fmla="*/ 7409298 h 8590988"/>
                <a:gd name="connsiteX16" fmla="*/ 3353065 w 4384140"/>
                <a:gd name="connsiteY16" fmla="*/ 7767208 h 8590988"/>
                <a:gd name="connsiteX17" fmla="*/ 3026979 w 4384140"/>
                <a:gd name="connsiteY17" fmla="*/ 7218352 h 8590988"/>
                <a:gd name="connsiteX18" fmla="*/ 2756381 w 4384140"/>
                <a:gd name="connsiteY18" fmla="*/ 6773729 h 8590988"/>
                <a:gd name="connsiteX19" fmla="*/ 3901086 w 4384140"/>
                <a:gd name="connsiteY19" fmla="*/ 6905644 h 8590988"/>
                <a:gd name="connsiteX20" fmla="*/ 3279088 w 4384140"/>
                <a:gd name="connsiteY20" fmla="*/ 6482242 h 8590988"/>
                <a:gd name="connsiteX21" fmla="*/ 2304727 w 4384140"/>
                <a:gd name="connsiteY21" fmla="*/ 6347561 h 8590988"/>
                <a:gd name="connsiteX22" fmla="*/ 2123680 w 4384140"/>
                <a:gd name="connsiteY22" fmla="*/ 6181521 h 8590988"/>
                <a:gd name="connsiteX23" fmla="*/ 2763193 w 4384140"/>
                <a:gd name="connsiteY23" fmla="*/ 6166762 h 8590988"/>
                <a:gd name="connsiteX24" fmla="*/ 3407578 w 4384140"/>
                <a:gd name="connsiteY24" fmla="*/ 6248858 h 8590988"/>
                <a:gd name="connsiteX25" fmla="*/ 4188231 w 4384140"/>
                <a:gd name="connsiteY25" fmla="*/ 6340182 h 8590988"/>
                <a:gd name="connsiteX26" fmla="*/ 3547746 w 4384140"/>
                <a:gd name="connsiteY26" fmla="*/ 5996107 h 8590988"/>
                <a:gd name="connsiteX27" fmla="*/ 4383883 w 4384140"/>
                <a:gd name="connsiteY27" fmla="*/ 5735056 h 8590988"/>
                <a:gd name="connsiteX28" fmla="*/ 3630086 w 4384140"/>
                <a:gd name="connsiteY28" fmla="*/ 5600756 h 8590988"/>
                <a:gd name="connsiteX29" fmla="*/ 3052352 w 4384140"/>
                <a:gd name="connsiteY29" fmla="*/ 5609002 h 8590988"/>
                <a:gd name="connsiteX30" fmla="*/ 2049635 w 4384140"/>
                <a:gd name="connsiteY30" fmla="*/ 5382903 h 8590988"/>
                <a:gd name="connsiteX31" fmla="*/ 2845595 w 4384140"/>
                <a:gd name="connsiteY31" fmla="*/ 5241225 h 8590988"/>
                <a:gd name="connsiteX32" fmla="*/ 3252048 w 4384140"/>
                <a:gd name="connsiteY32" fmla="*/ 5242469 h 8590988"/>
                <a:gd name="connsiteX33" fmla="*/ 3511732 w 4384140"/>
                <a:gd name="connsiteY33" fmla="*/ 5243390 h 8590988"/>
                <a:gd name="connsiteX34" fmla="*/ 3949817 w 4384140"/>
                <a:gd name="connsiteY34" fmla="*/ 5282400 h 8590988"/>
                <a:gd name="connsiteX35" fmla="*/ 4235168 w 4384140"/>
                <a:gd name="connsiteY35" fmla="*/ 5173284 h 8590988"/>
                <a:gd name="connsiteX36" fmla="*/ 2002333 w 4384140"/>
                <a:gd name="connsiteY36" fmla="*/ 4655670 h 8590988"/>
                <a:gd name="connsiteX37" fmla="*/ 3608503 w 4384140"/>
                <a:gd name="connsiteY37" fmla="*/ 4509682 h 8590988"/>
                <a:gd name="connsiteX38" fmla="*/ 4142612 w 4384140"/>
                <a:gd name="connsiteY38" fmla="*/ 4341007 h 8590988"/>
                <a:gd name="connsiteX39" fmla="*/ 4149376 w 4384140"/>
                <a:gd name="connsiteY39" fmla="*/ 4310189 h 8590988"/>
                <a:gd name="connsiteX40" fmla="*/ 4155822 w 4384140"/>
                <a:gd name="connsiteY40" fmla="*/ 4310165 h 8590988"/>
                <a:gd name="connsiteX41" fmla="*/ 4152602 w 4384140"/>
                <a:gd name="connsiteY41" fmla="*/ 4295495 h 8590988"/>
                <a:gd name="connsiteX42" fmla="*/ 4155822 w 4384140"/>
                <a:gd name="connsiteY42" fmla="*/ 4280825 h 8590988"/>
                <a:gd name="connsiteX43" fmla="*/ 4149376 w 4384140"/>
                <a:gd name="connsiteY43" fmla="*/ 4280800 h 8590988"/>
                <a:gd name="connsiteX44" fmla="*/ 4142612 w 4384140"/>
                <a:gd name="connsiteY44" fmla="*/ 4249983 h 8590988"/>
                <a:gd name="connsiteX45" fmla="*/ 3608503 w 4384140"/>
                <a:gd name="connsiteY45" fmla="*/ 4081308 h 8590988"/>
                <a:gd name="connsiteX46" fmla="*/ 2307064 w 4384140"/>
                <a:gd name="connsiteY46" fmla="*/ 3831494 h 8590988"/>
                <a:gd name="connsiteX47" fmla="*/ 4235168 w 4384140"/>
                <a:gd name="connsiteY47" fmla="*/ 3417706 h 8590988"/>
                <a:gd name="connsiteX48" fmla="*/ 3949817 w 4384140"/>
                <a:gd name="connsiteY48" fmla="*/ 3308590 h 8590988"/>
                <a:gd name="connsiteX49" fmla="*/ 3511732 w 4384140"/>
                <a:gd name="connsiteY49" fmla="*/ 3347600 h 8590988"/>
                <a:gd name="connsiteX50" fmla="*/ 3252048 w 4384140"/>
                <a:gd name="connsiteY50" fmla="*/ 3348521 h 8590988"/>
                <a:gd name="connsiteX51" fmla="*/ 2845595 w 4384140"/>
                <a:gd name="connsiteY51" fmla="*/ 3349764 h 8590988"/>
                <a:gd name="connsiteX52" fmla="*/ 2573385 w 4384140"/>
                <a:gd name="connsiteY52" fmla="*/ 3190783 h 8590988"/>
                <a:gd name="connsiteX53" fmla="*/ 3052352 w 4384140"/>
                <a:gd name="connsiteY53" fmla="*/ 2981988 h 8590988"/>
                <a:gd name="connsiteX54" fmla="*/ 3630086 w 4384140"/>
                <a:gd name="connsiteY54" fmla="*/ 2990233 h 8590988"/>
                <a:gd name="connsiteX55" fmla="*/ 4383883 w 4384140"/>
                <a:gd name="connsiteY55" fmla="*/ 2855933 h 8590988"/>
                <a:gd name="connsiteX56" fmla="*/ 3547746 w 4384140"/>
                <a:gd name="connsiteY56" fmla="*/ 2594882 h 8590988"/>
                <a:gd name="connsiteX57" fmla="*/ 4188231 w 4384140"/>
                <a:gd name="connsiteY57" fmla="*/ 2250807 h 8590988"/>
                <a:gd name="connsiteX58" fmla="*/ 3407578 w 4384140"/>
                <a:gd name="connsiteY58" fmla="*/ 2342131 h 8590988"/>
                <a:gd name="connsiteX59" fmla="*/ 2763193 w 4384140"/>
                <a:gd name="connsiteY59" fmla="*/ 2424228 h 8590988"/>
                <a:gd name="connsiteX60" fmla="*/ 2123680 w 4384140"/>
                <a:gd name="connsiteY60" fmla="*/ 2409468 h 8590988"/>
                <a:gd name="connsiteX61" fmla="*/ 2304727 w 4384140"/>
                <a:gd name="connsiteY61" fmla="*/ 2243428 h 8590988"/>
                <a:gd name="connsiteX62" fmla="*/ 3279088 w 4384140"/>
                <a:gd name="connsiteY62" fmla="*/ 2108747 h 8590988"/>
                <a:gd name="connsiteX63" fmla="*/ 3901086 w 4384140"/>
                <a:gd name="connsiteY63" fmla="*/ 1685345 h 8590988"/>
                <a:gd name="connsiteX64" fmla="*/ 2756381 w 4384140"/>
                <a:gd name="connsiteY64" fmla="*/ 1817260 h 8590988"/>
                <a:gd name="connsiteX65" fmla="*/ 3026979 w 4384140"/>
                <a:gd name="connsiteY65" fmla="*/ 1372637 h 8590988"/>
                <a:gd name="connsiteX66" fmla="*/ 3353065 w 4384140"/>
                <a:gd name="connsiteY66" fmla="*/ 823782 h 8590988"/>
                <a:gd name="connsiteX67" fmla="*/ 2599668 w 4384140"/>
                <a:gd name="connsiteY67" fmla="*/ 1181691 h 8590988"/>
                <a:gd name="connsiteX68" fmla="*/ 2108106 w 4384140"/>
                <a:gd name="connsiteY68" fmla="*/ 1720398 h 8590988"/>
                <a:gd name="connsiteX69" fmla="*/ 1876440 w 4384140"/>
                <a:gd name="connsiteY69" fmla="*/ 1939020 h 8590988"/>
                <a:gd name="connsiteX70" fmla="*/ 1592472 w 4384140"/>
                <a:gd name="connsiteY70" fmla="*/ 2061213 h 8590988"/>
                <a:gd name="connsiteX71" fmla="*/ 1612835 w 4384140"/>
                <a:gd name="connsiteY71" fmla="*/ 1831414 h 8590988"/>
                <a:gd name="connsiteX72" fmla="*/ 1678286 w 4384140"/>
                <a:gd name="connsiteY72" fmla="*/ 1634661 h 8590988"/>
                <a:gd name="connsiteX73" fmla="*/ 1752199 w 4384140"/>
                <a:gd name="connsiteY73" fmla="*/ 1404590 h 8590988"/>
                <a:gd name="connsiteX74" fmla="*/ 1885677 w 4384140"/>
                <a:gd name="connsiteY74" fmla="*/ 1111428 h 8590988"/>
                <a:gd name="connsiteX75" fmla="*/ 2150935 w 4384140"/>
                <a:gd name="connsiteY75" fmla="*/ 483397 h 8590988"/>
                <a:gd name="connsiteX76" fmla="*/ 1470500 w 4384140"/>
                <a:gd name="connsiteY76" fmla="*/ 1152504 h 8590988"/>
                <a:gd name="connsiteX77" fmla="*/ 1318688 w 4384140"/>
                <a:gd name="connsiteY77" fmla="*/ 215887 h 8590988"/>
                <a:gd name="connsiteX78" fmla="*/ 1103572 w 4384140"/>
                <a:gd name="connsiteY78" fmla="*/ 1094057 h 8590988"/>
                <a:gd name="connsiteX79" fmla="*/ 1040364 w 4384140"/>
                <a:gd name="connsiteY79" fmla="*/ 1503223 h 8590988"/>
                <a:gd name="connsiteX80" fmla="*/ 862172 w 4384140"/>
                <a:gd name="connsiteY80" fmla="*/ 1819102 h 8590988"/>
                <a:gd name="connsiteX81" fmla="*/ 834414 w 4384140"/>
                <a:gd name="connsiteY81" fmla="*/ 909797 h 8590988"/>
                <a:gd name="connsiteX82" fmla="*/ 835104 w 4384140"/>
                <a:gd name="connsiteY82" fmla="*/ 362 h 8590988"/>
                <a:gd name="connsiteX83" fmla="*/ 344324 w 4384140"/>
                <a:gd name="connsiteY83" fmla="*/ 1179841 h 8590988"/>
                <a:gd name="connsiteX84" fmla="*/ 268691 w 4384140"/>
                <a:gd name="connsiteY84" fmla="*/ 709197 h 8590988"/>
                <a:gd name="connsiteX85" fmla="*/ 209031 w 4384140"/>
                <a:gd name="connsiteY85" fmla="*/ 274923 h 8590988"/>
                <a:gd name="connsiteX86" fmla="*/ 1699 w 4384140"/>
                <a:gd name="connsiteY86" fmla="*/ 1220431 h 8590988"/>
                <a:gd name="connsiteX87" fmla="*/ 0 w 4384140"/>
                <a:gd name="connsiteY87" fmla="*/ 1872845 h 8590988"/>
                <a:gd name="connsiteX88" fmla="*/ 3645 w 4384140"/>
                <a:gd name="connsiteY88" fmla="*/ 3542235 h 8590988"/>
                <a:gd name="connsiteX89" fmla="*/ 5301 w 4384140"/>
                <a:gd name="connsiteY89" fmla="*/ 4266334 h 8590988"/>
                <a:gd name="connsiteX90" fmla="*/ 5468 w 4384140"/>
                <a:gd name="connsiteY90" fmla="*/ 4295495 h 8590988"/>
                <a:gd name="connsiteX91" fmla="*/ 5301 w 4384140"/>
                <a:gd name="connsiteY91" fmla="*/ 4324655 h 8590988"/>
                <a:gd name="connsiteX92" fmla="*/ 3645 w 4384140"/>
                <a:gd name="connsiteY92" fmla="*/ 5048755 h 8590988"/>
                <a:gd name="connsiteX93" fmla="*/ 0 w 4384140"/>
                <a:gd name="connsiteY93" fmla="*/ 6718145 h 8590988"/>
                <a:gd name="connsiteX94" fmla="*/ 1699 w 4384140"/>
                <a:gd name="connsiteY94" fmla="*/ 7370558 h 8590988"/>
                <a:gd name="connsiteX95" fmla="*/ 209031 w 4384140"/>
                <a:gd name="connsiteY95" fmla="*/ 8316066 h 8590988"/>
                <a:gd name="connsiteX96" fmla="*/ 268691 w 4384140"/>
                <a:gd name="connsiteY96" fmla="*/ 7881791 h 8590988"/>
                <a:gd name="connsiteX97" fmla="*/ 344324 w 4384140"/>
                <a:gd name="connsiteY97" fmla="*/ 7411148 h 8590988"/>
                <a:gd name="connsiteX98" fmla="*/ 835104 w 4384140"/>
                <a:gd name="connsiteY98" fmla="*/ 8590627 h 8590988"/>
                <a:gd name="connsiteX0" fmla="*/ 835104 w 4384140"/>
                <a:gd name="connsiteY0" fmla="*/ 8590627 h 8590988"/>
                <a:gd name="connsiteX1" fmla="*/ 834414 w 4384140"/>
                <a:gd name="connsiteY1" fmla="*/ 7681192 h 8590988"/>
                <a:gd name="connsiteX2" fmla="*/ 862172 w 4384140"/>
                <a:gd name="connsiteY2" fmla="*/ 6771887 h 8590988"/>
                <a:gd name="connsiteX3" fmla="*/ 1040364 w 4384140"/>
                <a:gd name="connsiteY3" fmla="*/ 7087765 h 8590988"/>
                <a:gd name="connsiteX4" fmla="*/ 1103572 w 4384140"/>
                <a:gd name="connsiteY4" fmla="*/ 7496932 h 8590988"/>
                <a:gd name="connsiteX5" fmla="*/ 1318688 w 4384140"/>
                <a:gd name="connsiteY5" fmla="*/ 8375102 h 8590988"/>
                <a:gd name="connsiteX6" fmla="*/ 1470500 w 4384140"/>
                <a:gd name="connsiteY6" fmla="*/ 7438485 h 8590988"/>
                <a:gd name="connsiteX7" fmla="*/ 2150935 w 4384140"/>
                <a:gd name="connsiteY7" fmla="*/ 8107592 h 8590988"/>
                <a:gd name="connsiteX8" fmla="*/ 1885677 w 4384140"/>
                <a:gd name="connsiteY8" fmla="*/ 7479560 h 8590988"/>
                <a:gd name="connsiteX9" fmla="*/ 1752199 w 4384140"/>
                <a:gd name="connsiteY9" fmla="*/ 7186400 h 8590988"/>
                <a:gd name="connsiteX10" fmla="*/ 1678286 w 4384140"/>
                <a:gd name="connsiteY10" fmla="*/ 6956328 h 8590988"/>
                <a:gd name="connsiteX11" fmla="*/ 1612835 w 4384140"/>
                <a:gd name="connsiteY11" fmla="*/ 6759575 h 8590988"/>
                <a:gd name="connsiteX12" fmla="*/ 1592472 w 4384140"/>
                <a:gd name="connsiteY12" fmla="*/ 6529776 h 8590988"/>
                <a:gd name="connsiteX13" fmla="*/ 1876440 w 4384140"/>
                <a:gd name="connsiteY13" fmla="*/ 6651969 h 8590988"/>
                <a:gd name="connsiteX14" fmla="*/ 2108106 w 4384140"/>
                <a:gd name="connsiteY14" fmla="*/ 6870591 h 8590988"/>
                <a:gd name="connsiteX15" fmla="*/ 2599668 w 4384140"/>
                <a:gd name="connsiteY15" fmla="*/ 7409298 h 8590988"/>
                <a:gd name="connsiteX16" fmla="*/ 3353065 w 4384140"/>
                <a:gd name="connsiteY16" fmla="*/ 7767208 h 8590988"/>
                <a:gd name="connsiteX17" fmla="*/ 3026979 w 4384140"/>
                <a:gd name="connsiteY17" fmla="*/ 7218352 h 8590988"/>
                <a:gd name="connsiteX18" fmla="*/ 2756381 w 4384140"/>
                <a:gd name="connsiteY18" fmla="*/ 6773729 h 8590988"/>
                <a:gd name="connsiteX19" fmla="*/ 3901086 w 4384140"/>
                <a:gd name="connsiteY19" fmla="*/ 6905644 h 8590988"/>
                <a:gd name="connsiteX20" fmla="*/ 3279088 w 4384140"/>
                <a:gd name="connsiteY20" fmla="*/ 6482242 h 8590988"/>
                <a:gd name="connsiteX21" fmla="*/ 2304727 w 4384140"/>
                <a:gd name="connsiteY21" fmla="*/ 6347561 h 8590988"/>
                <a:gd name="connsiteX22" fmla="*/ 2123680 w 4384140"/>
                <a:gd name="connsiteY22" fmla="*/ 6181521 h 8590988"/>
                <a:gd name="connsiteX23" fmla="*/ 2763193 w 4384140"/>
                <a:gd name="connsiteY23" fmla="*/ 6166762 h 8590988"/>
                <a:gd name="connsiteX24" fmla="*/ 3407578 w 4384140"/>
                <a:gd name="connsiteY24" fmla="*/ 6248858 h 8590988"/>
                <a:gd name="connsiteX25" fmla="*/ 4188231 w 4384140"/>
                <a:gd name="connsiteY25" fmla="*/ 6340182 h 8590988"/>
                <a:gd name="connsiteX26" fmla="*/ 3547746 w 4384140"/>
                <a:gd name="connsiteY26" fmla="*/ 5996107 h 8590988"/>
                <a:gd name="connsiteX27" fmla="*/ 4383883 w 4384140"/>
                <a:gd name="connsiteY27" fmla="*/ 5735056 h 8590988"/>
                <a:gd name="connsiteX28" fmla="*/ 3630086 w 4384140"/>
                <a:gd name="connsiteY28" fmla="*/ 5600756 h 8590988"/>
                <a:gd name="connsiteX29" fmla="*/ 3052352 w 4384140"/>
                <a:gd name="connsiteY29" fmla="*/ 5609002 h 8590988"/>
                <a:gd name="connsiteX30" fmla="*/ 2049635 w 4384140"/>
                <a:gd name="connsiteY30" fmla="*/ 5382903 h 8590988"/>
                <a:gd name="connsiteX31" fmla="*/ 2845595 w 4384140"/>
                <a:gd name="connsiteY31" fmla="*/ 5241225 h 8590988"/>
                <a:gd name="connsiteX32" fmla="*/ 3252048 w 4384140"/>
                <a:gd name="connsiteY32" fmla="*/ 5242469 h 8590988"/>
                <a:gd name="connsiteX33" fmla="*/ 3511732 w 4384140"/>
                <a:gd name="connsiteY33" fmla="*/ 5243390 h 8590988"/>
                <a:gd name="connsiteX34" fmla="*/ 3949817 w 4384140"/>
                <a:gd name="connsiteY34" fmla="*/ 5282400 h 8590988"/>
                <a:gd name="connsiteX35" fmla="*/ 4235168 w 4384140"/>
                <a:gd name="connsiteY35" fmla="*/ 5173284 h 8590988"/>
                <a:gd name="connsiteX36" fmla="*/ 2002333 w 4384140"/>
                <a:gd name="connsiteY36" fmla="*/ 4655670 h 8590988"/>
                <a:gd name="connsiteX37" fmla="*/ 3608503 w 4384140"/>
                <a:gd name="connsiteY37" fmla="*/ 4509682 h 8590988"/>
                <a:gd name="connsiteX38" fmla="*/ 4142612 w 4384140"/>
                <a:gd name="connsiteY38" fmla="*/ 4341007 h 8590988"/>
                <a:gd name="connsiteX39" fmla="*/ 4149376 w 4384140"/>
                <a:gd name="connsiteY39" fmla="*/ 4310189 h 8590988"/>
                <a:gd name="connsiteX40" fmla="*/ 4155822 w 4384140"/>
                <a:gd name="connsiteY40" fmla="*/ 4310165 h 8590988"/>
                <a:gd name="connsiteX41" fmla="*/ 4152602 w 4384140"/>
                <a:gd name="connsiteY41" fmla="*/ 4295495 h 8590988"/>
                <a:gd name="connsiteX42" fmla="*/ 4155822 w 4384140"/>
                <a:gd name="connsiteY42" fmla="*/ 4280825 h 8590988"/>
                <a:gd name="connsiteX43" fmla="*/ 4149376 w 4384140"/>
                <a:gd name="connsiteY43" fmla="*/ 4280800 h 8590988"/>
                <a:gd name="connsiteX44" fmla="*/ 4142612 w 4384140"/>
                <a:gd name="connsiteY44" fmla="*/ 4249983 h 8590988"/>
                <a:gd name="connsiteX45" fmla="*/ 3608503 w 4384140"/>
                <a:gd name="connsiteY45" fmla="*/ 4081308 h 8590988"/>
                <a:gd name="connsiteX46" fmla="*/ 2107081 w 4384140"/>
                <a:gd name="connsiteY46" fmla="*/ 3918015 h 8590988"/>
                <a:gd name="connsiteX47" fmla="*/ 4235168 w 4384140"/>
                <a:gd name="connsiteY47" fmla="*/ 3417706 h 8590988"/>
                <a:gd name="connsiteX48" fmla="*/ 3949817 w 4384140"/>
                <a:gd name="connsiteY48" fmla="*/ 3308590 h 8590988"/>
                <a:gd name="connsiteX49" fmla="*/ 3511732 w 4384140"/>
                <a:gd name="connsiteY49" fmla="*/ 3347600 h 8590988"/>
                <a:gd name="connsiteX50" fmla="*/ 3252048 w 4384140"/>
                <a:gd name="connsiteY50" fmla="*/ 3348521 h 8590988"/>
                <a:gd name="connsiteX51" fmla="*/ 2845595 w 4384140"/>
                <a:gd name="connsiteY51" fmla="*/ 3349764 h 8590988"/>
                <a:gd name="connsiteX52" fmla="*/ 2573385 w 4384140"/>
                <a:gd name="connsiteY52" fmla="*/ 3190783 h 8590988"/>
                <a:gd name="connsiteX53" fmla="*/ 3052352 w 4384140"/>
                <a:gd name="connsiteY53" fmla="*/ 2981988 h 8590988"/>
                <a:gd name="connsiteX54" fmla="*/ 3630086 w 4384140"/>
                <a:gd name="connsiteY54" fmla="*/ 2990233 h 8590988"/>
                <a:gd name="connsiteX55" fmla="*/ 4383883 w 4384140"/>
                <a:gd name="connsiteY55" fmla="*/ 2855933 h 8590988"/>
                <a:gd name="connsiteX56" fmla="*/ 3547746 w 4384140"/>
                <a:gd name="connsiteY56" fmla="*/ 2594882 h 8590988"/>
                <a:gd name="connsiteX57" fmla="*/ 4188231 w 4384140"/>
                <a:gd name="connsiteY57" fmla="*/ 2250807 h 8590988"/>
                <a:gd name="connsiteX58" fmla="*/ 3407578 w 4384140"/>
                <a:gd name="connsiteY58" fmla="*/ 2342131 h 8590988"/>
                <a:gd name="connsiteX59" fmla="*/ 2763193 w 4384140"/>
                <a:gd name="connsiteY59" fmla="*/ 2424228 h 8590988"/>
                <a:gd name="connsiteX60" fmla="*/ 2123680 w 4384140"/>
                <a:gd name="connsiteY60" fmla="*/ 2409468 h 8590988"/>
                <a:gd name="connsiteX61" fmla="*/ 2304727 w 4384140"/>
                <a:gd name="connsiteY61" fmla="*/ 2243428 h 8590988"/>
                <a:gd name="connsiteX62" fmla="*/ 3279088 w 4384140"/>
                <a:gd name="connsiteY62" fmla="*/ 2108747 h 8590988"/>
                <a:gd name="connsiteX63" fmla="*/ 3901086 w 4384140"/>
                <a:gd name="connsiteY63" fmla="*/ 1685345 h 8590988"/>
                <a:gd name="connsiteX64" fmla="*/ 2756381 w 4384140"/>
                <a:gd name="connsiteY64" fmla="*/ 1817260 h 8590988"/>
                <a:gd name="connsiteX65" fmla="*/ 3026979 w 4384140"/>
                <a:gd name="connsiteY65" fmla="*/ 1372637 h 8590988"/>
                <a:gd name="connsiteX66" fmla="*/ 3353065 w 4384140"/>
                <a:gd name="connsiteY66" fmla="*/ 823782 h 8590988"/>
                <a:gd name="connsiteX67" fmla="*/ 2599668 w 4384140"/>
                <a:gd name="connsiteY67" fmla="*/ 1181691 h 8590988"/>
                <a:gd name="connsiteX68" fmla="*/ 2108106 w 4384140"/>
                <a:gd name="connsiteY68" fmla="*/ 1720398 h 8590988"/>
                <a:gd name="connsiteX69" fmla="*/ 1876440 w 4384140"/>
                <a:gd name="connsiteY69" fmla="*/ 1939020 h 8590988"/>
                <a:gd name="connsiteX70" fmla="*/ 1592472 w 4384140"/>
                <a:gd name="connsiteY70" fmla="*/ 2061213 h 8590988"/>
                <a:gd name="connsiteX71" fmla="*/ 1612835 w 4384140"/>
                <a:gd name="connsiteY71" fmla="*/ 1831414 h 8590988"/>
                <a:gd name="connsiteX72" fmla="*/ 1678286 w 4384140"/>
                <a:gd name="connsiteY72" fmla="*/ 1634661 h 8590988"/>
                <a:gd name="connsiteX73" fmla="*/ 1752199 w 4384140"/>
                <a:gd name="connsiteY73" fmla="*/ 1404590 h 8590988"/>
                <a:gd name="connsiteX74" fmla="*/ 1885677 w 4384140"/>
                <a:gd name="connsiteY74" fmla="*/ 1111428 h 8590988"/>
                <a:gd name="connsiteX75" fmla="*/ 2150935 w 4384140"/>
                <a:gd name="connsiteY75" fmla="*/ 483397 h 8590988"/>
                <a:gd name="connsiteX76" fmla="*/ 1470500 w 4384140"/>
                <a:gd name="connsiteY76" fmla="*/ 1152504 h 8590988"/>
                <a:gd name="connsiteX77" fmla="*/ 1318688 w 4384140"/>
                <a:gd name="connsiteY77" fmla="*/ 215887 h 8590988"/>
                <a:gd name="connsiteX78" fmla="*/ 1103572 w 4384140"/>
                <a:gd name="connsiteY78" fmla="*/ 1094057 h 8590988"/>
                <a:gd name="connsiteX79" fmla="*/ 1040364 w 4384140"/>
                <a:gd name="connsiteY79" fmla="*/ 1503223 h 8590988"/>
                <a:gd name="connsiteX80" fmla="*/ 862172 w 4384140"/>
                <a:gd name="connsiteY80" fmla="*/ 1819102 h 8590988"/>
                <a:gd name="connsiteX81" fmla="*/ 834414 w 4384140"/>
                <a:gd name="connsiteY81" fmla="*/ 909797 h 8590988"/>
                <a:gd name="connsiteX82" fmla="*/ 835104 w 4384140"/>
                <a:gd name="connsiteY82" fmla="*/ 362 h 8590988"/>
                <a:gd name="connsiteX83" fmla="*/ 344324 w 4384140"/>
                <a:gd name="connsiteY83" fmla="*/ 1179841 h 8590988"/>
                <a:gd name="connsiteX84" fmla="*/ 268691 w 4384140"/>
                <a:gd name="connsiteY84" fmla="*/ 709197 h 8590988"/>
                <a:gd name="connsiteX85" fmla="*/ 209031 w 4384140"/>
                <a:gd name="connsiteY85" fmla="*/ 274923 h 8590988"/>
                <a:gd name="connsiteX86" fmla="*/ 1699 w 4384140"/>
                <a:gd name="connsiteY86" fmla="*/ 1220431 h 8590988"/>
                <a:gd name="connsiteX87" fmla="*/ 0 w 4384140"/>
                <a:gd name="connsiteY87" fmla="*/ 1872845 h 8590988"/>
                <a:gd name="connsiteX88" fmla="*/ 3645 w 4384140"/>
                <a:gd name="connsiteY88" fmla="*/ 3542235 h 8590988"/>
                <a:gd name="connsiteX89" fmla="*/ 5301 w 4384140"/>
                <a:gd name="connsiteY89" fmla="*/ 4266334 h 8590988"/>
                <a:gd name="connsiteX90" fmla="*/ 5468 w 4384140"/>
                <a:gd name="connsiteY90" fmla="*/ 4295495 h 8590988"/>
                <a:gd name="connsiteX91" fmla="*/ 5301 w 4384140"/>
                <a:gd name="connsiteY91" fmla="*/ 4324655 h 8590988"/>
                <a:gd name="connsiteX92" fmla="*/ 3645 w 4384140"/>
                <a:gd name="connsiteY92" fmla="*/ 5048755 h 8590988"/>
                <a:gd name="connsiteX93" fmla="*/ 0 w 4384140"/>
                <a:gd name="connsiteY93" fmla="*/ 6718145 h 8590988"/>
                <a:gd name="connsiteX94" fmla="*/ 1699 w 4384140"/>
                <a:gd name="connsiteY94" fmla="*/ 7370558 h 8590988"/>
                <a:gd name="connsiteX95" fmla="*/ 209031 w 4384140"/>
                <a:gd name="connsiteY95" fmla="*/ 8316066 h 8590988"/>
                <a:gd name="connsiteX96" fmla="*/ 268691 w 4384140"/>
                <a:gd name="connsiteY96" fmla="*/ 7881791 h 8590988"/>
                <a:gd name="connsiteX97" fmla="*/ 344324 w 4384140"/>
                <a:gd name="connsiteY97" fmla="*/ 7411148 h 8590988"/>
                <a:gd name="connsiteX98" fmla="*/ 835104 w 4384140"/>
                <a:gd name="connsiteY98" fmla="*/ 8590627 h 8590988"/>
                <a:gd name="connsiteX0" fmla="*/ 835104 w 4384140"/>
                <a:gd name="connsiteY0" fmla="*/ 8590627 h 8590988"/>
                <a:gd name="connsiteX1" fmla="*/ 834414 w 4384140"/>
                <a:gd name="connsiteY1" fmla="*/ 7681192 h 8590988"/>
                <a:gd name="connsiteX2" fmla="*/ 862172 w 4384140"/>
                <a:gd name="connsiteY2" fmla="*/ 6771887 h 8590988"/>
                <a:gd name="connsiteX3" fmla="*/ 1040364 w 4384140"/>
                <a:gd name="connsiteY3" fmla="*/ 7087765 h 8590988"/>
                <a:gd name="connsiteX4" fmla="*/ 1103572 w 4384140"/>
                <a:gd name="connsiteY4" fmla="*/ 7496932 h 8590988"/>
                <a:gd name="connsiteX5" fmla="*/ 1318688 w 4384140"/>
                <a:gd name="connsiteY5" fmla="*/ 8375102 h 8590988"/>
                <a:gd name="connsiteX6" fmla="*/ 1470500 w 4384140"/>
                <a:gd name="connsiteY6" fmla="*/ 7438485 h 8590988"/>
                <a:gd name="connsiteX7" fmla="*/ 2150935 w 4384140"/>
                <a:gd name="connsiteY7" fmla="*/ 8107592 h 8590988"/>
                <a:gd name="connsiteX8" fmla="*/ 1885677 w 4384140"/>
                <a:gd name="connsiteY8" fmla="*/ 7479560 h 8590988"/>
                <a:gd name="connsiteX9" fmla="*/ 1752199 w 4384140"/>
                <a:gd name="connsiteY9" fmla="*/ 7186400 h 8590988"/>
                <a:gd name="connsiteX10" fmla="*/ 1678286 w 4384140"/>
                <a:gd name="connsiteY10" fmla="*/ 6956328 h 8590988"/>
                <a:gd name="connsiteX11" fmla="*/ 1612835 w 4384140"/>
                <a:gd name="connsiteY11" fmla="*/ 6759575 h 8590988"/>
                <a:gd name="connsiteX12" fmla="*/ 1592472 w 4384140"/>
                <a:gd name="connsiteY12" fmla="*/ 6529776 h 8590988"/>
                <a:gd name="connsiteX13" fmla="*/ 1876440 w 4384140"/>
                <a:gd name="connsiteY13" fmla="*/ 6651969 h 8590988"/>
                <a:gd name="connsiteX14" fmla="*/ 2108106 w 4384140"/>
                <a:gd name="connsiteY14" fmla="*/ 6870591 h 8590988"/>
                <a:gd name="connsiteX15" fmla="*/ 2599668 w 4384140"/>
                <a:gd name="connsiteY15" fmla="*/ 7409298 h 8590988"/>
                <a:gd name="connsiteX16" fmla="*/ 3353065 w 4384140"/>
                <a:gd name="connsiteY16" fmla="*/ 7767208 h 8590988"/>
                <a:gd name="connsiteX17" fmla="*/ 3026979 w 4384140"/>
                <a:gd name="connsiteY17" fmla="*/ 7218352 h 8590988"/>
                <a:gd name="connsiteX18" fmla="*/ 2756381 w 4384140"/>
                <a:gd name="connsiteY18" fmla="*/ 6773729 h 8590988"/>
                <a:gd name="connsiteX19" fmla="*/ 3901086 w 4384140"/>
                <a:gd name="connsiteY19" fmla="*/ 6905644 h 8590988"/>
                <a:gd name="connsiteX20" fmla="*/ 3279088 w 4384140"/>
                <a:gd name="connsiteY20" fmla="*/ 6482242 h 8590988"/>
                <a:gd name="connsiteX21" fmla="*/ 2304727 w 4384140"/>
                <a:gd name="connsiteY21" fmla="*/ 6347561 h 8590988"/>
                <a:gd name="connsiteX22" fmla="*/ 2123680 w 4384140"/>
                <a:gd name="connsiteY22" fmla="*/ 6181521 h 8590988"/>
                <a:gd name="connsiteX23" fmla="*/ 2763193 w 4384140"/>
                <a:gd name="connsiteY23" fmla="*/ 6166762 h 8590988"/>
                <a:gd name="connsiteX24" fmla="*/ 3407578 w 4384140"/>
                <a:gd name="connsiteY24" fmla="*/ 6248858 h 8590988"/>
                <a:gd name="connsiteX25" fmla="*/ 4188231 w 4384140"/>
                <a:gd name="connsiteY25" fmla="*/ 6340182 h 8590988"/>
                <a:gd name="connsiteX26" fmla="*/ 3547746 w 4384140"/>
                <a:gd name="connsiteY26" fmla="*/ 5996107 h 8590988"/>
                <a:gd name="connsiteX27" fmla="*/ 4383883 w 4384140"/>
                <a:gd name="connsiteY27" fmla="*/ 5735056 h 8590988"/>
                <a:gd name="connsiteX28" fmla="*/ 3630086 w 4384140"/>
                <a:gd name="connsiteY28" fmla="*/ 5600756 h 8590988"/>
                <a:gd name="connsiteX29" fmla="*/ 3052352 w 4384140"/>
                <a:gd name="connsiteY29" fmla="*/ 5609002 h 8590988"/>
                <a:gd name="connsiteX30" fmla="*/ 2049635 w 4384140"/>
                <a:gd name="connsiteY30" fmla="*/ 5382903 h 8590988"/>
                <a:gd name="connsiteX31" fmla="*/ 2845595 w 4384140"/>
                <a:gd name="connsiteY31" fmla="*/ 5241225 h 8590988"/>
                <a:gd name="connsiteX32" fmla="*/ 3252048 w 4384140"/>
                <a:gd name="connsiteY32" fmla="*/ 5242469 h 8590988"/>
                <a:gd name="connsiteX33" fmla="*/ 3511732 w 4384140"/>
                <a:gd name="connsiteY33" fmla="*/ 5243390 h 8590988"/>
                <a:gd name="connsiteX34" fmla="*/ 3949817 w 4384140"/>
                <a:gd name="connsiteY34" fmla="*/ 5282400 h 8590988"/>
                <a:gd name="connsiteX35" fmla="*/ 4235168 w 4384140"/>
                <a:gd name="connsiteY35" fmla="*/ 5173284 h 8590988"/>
                <a:gd name="connsiteX36" fmla="*/ 2002333 w 4384140"/>
                <a:gd name="connsiteY36" fmla="*/ 4655670 h 8590988"/>
                <a:gd name="connsiteX37" fmla="*/ 3608503 w 4384140"/>
                <a:gd name="connsiteY37" fmla="*/ 4509682 h 8590988"/>
                <a:gd name="connsiteX38" fmla="*/ 4142612 w 4384140"/>
                <a:gd name="connsiteY38" fmla="*/ 4341007 h 8590988"/>
                <a:gd name="connsiteX39" fmla="*/ 4149376 w 4384140"/>
                <a:gd name="connsiteY39" fmla="*/ 4310189 h 8590988"/>
                <a:gd name="connsiteX40" fmla="*/ 4155822 w 4384140"/>
                <a:gd name="connsiteY40" fmla="*/ 4310165 h 8590988"/>
                <a:gd name="connsiteX41" fmla="*/ 4152602 w 4384140"/>
                <a:gd name="connsiteY41" fmla="*/ 4295495 h 8590988"/>
                <a:gd name="connsiteX42" fmla="*/ 4155822 w 4384140"/>
                <a:gd name="connsiteY42" fmla="*/ 4280825 h 8590988"/>
                <a:gd name="connsiteX43" fmla="*/ 4149376 w 4384140"/>
                <a:gd name="connsiteY43" fmla="*/ 4280800 h 8590988"/>
                <a:gd name="connsiteX44" fmla="*/ 4142612 w 4384140"/>
                <a:gd name="connsiteY44" fmla="*/ 4249983 h 8590988"/>
                <a:gd name="connsiteX45" fmla="*/ 3608503 w 4384140"/>
                <a:gd name="connsiteY45" fmla="*/ 4081308 h 8590988"/>
                <a:gd name="connsiteX46" fmla="*/ 2107081 w 4384140"/>
                <a:gd name="connsiteY46" fmla="*/ 3918015 h 8590988"/>
                <a:gd name="connsiteX47" fmla="*/ 4235168 w 4384140"/>
                <a:gd name="connsiteY47" fmla="*/ 3417706 h 8590988"/>
                <a:gd name="connsiteX48" fmla="*/ 3949817 w 4384140"/>
                <a:gd name="connsiteY48" fmla="*/ 3308590 h 8590988"/>
                <a:gd name="connsiteX49" fmla="*/ 3511732 w 4384140"/>
                <a:gd name="connsiteY49" fmla="*/ 3347600 h 8590988"/>
                <a:gd name="connsiteX50" fmla="*/ 3252048 w 4384140"/>
                <a:gd name="connsiteY50" fmla="*/ 3348521 h 8590988"/>
                <a:gd name="connsiteX51" fmla="*/ 2845595 w 4384140"/>
                <a:gd name="connsiteY51" fmla="*/ 3349764 h 8590988"/>
                <a:gd name="connsiteX52" fmla="*/ 2087722 w 4384140"/>
                <a:gd name="connsiteY52" fmla="*/ 3199437 h 8590988"/>
                <a:gd name="connsiteX53" fmla="*/ 3052352 w 4384140"/>
                <a:gd name="connsiteY53" fmla="*/ 2981988 h 8590988"/>
                <a:gd name="connsiteX54" fmla="*/ 3630086 w 4384140"/>
                <a:gd name="connsiteY54" fmla="*/ 2990233 h 8590988"/>
                <a:gd name="connsiteX55" fmla="*/ 4383883 w 4384140"/>
                <a:gd name="connsiteY55" fmla="*/ 2855933 h 8590988"/>
                <a:gd name="connsiteX56" fmla="*/ 3547746 w 4384140"/>
                <a:gd name="connsiteY56" fmla="*/ 2594882 h 8590988"/>
                <a:gd name="connsiteX57" fmla="*/ 4188231 w 4384140"/>
                <a:gd name="connsiteY57" fmla="*/ 2250807 h 8590988"/>
                <a:gd name="connsiteX58" fmla="*/ 3407578 w 4384140"/>
                <a:gd name="connsiteY58" fmla="*/ 2342131 h 8590988"/>
                <a:gd name="connsiteX59" fmla="*/ 2763193 w 4384140"/>
                <a:gd name="connsiteY59" fmla="*/ 2424228 h 8590988"/>
                <a:gd name="connsiteX60" fmla="*/ 2123680 w 4384140"/>
                <a:gd name="connsiteY60" fmla="*/ 2409468 h 8590988"/>
                <a:gd name="connsiteX61" fmla="*/ 2304727 w 4384140"/>
                <a:gd name="connsiteY61" fmla="*/ 2243428 h 8590988"/>
                <a:gd name="connsiteX62" fmla="*/ 3279088 w 4384140"/>
                <a:gd name="connsiteY62" fmla="*/ 2108747 h 8590988"/>
                <a:gd name="connsiteX63" fmla="*/ 3901086 w 4384140"/>
                <a:gd name="connsiteY63" fmla="*/ 1685345 h 8590988"/>
                <a:gd name="connsiteX64" fmla="*/ 2756381 w 4384140"/>
                <a:gd name="connsiteY64" fmla="*/ 1817260 h 8590988"/>
                <a:gd name="connsiteX65" fmla="*/ 3026979 w 4384140"/>
                <a:gd name="connsiteY65" fmla="*/ 1372637 h 8590988"/>
                <a:gd name="connsiteX66" fmla="*/ 3353065 w 4384140"/>
                <a:gd name="connsiteY66" fmla="*/ 823782 h 8590988"/>
                <a:gd name="connsiteX67" fmla="*/ 2599668 w 4384140"/>
                <a:gd name="connsiteY67" fmla="*/ 1181691 h 8590988"/>
                <a:gd name="connsiteX68" fmla="*/ 2108106 w 4384140"/>
                <a:gd name="connsiteY68" fmla="*/ 1720398 h 8590988"/>
                <a:gd name="connsiteX69" fmla="*/ 1876440 w 4384140"/>
                <a:gd name="connsiteY69" fmla="*/ 1939020 h 8590988"/>
                <a:gd name="connsiteX70" fmla="*/ 1592472 w 4384140"/>
                <a:gd name="connsiteY70" fmla="*/ 2061213 h 8590988"/>
                <a:gd name="connsiteX71" fmla="*/ 1612835 w 4384140"/>
                <a:gd name="connsiteY71" fmla="*/ 1831414 h 8590988"/>
                <a:gd name="connsiteX72" fmla="*/ 1678286 w 4384140"/>
                <a:gd name="connsiteY72" fmla="*/ 1634661 h 8590988"/>
                <a:gd name="connsiteX73" fmla="*/ 1752199 w 4384140"/>
                <a:gd name="connsiteY73" fmla="*/ 1404590 h 8590988"/>
                <a:gd name="connsiteX74" fmla="*/ 1885677 w 4384140"/>
                <a:gd name="connsiteY74" fmla="*/ 1111428 h 8590988"/>
                <a:gd name="connsiteX75" fmla="*/ 2150935 w 4384140"/>
                <a:gd name="connsiteY75" fmla="*/ 483397 h 8590988"/>
                <a:gd name="connsiteX76" fmla="*/ 1470500 w 4384140"/>
                <a:gd name="connsiteY76" fmla="*/ 1152504 h 8590988"/>
                <a:gd name="connsiteX77" fmla="*/ 1318688 w 4384140"/>
                <a:gd name="connsiteY77" fmla="*/ 215887 h 8590988"/>
                <a:gd name="connsiteX78" fmla="*/ 1103572 w 4384140"/>
                <a:gd name="connsiteY78" fmla="*/ 1094057 h 8590988"/>
                <a:gd name="connsiteX79" fmla="*/ 1040364 w 4384140"/>
                <a:gd name="connsiteY79" fmla="*/ 1503223 h 8590988"/>
                <a:gd name="connsiteX80" fmla="*/ 862172 w 4384140"/>
                <a:gd name="connsiteY80" fmla="*/ 1819102 h 8590988"/>
                <a:gd name="connsiteX81" fmla="*/ 834414 w 4384140"/>
                <a:gd name="connsiteY81" fmla="*/ 909797 h 8590988"/>
                <a:gd name="connsiteX82" fmla="*/ 835104 w 4384140"/>
                <a:gd name="connsiteY82" fmla="*/ 362 h 8590988"/>
                <a:gd name="connsiteX83" fmla="*/ 344324 w 4384140"/>
                <a:gd name="connsiteY83" fmla="*/ 1179841 h 8590988"/>
                <a:gd name="connsiteX84" fmla="*/ 268691 w 4384140"/>
                <a:gd name="connsiteY84" fmla="*/ 709197 h 8590988"/>
                <a:gd name="connsiteX85" fmla="*/ 209031 w 4384140"/>
                <a:gd name="connsiteY85" fmla="*/ 274923 h 8590988"/>
                <a:gd name="connsiteX86" fmla="*/ 1699 w 4384140"/>
                <a:gd name="connsiteY86" fmla="*/ 1220431 h 8590988"/>
                <a:gd name="connsiteX87" fmla="*/ 0 w 4384140"/>
                <a:gd name="connsiteY87" fmla="*/ 1872845 h 8590988"/>
                <a:gd name="connsiteX88" fmla="*/ 3645 w 4384140"/>
                <a:gd name="connsiteY88" fmla="*/ 3542235 h 8590988"/>
                <a:gd name="connsiteX89" fmla="*/ 5301 w 4384140"/>
                <a:gd name="connsiteY89" fmla="*/ 4266334 h 8590988"/>
                <a:gd name="connsiteX90" fmla="*/ 5468 w 4384140"/>
                <a:gd name="connsiteY90" fmla="*/ 4295495 h 8590988"/>
                <a:gd name="connsiteX91" fmla="*/ 5301 w 4384140"/>
                <a:gd name="connsiteY91" fmla="*/ 4324655 h 8590988"/>
                <a:gd name="connsiteX92" fmla="*/ 3645 w 4384140"/>
                <a:gd name="connsiteY92" fmla="*/ 5048755 h 8590988"/>
                <a:gd name="connsiteX93" fmla="*/ 0 w 4384140"/>
                <a:gd name="connsiteY93" fmla="*/ 6718145 h 8590988"/>
                <a:gd name="connsiteX94" fmla="*/ 1699 w 4384140"/>
                <a:gd name="connsiteY94" fmla="*/ 7370558 h 8590988"/>
                <a:gd name="connsiteX95" fmla="*/ 209031 w 4384140"/>
                <a:gd name="connsiteY95" fmla="*/ 8316066 h 8590988"/>
                <a:gd name="connsiteX96" fmla="*/ 268691 w 4384140"/>
                <a:gd name="connsiteY96" fmla="*/ 7881791 h 8590988"/>
                <a:gd name="connsiteX97" fmla="*/ 344324 w 4384140"/>
                <a:gd name="connsiteY97" fmla="*/ 7411148 h 8590988"/>
                <a:gd name="connsiteX98" fmla="*/ 835104 w 4384140"/>
                <a:gd name="connsiteY98" fmla="*/ 8590627 h 8590988"/>
                <a:gd name="connsiteX0" fmla="*/ 835104 w 4384140"/>
                <a:gd name="connsiteY0" fmla="*/ 8590627 h 8590988"/>
                <a:gd name="connsiteX1" fmla="*/ 834414 w 4384140"/>
                <a:gd name="connsiteY1" fmla="*/ 7681192 h 8590988"/>
                <a:gd name="connsiteX2" fmla="*/ 862172 w 4384140"/>
                <a:gd name="connsiteY2" fmla="*/ 6771887 h 8590988"/>
                <a:gd name="connsiteX3" fmla="*/ 1040364 w 4384140"/>
                <a:gd name="connsiteY3" fmla="*/ 7087765 h 8590988"/>
                <a:gd name="connsiteX4" fmla="*/ 1103572 w 4384140"/>
                <a:gd name="connsiteY4" fmla="*/ 7496932 h 8590988"/>
                <a:gd name="connsiteX5" fmla="*/ 1318688 w 4384140"/>
                <a:gd name="connsiteY5" fmla="*/ 8375102 h 8590988"/>
                <a:gd name="connsiteX6" fmla="*/ 1470500 w 4384140"/>
                <a:gd name="connsiteY6" fmla="*/ 7438485 h 8590988"/>
                <a:gd name="connsiteX7" fmla="*/ 2150935 w 4384140"/>
                <a:gd name="connsiteY7" fmla="*/ 8107592 h 8590988"/>
                <a:gd name="connsiteX8" fmla="*/ 1885677 w 4384140"/>
                <a:gd name="connsiteY8" fmla="*/ 7479560 h 8590988"/>
                <a:gd name="connsiteX9" fmla="*/ 1752199 w 4384140"/>
                <a:gd name="connsiteY9" fmla="*/ 7186400 h 8590988"/>
                <a:gd name="connsiteX10" fmla="*/ 1678286 w 4384140"/>
                <a:gd name="connsiteY10" fmla="*/ 6956328 h 8590988"/>
                <a:gd name="connsiteX11" fmla="*/ 1612835 w 4384140"/>
                <a:gd name="connsiteY11" fmla="*/ 6759575 h 8590988"/>
                <a:gd name="connsiteX12" fmla="*/ 1592472 w 4384140"/>
                <a:gd name="connsiteY12" fmla="*/ 6529776 h 8590988"/>
                <a:gd name="connsiteX13" fmla="*/ 1876440 w 4384140"/>
                <a:gd name="connsiteY13" fmla="*/ 6651969 h 8590988"/>
                <a:gd name="connsiteX14" fmla="*/ 2108106 w 4384140"/>
                <a:gd name="connsiteY14" fmla="*/ 6870591 h 8590988"/>
                <a:gd name="connsiteX15" fmla="*/ 2599668 w 4384140"/>
                <a:gd name="connsiteY15" fmla="*/ 7409298 h 8590988"/>
                <a:gd name="connsiteX16" fmla="*/ 3353065 w 4384140"/>
                <a:gd name="connsiteY16" fmla="*/ 7767208 h 8590988"/>
                <a:gd name="connsiteX17" fmla="*/ 3026979 w 4384140"/>
                <a:gd name="connsiteY17" fmla="*/ 7218352 h 8590988"/>
                <a:gd name="connsiteX18" fmla="*/ 2756381 w 4384140"/>
                <a:gd name="connsiteY18" fmla="*/ 6773729 h 8590988"/>
                <a:gd name="connsiteX19" fmla="*/ 3901086 w 4384140"/>
                <a:gd name="connsiteY19" fmla="*/ 6905644 h 8590988"/>
                <a:gd name="connsiteX20" fmla="*/ 3279088 w 4384140"/>
                <a:gd name="connsiteY20" fmla="*/ 6482242 h 8590988"/>
                <a:gd name="connsiteX21" fmla="*/ 2304727 w 4384140"/>
                <a:gd name="connsiteY21" fmla="*/ 6347561 h 8590988"/>
                <a:gd name="connsiteX22" fmla="*/ 2123680 w 4384140"/>
                <a:gd name="connsiteY22" fmla="*/ 6181521 h 8590988"/>
                <a:gd name="connsiteX23" fmla="*/ 2763193 w 4384140"/>
                <a:gd name="connsiteY23" fmla="*/ 6166762 h 8590988"/>
                <a:gd name="connsiteX24" fmla="*/ 3407578 w 4384140"/>
                <a:gd name="connsiteY24" fmla="*/ 6248858 h 8590988"/>
                <a:gd name="connsiteX25" fmla="*/ 4188231 w 4384140"/>
                <a:gd name="connsiteY25" fmla="*/ 6340182 h 8590988"/>
                <a:gd name="connsiteX26" fmla="*/ 3547746 w 4384140"/>
                <a:gd name="connsiteY26" fmla="*/ 5996107 h 8590988"/>
                <a:gd name="connsiteX27" fmla="*/ 4383883 w 4384140"/>
                <a:gd name="connsiteY27" fmla="*/ 5735056 h 8590988"/>
                <a:gd name="connsiteX28" fmla="*/ 3630086 w 4384140"/>
                <a:gd name="connsiteY28" fmla="*/ 5600756 h 8590988"/>
                <a:gd name="connsiteX29" fmla="*/ 3052352 w 4384140"/>
                <a:gd name="connsiteY29" fmla="*/ 5609002 h 8590988"/>
                <a:gd name="connsiteX30" fmla="*/ 2049635 w 4384140"/>
                <a:gd name="connsiteY30" fmla="*/ 5382903 h 8590988"/>
                <a:gd name="connsiteX31" fmla="*/ 2845595 w 4384140"/>
                <a:gd name="connsiteY31" fmla="*/ 5241225 h 8590988"/>
                <a:gd name="connsiteX32" fmla="*/ 3252048 w 4384140"/>
                <a:gd name="connsiteY32" fmla="*/ 5242469 h 8590988"/>
                <a:gd name="connsiteX33" fmla="*/ 3511732 w 4384140"/>
                <a:gd name="connsiteY33" fmla="*/ 5243390 h 8590988"/>
                <a:gd name="connsiteX34" fmla="*/ 3949817 w 4384140"/>
                <a:gd name="connsiteY34" fmla="*/ 5282400 h 8590988"/>
                <a:gd name="connsiteX35" fmla="*/ 4235168 w 4384140"/>
                <a:gd name="connsiteY35" fmla="*/ 5173284 h 8590988"/>
                <a:gd name="connsiteX36" fmla="*/ 2002333 w 4384140"/>
                <a:gd name="connsiteY36" fmla="*/ 4655670 h 8590988"/>
                <a:gd name="connsiteX37" fmla="*/ 3608503 w 4384140"/>
                <a:gd name="connsiteY37" fmla="*/ 4509682 h 8590988"/>
                <a:gd name="connsiteX38" fmla="*/ 4142612 w 4384140"/>
                <a:gd name="connsiteY38" fmla="*/ 4341007 h 8590988"/>
                <a:gd name="connsiteX39" fmla="*/ 4149376 w 4384140"/>
                <a:gd name="connsiteY39" fmla="*/ 4310189 h 8590988"/>
                <a:gd name="connsiteX40" fmla="*/ 4155822 w 4384140"/>
                <a:gd name="connsiteY40" fmla="*/ 4310165 h 8590988"/>
                <a:gd name="connsiteX41" fmla="*/ 4152602 w 4384140"/>
                <a:gd name="connsiteY41" fmla="*/ 4295495 h 8590988"/>
                <a:gd name="connsiteX42" fmla="*/ 4155822 w 4384140"/>
                <a:gd name="connsiteY42" fmla="*/ 4280825 h 8590988"/>
                <a:gd name="connsiteX43" fmla="*/ 4149376 w 4384140"/>
                <a:gd name="connsiteY43" fmla="*/ 4280800 h 8590988"/>
                <a:gd name="connsiteX44" fmla="*/ 4142612 w 4384140"/>
                <a:gd name="connsiteY44" fmla="*/ 4249983 h 8590988"/>
                <a:gd name="connsiteX45" fmla="*/ 3608503 w 4384140"/>
                <a:gd name="connsiteY45" fmla="*/ 4081308 h 8590988"/>
                <a:gd name="connsiteX46" fmla="*/ 2107081 w 4384140"/>
                <a:gd name="connsiteY46" fmla="*/ 3918015 h 8590988"/>
                <a:gd name="connsiteX47" fmla="*/ 4235168 w 4384140"/>
                <a:gd name="connsiteY47" fmla="*/ 3417706 h 8590988"/>
                <a:gd name="connsiteX48" fmla="*/ 3949817 w 4384140"/>
                <a:gd name="connsiteY48" fmla="*/ 3308590 h 8590988"/>
                <a:gd name="connsiteX49" fmla="*/ 3511732 w 4384140"/>
                <a:gd name="connsiteY49" fmla="*/ 3347600 h 8590988"/>
                <a:gd name="connsiteX50" fmla="*/ 3252048 w 4384140"/>
                <a:gd name="connsiteY50" fmla="*/ 3348521 h 8590988"/>
                <a:gd name="connsiteX51" fmla="*/ 2845595 w 4384140"/>
                <a:gd name="connsiteY51" fmla="*/ 3349764 h 8590988"/>
                <a:gd name="connsiteX52" fmla="*/ 2087722 w 4384140"/>
                <a:gd name="connsiteY52" fmla="*/ 3199437 h 8590988"/>
                <a:gd name="connsiteX53" fmla="*/ 3052352 w 4384140"/>
                <a:gd name="connsiteY53" fmla="*/ 2981988 h 8590988"/>
                <a:gd name="connsiteX54" fmla="*/ 3630086 w 4384140"/>
                <a:gd name="connsiteY54" fmla="*/ 2990233 h 8590988"/>
                <a:gd name="connsiteX55" fmla="*/ 4383883 w 4384140"/>
                <a:gd name="connsiteY55" fmla="*/ 2855933 h 8590988"/>
                <a:gd name="connsiteX56" fmla="*/ 3547746 w 4384140"/>
                <a:gd name="connsiteY56" fmla="*/ 2594882 h 8590988"/>
                <a:gd name="connsiteX57" fmla="*/ 4188231 w 4384140"/>
                <a:gd name="connsiteY57" fmla="*/ 2250807 h 8590988"/>
                <a:gd name="connsiteX58" fmla="*/ 3407578 w 4384140"/>
                <a:gd name="connsiteY58" fmla="*/ 2342131 h 8590988"/>
                <a:gd name="connsiteX59" fmla="*/ 2763193 w 4384140"/>
                <a:gd name="connsiteY59" fmla="*/ 2424228 h 8590988"/>
                <a:gd name="connsiteX60" fmla="*/ 1857043 w 4384140"/>
                <a:gd name="connsiteY60" fmla="*/ 2539253 h 8590988"/>
                <a:gd name="connsiteX61" fmla="*/ 2304727 w 4384140"/>
                <a:gd name="connsiteY61" fmla="*/ 2243428 h 8590988"/>
                <a:gd name="connsiteX62" fmla="*/ 3279088 w 4384140"/>
                <a:gd name="connsiteY62" fmla="*/ 2108747 h 8590988"/>
                <a:gd name="connsiteX63" fmla="*/ 3901086 w 4384140"/>
                <a:gd name="connsiteY63" fmla="*/ 1685345 h 8590988"/>
                <a:gd name="connsiteX64" fmla="*/ 2756381 w 4384140"/>
                <a:gd name="connsiteY64" fmla="*/ 1817260 h 8590988"/>
                <a:gd name="connsiteX65" fmla="*/ 3026979 w 4384140"/>
                <a:gd name="connsiteY65" fmla="*/ 1372637 h 8590988"/>
                <a:gd name="connsiteX66" fmla="*/ 3353065 w 4384140"/>
                <a:gd name="connsiteY66" fmla="*/ 823782 h 8590988"/>
                <a:gd name="connsiteX67" fmla="*/ 2599668 w 4384140"/>
                <a:gd name="connsiteY67" fmla="*/ 1181691 h 8590988"/>
                <a:gd name="connsiteX68" fmla="*/ 2108106 w 4384140"/>
                <a:gd name="connsiteY68" fmla="*/ 1720398 h 8590988"/>
                <a:gd name="connsiteX69" fmla="*/ 1876440 w 4384140"/>
                <a:gd name="connsiteY69" fmla="*/ 1939020 h 8590988"/>
                <a:gd name="connsiteX70" fmla="*/ 1592472 w 4384140"/>
                <a:gd name="connsiteY70" fmla="*/ 2061213 h 8590988"/>
                <a:gd name="connsiteX71" fmla="*/ 1612835 w 4384140"/>
                <a:gd name="connsiteY71" fmla="*/ 1831414 h 8590988"/>
                <a:gd name="connsiteX72" fmla="*/ 1678286 w 4384140"/>
                <a:gd name="connsiteY72" fmla="*/ 1634661 h 8590988"/>
                <a:gd name="connsiteX73" fmla="*/ 1752199 w 4384140"/>
                <a:gd name="connsiteY73" fmla="*/ 1404590 h 8590988"/>
                <a:gd name="connsiteX74" fmla="*/ 1885677 w 4384140"/>
                <a:gd name="connsiteY74" fmla="*/ 1111428 h 8590988"/>
                <a:gd name="connsiteX75" fmla="*/ 2150935 w 4384140"/>
                <a:gd name="connsiteY75" fmla="*/ 483397 h 8590988"/>
                <a:gd name="connsiteX76" fmla="*/ 1470500 w 4384140"/>
                <a:gd name="connsiteY76" fmla="*/ 1152504 h 8590988"/>
                <a:gd name="connsiteX77" fmla="*/ 1318688 w 4384140"/>
                <a:gd name="connsiteY77" fmla="*/ 215887 h 8590988"/>
                <a:gd name="connsiteX78" fmla="*/ 1103572 w 4384140"/>
                <a:gd name="connsiteY78" fmla="*/ 1094057 h 8590988"/>
                <a:gd name="connsiteX79" fmla="*/ 1040364 w 4384140"/>
                <a:gd name="connsiteY79" fmla="*/ 1503223 h 8590988"/>
                <a:gd name="connsiteX80" fmla="*/ 862172 w 4384140"/>
                <a:gd name="connsiteY80" fmla="*/ 1819102 h 8590988"/>
                <a:gd name="connsiteX81" fmla="*/ 834414 w 4384140"/>
                <a:gd name="connsiteY81" fmla="*/ 909797 h 8590988"/>
                <a:gd name="connsiteX82" fmla="*/ 835104 w 4384140"/>
                <a:gd name="connsiteY82" fmla="*/ 362 h 8590988"/>
                <a:gd name="connsiteX83" fmla="*/ 344324 w 4384140"/>
                <a:gd name="connsiteY83" fmla="*/ 1179841 h 8590988"/>
                <a:gd name="connsiteX84" fmla="*/ 268691 w 4384140"/>
                <a:gd name="connsiteY84" fmla="*/ 709197 h 8590988"/>
                <a:gd name="connsiteX85" fmla="*/ 209031 w 4384140"/>
                <a:gd name="connsiteY85" fmla="*/ 274923 h 8590988"/>
                <a:gd name="connsiteX86" fmla="*/ 1699 w 4384140"/>
                <a:gd name="connsiteY86" fmla="*/ 1220431 h 8590988"/>
                <a:gd name="connsiteX87" fmla="*/ 0 w 4384140"/>
                <a:gd name="connsiteY87" fmla="*/ 1872845 h 8590988"/>
                <a:gd name="connsiteX88" fmla="*/ 3645 w 4384140"/>
                <a:gd name="connsiteY88" fmla="*/ 3542235 h 8590988"/>
                <a:gd name="connsiteX89" fmla="*/ 5301 w 4384140"/>
                <a:gd name="connsiteY89" fmla="*/ 4266334 h 8590988"/>
                <a:gd name="connsiteX90" fmla="*/ 5468 w 4384140"/>
                <a:gd name="connsiteY90" fmla="*/ 4295495 h 8590988"/>
                <a:gd name="connsiteX91" fmla="*/ 5301 w 4384140"/>
                <a:gd name="connsiteY91" fmla="*/ 4324655 h 8590988"/>
                <a:gd name="connsiteX92" fmla="*/ 3645 w 4384140"/>
                <a:gd name="connsiteY92" fmla="*/ 5048755 h 8590988"/>
                <a:gd name="connsiteX93" fmla="*/ 0 w 4384140"/>
                <a:gd name="connsiteY93" fmla="*/ 6718145 h 8590988"/>
                <a:gd name="connsiteX94" fmla="*/ 1699 w 4384140"/>
                <a:gd name="connsiteY94" fmla="*/ 7370558 h 8590988"/>
                <a:gd name="connsiteX95" fmla="*/ 209031 w 4384140"/>
                <a:gd name="connsiteY95" fmla="*/ 8316066 h 8590988"/>
                <a:gd name="connsiteX96" fmla="*/ 268691 w 4384140"/>
                <a:gd name="connsiteY96" fmla="*/ 7881791 h 8590988"/>
                <a:gd name="connsiteX97" fmla="*/ 344324 w 4384140"/>
                <a:gd name="connsiteY97" fmla="*/ 7411148 h 8590988"/>
                <a:gd name="connsiteX98" fmla="*/ 835104 w 4384140"/>
                <a:gd name="connsiteY98" fmla="*/ 8590627 h 8590988"/>
                <a:gd name="connsiteX0" fmla="*/ 835104 w 4384140"/>
                <a:gd name="connsiteY0" fmla="*/ 8590627 h 8590988"/>
                <a:gd name="connsiteX1" fmla="*/ 834414 w 4384140"/>
                <a:gd name="connsiteY1" fmla="*/ 7681192 h 8590988"/>
                <a:gd name="connsiteX2" fmla="*/ 862172 w 4384140"/>
                <a:gd name="connsiteY2" fmla="*/ 6771887 h 8590988"/>
                <a:gd name="connsiteX3" fmla="*/ 1040364 w 4384140"/>
                <a:gd name="connsiteY3" fmla="*/ 7087765 h 8590988"/>
                <a:gd name="connsiteX4" fmla="*/ 1103572 w 4384140"/>
                <a:gd name="connsiteY4" fmla="*/ 7496932 h 8590988"/>
                <a:gd name="connsiteX5" fmla="*/ 1318688 w 4384140"/>
                <a:gd name="connsiteY5" fmla="*/ 8375102 h 8590988"/>
                <a:gd name="connsiteX6" fmla="*/ 1470500 w 4384140"/>
                <a:gd name="connsiteY6" fmla="*/ 7438485 h 8590988"/>
                <a:gd name="connsiteX7" fmla="*/ 2150935 w 4384140"/>
                <a:gd name="connsiteY7" fmla="*/ 8107592 h 8590988"/>
                <a:gd name="connsiteX8" fmla="*/ 1885677 w 4384140"/>
                <a:gd name="connsiteY8" fmla="*/ 7479560 h 8590988"/>
                <a:gd name="connsiteX9" fmla="*/ 1752199 w 4384140"/>
                <a:gd name="connsiteY9" fmla="*/ 7186400 h 8590988"/>
                <a:gd name="connsiteX10" fmla="*/ 1678286 w 4384140"/>
                <a:gd name="connsiteY10" fmla="*/ 6956328 h 8590988"/>
                <a:gd name="connsiteX11" fmla="*/ 1612835 w 4384140"/>
                <a:gd name="connsiteY11" fmla="*/ 6759575 h 8590988"/>
                <a:gd name="connsiteX12" fmla="*/ 1592472 w 4384140"/>
                <a:gd name="connsiteY12" fmla="*/ 6529776 h 8590988"/>
                <a:gd name="connsiteX13" fmla="*/ 1876440 w 4384140"/>
                <a:gd name="connsiteY13" fmla="*/ 6651969 h 8590988"/>
                <a:gd name="connsiteX14" fmla="*/ 2108106 w 4384140"/>
                <a:gd name="connsiteY14" fmla="*/ 6870591 h 8590988"/>
                <a:gd name="connsiteX15" fmla="*/ 2599668 w 4384140"/>
                <a:gd name="connsiteY15" fmla="*/ 7409298 h 8590988"/>
                <a:gd name="connsiteX16" fmla="*/ 3353065 w 4384140"/>
                <a:gd name="connsiteY16" fmla="*/ 7767208 h 8590988"/>
                <a:gd name="connsiteX17" fmla="*/ 3026979 w 4384140"/>
                <a:gd name="connsiteY17" fmla="*/ 7218352 h 8590988"/>
                <a:gd name="connsiteX18" fmla="*/ 2756381 w 4384140"/>
                <a:gd name="connsiteY18" fmla="*/ 6773729 h 8590988"/>
                <a:gd name="connsiteX19" fmla="*/ 3901086 w 4384140"/>
                <a:gd name="connsiteY19" fmla="*/ 6905644 h 8590988"/>
                <a:gd name="connsiteX20" fmla="*/ 3279088 w 4384140"/>
                <a:gd name="connsiteY20" fmla="*/ 6482242 h 8590988"/>
                <a:gd name="connsiteX21" fmla="*/ 2304727 w 4384140"/>
                <a:gd name="connsiteY21" fmla="*/ 6347561 h 8590988"/>
                <a:gd name="connsiteX22" fmla="*/ 1666586 w 4384140"/>
                <a:gd name="connsiteY22" fmla="*/ 6103647 h 8590988"/>
                <a:gd name="connsiteX23" fmla="*/ 2763193 w 4384140"/>
                <a:gd name="connsiteY23" fmla="*/ 6166762 h 8590988"/>
                <a:gd name="connsiteX24" fmla="*/ 3407578 w 4384140"/>
                <a:gd name="connsiteY24" fmla="*/ 6248858 h 8590988"/>
                <a:gd name="connsiteX25" fmla="*/ 4188231 w 4384140"/>
                <a:gd name="connsiteY25" fmla="*/ 6340182 h 8590988"/>
                <a:gd name="connsiteX26" fmla="*/ 3547746 w 4384140"/>
                <a:gd name="connsiteY26" fmla="*/ 5996107 h 8590988"/>
                <a:gd name="connsiteX27" fmla="*/ 4383883 w 4384140"/>
                <a:gd name="connsiteY27" fmla="*/ 5735056 h 8590988"/>
                <a:gd name="connsiteX28" fmla="*/ 3630086 w 4384140"/>
                <a:gd name="connsiteY28" fmla="*/ 5600756 h 8590988"/>
                <a:gd name="connsiteX29" fmla="*/ 3052352 w 4384140"/>
                <a:gd name="connsiteY29" fmla="*/ 5609002 h 8590988"/>
                <a:gd name="connsiteX30" fmla="*/ 2049635 w 4384140"/>
                <a:gd name="connsiteY30" fmla="*/ 5382903 h 8590988"/>
                <a:gd name="connsiteX31" fmla="*/ 2845595 w 4384140"/>
                <a:gd name="connsiteY31" fmla="*/ 5241225 h 8590988"/>
                <a:gd name="connsiteX32" fmla="*/ 3252048 w 4384140"/>
                <a:gd name="connsiteY32" fmla="*/ 5242469 h 8590988"/>
                <a:gd name="connsiteX33" fmla="*/ 3511732 w 4384140"/>
                <a:gd name="connsiteY33" fmla="*/ 5243390 h 8590988"/>
                <a:gd name="connsiteX34" fmla="*/ 3949817 w 4384140"/>
                <a:gd name="connsiteY34" fmla="*/ 5282400 h 8590988"/>
                <a:gd name="connsiteX35" fmla="*/ 4235168 w 4384140"/>
                <a:gd name="connsiteY35" fmla="*/ 5173284 h 8590988"/>
                <a:gd name="connsiteX36" fmla="*/ 2002333 w 4384140"/>
                <a:gd name="connsiteY36" fmla="*/ 4655670 h 8590988"/>
                <a:gd name="connsiteX37" fmla="*/ 3608503 w 4384140"/>
                <a:gd name="connsiteY37" fmla="*/ 4509682 h 8590988"/>
                <a:gd name="connsiteX38" fmla="*/ 4142612 w 4384140"/>
                <a:gd name="connsiteY38" fmla="*/ 4341007 h 8590988"/>
                <a:gd name="connsiteX39" fmla="*/ 4149376 w 4384140"/>
                <a:gd name="connsiteY39" fmla="*/ 4310189 h 8590988"/>
                <a:gd name="connsiteX40" fmla="*/ 4155822 w 4384140"/>
                <a:gd name="connsiteY40" fmla="*/ 4310165 h 8590988"/>
                <a:gd name="connsiteX41" fmla="*/ 4152602 w 4384140"/>
                <a:gd name="connsiteY41" fmla="*/ 4295495 h 8590988"/>
                <a:gd name="connsiteX42" fmla="*/ 4155822 w 4384140"/>
                <a:gd name="connsiteY42" fmla="*/ 4280825 h 8590988"/>
                <a:gd name="connsiteX43" fmla="*/ 4149376 w 4384140"/>
                <a:gd name="connsiteY43" fmla="*/ 4280800 h 8590988"/>
                <a:gd name="connsiteX44" fmla="*/ 4142612 w 4384140"/>
                <a:gd name="connsiteY44" fmla="*/ 4249983 h 8590988"/>
                <a:gd name="connsiteX45" fmla="*/ 3608503 w 4384140"/>
                <a:gd name="connsiteY45" fmla="*/ 4081308 h 8590988"/>
                <a:gd name="connsiteX46" fmla="*/ 2107081 w 4384140"/>
                <a:gd name="connsiteY46" fmla="*/ 3918015 h 8590988"/>
                <a:gd name="connsiteX47" fmla="*/ 4235168 w 4384140"/>
                <a:gd name="connsiteY47" fmla="*/ 3417706 h 8590988"/>
                <a:gd name="connsiteX48" fmla="*/ 3949817 w 4384140"/>
                <a:gd name="connsiteY48" fmla="*/ 3308590 h 8590988"/>
                <a:gd name="connsiteX49" fmla="*/ 3511732 w 4384140"/>
                <a:gd name="connsiteY49" fmla="*/ 3347600 h 8590988"/>
                <a:gd name="connsiteX50" fmla="*/ 3252048 w 4384140"/>
                <a:gd name="connsiteY50" fmla="*/ 3348521 h 8590988"/>
                <a:gd name="connsiteX51" fmla="*/ 2845595 w 4384140"/>
                <a:gd name="connsiteY51" fmla="*/ 3349764 h 8590988"/>
                <a:gd name="connsiteX52" fmla="*/ 2087722 w 4384140"/>
                <a:gd name="connsiteY52" fmla="*/ 3199437 h 8590988"/>
                <a:gd name="connsiteX53" fmla="*/ 3052352 w 4384140"/>
                <a:gd name="connsiteY53" fmla="*/ 2981988 h 8590988"/>
                <a:gd name="connsiteX54" fmla="*/ 3630086 w 4384140"/>
                <a:gd name="connsiteY54" fmla="*/ 2990233 h 8590988"/>
                <a:gd name="connsiteX55" fmla="*/ 4383883 w 4384140"/>
                <a:gd name="connsiteY55" fmla="*/ 2855933 h 8590988"/>
                <a:gd name="connsiteX56" fmla="*/ 3547746 w 4384140"/>
                <a:gd name="connsiteY56" fmla="*/ 2594882 h 8590988"/>
                <a:gd name="connsiteX57" fmla="*/ 4188231 w 4384140"/>
                <a:gd name="connsiteY57" fmla="*/ 2250807 h 8590988"/>
                <a:gd name="connsiteX58" fmla="*/ 3407578 w 4384140"/>
                <a:gd name="connsiteY58" fmla="*/ 2342131 h 8590988"/>
                <a:gd name="connsiteX59" fmla="*/ 2763193 w 4384140"/>
                <a:gd name="connsiteY59" fmla="*/ 2424228 h 8590988"/>
                <a:gd name="connsiteX60" fmla="*/ 1857043 w 4384140"/>
                <a:gd name="connsiteY60" fmla="*/ 2539253 h 8590988"/>
                <a:gd name="connsiteX61" fmla="*/ 2304727 w 4384140"/>
                <a:gd name="connsiteY61" fmla="*/ 2243428 h 8590988"/>
                <a:gd name="connsiteX62" fmla="*/ 3279088 w 4384140"/>
                <a:gd name="connsiteY62" fmla="*/ 2108747 h 8590988"/>
                <a:gd name="connsiteX63" fmla="*/ 3901086 w 4384140"/>
                <a:gd name="connsiteY63" fmla="*/ 1685345 h 8590988"/>
                <a:gd name="connsiteX64" fmla="*/ 2756381 w 4384140"/>
                <a:gd name="connsiteY64" fmla="*/ 1817260 h 8590988"/>
                <a:gd name="connsiteX65" fmla="*/ 3026979 w 4384140"/>
                <a:gd name="connsiteY65" fmla="*/ 1372637 h 8590988"/>
                <a:gd name="connsiteX66" fmla="*/ 3353065 w 4384140"/>
                <a:gd name="connsiteY66" fmla="*/ 823782 h 8590988"/>
                <a:gd name="connsiteX67" fmla="*/ 2599668 w 4384140"/>
                <a:gd name="connsiteY67" fmla="*/ 1181691 h 8590988"/>
                <a:gd name="connsiteX68" fmla="*/ 2108106 w 4384140"/>
                <a:gd name="connsiteY68" fmla="*/ 1720398 h 8590988"/>
                <a:gd name="connsiteX69" fmla="*/ 1876440 w 4384140"/>
                <a:gd name="connsiteY69" fmla="*/ 1939020 h 8590988"/>
                <a:gd name="connsiteX70" fmla="*/ 1592472 w 4384140"/>
                <a:gd name="connsiteY70" fmla="*/ 2061213 h 8590988"/>
                <a:gd name="connsiteX71" fmla="*/ 1612835 w 4384140"/>
                <a:gd name="connsiteY71" fmla="*/ 1831414 h 8590988"/>
                <a:gd name="connsiteX72" fmla="*/ 1678286 w 4384140"/>
                <a:gd name="connsiteY72" fmla="*/ 1634661 h 8590988"/>
                <a:gd name="connsiteX73" fmla="*/ 1752199 w 4384140"/>
                <a:gd name="connsiteY73" fmla="*/ 1404590 h 8590988"/>
                <a:gd name="connsiteX74" fmla="*/ 1885677 w 4384140"/>
                <a:gd name="connsiteY74" fmla="*/ 1111428 h 8590988"/>
                <a:gd name="connsiteX75" fmla="*/ 2150935 w 4384140"/>
                <a:gd name="connsiteY75" fmla="*/ 483397 h 8590988"/>
                <a:gd name="connsiteX76" fmla="*/ 1470500 w 4384140"/>
                <a:gd name="connsiteY76" fmla="*/ 1152504 h 8590988"/>
                <a:gd name="connsiteX77" fmla="*/ 1318688 w 4384140"/>
                <a:gd name="connsiteY77" fmla="*/ 215887 h 8590988"/>
                <a:gd name="connsiteX78" fmla="*/ 1103572 w 4384140"/>
                <a:gd name="connsiteY78" fmla="*/ 1094057 h 8590988"/>
                <a:gd name="connsiteX79" fmla="*/ 1040364 w 4384140"/>
                <a:gd name="connsiteY79" fmla="*/ 1503223 h 8590988"/>
                <a:gd name="connsiteX80" fmla="*/ 862172 w 4384140"/>
                <a:gd name="connsiteY80" fmla="*/ 1819102 h 8590988"/>
                <a:gd name="connsiteX81" fmla="*/ 834414 w 4384140"/>
                <a:gd name="connsiteY81" fmla="*/ 909797 h 8590988"/>
                <a:gd name="connsiteX82" fmla="*/ 835104 w 4384140"/>
                <a:gd name="connsiteY82" fmla="*/ 362 h 8590988"/>
                <a:gd name="connsiteX83" fmla="*/ 344324 w 4384140"/>
                <a:gd name="connsiteY83" fmla="*/ 1179841 h 8590988"/>
                <a:gd name="connsiteX84" fmla="*/ 268691 w 4384140"/>
                <a:gd name="connsiteY84" fmla="*/ 709197 h 8590988"/>
                <a:gd name="connsiteX85" fmla="*/ 209031 w 4384140"/>
                <a:gd name="connsiteY85" fmla="*/ 274923 h 8590988"/>
                <a:gd name="connsiteX86" fmla="*/ 1699 w 4384140"/>
                <a:gd name="connsiteY86" fmla="*/ 1220431 h 8590988"/>
                <a:gd name="connsiteX87" fmla="*/ 0 w 4384140"/>
                <a:gd name="connsiteY87" fmla="*/ 1872845 h 8590988"/>
                <a:gd name="connsiteX88" fmla="*/ 3645 w 4384140"/>
                <a:gd name="connsiteY88" fmla="*/ 3542235 h 8590988"/>
                <a:gd name="connsiteX89" fmla="*/ 5301 w 4384140"/>
                <a:gd name="connsiteY89" fmla="*/ 4266334 h 8590988"/>
                <a:gd name="connsiteX90" fmla="*/ 5468 w 4384140"/>
                <a:gd name="connsiteY90" fmla="*/ 4295495 h 8590988"/>
                <a:gd name="connsiteX91" fmla="*/ 5301 w 4384140"/>
                <a:gd name="connsiteY91" fmla="*/ 4324655 h 8590988"/>
                <a:gd name="connsiteX92" fmla="*/ 3645 w 4384140"/>
                <a:gd name="connsiteY92" fmla="*/ 5048755 h 8590988"/>
                <a:gd name="connsiteX93" fmla="*/ 0 w 4384140"/>
                <a:gd name="connsiteY93" fmla="*/ 6718145 h 8590988"/>
                <a:gd name="connsiteX94" fmla="*/ 1699 w 4384140"/>
                <a:gd name="connsiteY94" fmla="*/ 7370558 h 8590988"/>
                <a:gd name="connsiteX95" fmla="*/ 209031 w 4384140"/>
                <a:gd name="connsiteY95" fmla="*/ 8316066 h 8590988"/>
                <a:gd name="connsiteX96" fmla="*/ 268691 w 4384140"/>
                <a:gd name="connsiteY96" fmla="*/ 7881791 h 8590988"/>
                <a:gd name="connsiteX97" fmla="*/ 344324 w 4384140"/>
                <a:gd name="connsiteY97" fmla="*/ 7411148 h 8590988"/>
                <a:gd name="connsiteX98" fmla="*/ 835104 w 4384140"/>
                <a:gd name="connsiteY98" fmla="*/ 8590627 h 8590988"/>
                <a:gd name="connsiteX0" fmla="*/ 835104 w 4384140"/>
                <a:gd name="connsiteY0" fmla="*/ 8590627 h 8590988"/>
                <a:gd name="connsiteX1" fmla="*/ 834414 w 4384140"/>
                <a:gd name="connsiteY1" fmla="*/ 7681192 h 8590988"/>
                <a:gd name="connsiteX2" fmla="*/ 862172 w 4384140"/>
                <a:gd name="connsiteY2" fmla="*/ 6771887 h 8590988"/>
                <a:gd name="connsiteX3" fmla="*/ 1040364 w 4384140"/>
                <a:gd name="connsiteY3" fmla="*/ 7087765 h 8590988"/>
                <a:gd name="connsiteX4" fmla="*/ 1103572 w 4384140"/>
                <a:gd name="connsiteY4" fmla="*/ 7496932 h 8590988"/>
                <a:gd name="connsiteX5" fmla="*/ 1318688 w 4384140"/>
                <a:gd name="connsiteY5" fmla="*/ 8375102 h 8590988"/>
                <a:gd name="connsiteX6" fmla="*/ 1470500 w 4384140"/>
                <a:gd name="connsiteY6" fmla="*/ 7438485 h 8590988"/>
                <a:gd name="connsiteX7" fmla="*/ 2150935 w 4384140"/>
                <a:gd name="connsiteY7" fmla="*/ 8107592 h 8590988"/>
                <a:gd name="connsiteX8" fmla="*/ 1885677 w 4384140"/>
                <a:gd name="connsiteY8" fmla="*/ 7479560 h 8590988"/>
                <a:gd name="connsiteX9" fmla="*/ 1752199 w 4384140"/>
                <a:gd name="connsiteY9" fmla="*/ 7186400 h 8590988"/>
                <a:gd name="connsiteX10" fmla="*/ 1678286 w 4384140"/>
                <a:gd name="connsiteY10" fmla="*/ 6956328 h 8590988"/>
                <a:gd name="connsiteX11" fmla="*/ 1612835 w 4384140"/>
                <a:gd name="connsiteY11" fmla="*/ 6759575 h 8590988"/>
                <a:gd name="connsiteX12" fmla="*/ 1592472 w 4384140"/>
                <a:gd name="connsiteY12" fmla="*/ 6529776 h 8590988"/>
                <a:gd name="connsiteX13" fmla="*/ 1876440 w 4384140"/>
                <a:gd name="connsiteY13" fmla="*/ 6651969 h 8590988"/>
                <a:gd name="connsiteX14" fmla="*/ 2108106 w 4384140"/>
                <a:gd name="connsiteY14" fmla="*/ 6870591 h 8590988"/>
                <a:gd name="connsiteX15" fmla="*/ 2599668 w 4384140"/>
                <a:gd name="connsiteY15" fmla="*/ 7409298 h 8590988"/>
                <a:gd name="connsiteX16" fmla="*/ 3353065 w 4384140"/>
                <a:gd name="connsiteY16" fmla="*/ 7767208 h 8590988"/>
                <a:gd name="connsiteX17" fmla="*/ 3026979 w 4384140"/>
                <a:gd name="connsiteY17" fmla="*/ 7218352 h 8590988"/>
                <a:gd name="connsiteX18" fmla="*/ 2756381 w 4384140"/>
                <a:gd name="connsiteY18" fmla="*/ 6773729 h 8590988"/>
                <a:gd name="connsiteX19" fmla="*/ 3901086 w 4384140"/>
                <a:gd name="connsiteY19" fmla="*/ 6905644 h 8590988"/>
                <a:gd name="connsiteX20" fmla="*/ 3279088 w 4384140"/>
                <a:gd name="connsiteY20" fmla="*/ 6482242 h 8590988"/>
                <a:gd name="connsiteX21" fmla="*/ 2304727 w 4384140"/>
                <a:gd name="connsiteY21" fmla="*/ 6347561 h 8590988"/>
                <a:gd name="connsiteX22" fmla="*/ 1666586 w 4384140"/>
                <a:gd name="connsiteY22" fmla="*/ 6103647 h 8590988"/>
                <a:gd name="connsiteX23" fmla="*/ 2763193 w 4384140"/>
                <a:gd name="connsiteY23" fmla="*/ 6166762 h 8590988"/>
                <a:gd name="connsiteX24" fmla="*/ 3407578 w 4384140"/>
                <a:gd name="connsiteY24" fmla="*/ 6248858 h 8590988"/>
                <a:gd name="connsiteX25" fmla="*/ 4188231 w 4384140"/>
                <a:gd name="connsiteY25" fmla="*/ 6340182 h 8590988"/>
                <a:gd name="connsiteX26" fmla="*/ 3547746 w 4384140"/>
                <a:gd name="connsiteY26" fmla="*/ 5996107 h 8590988"/>
                <a:gd name="connsiteX27" fmla="*/ 4383883 w 4384140"/>
                <a:gd name="connsiteY27" fmla="*/ 5735056 h 8590988"/>
                <a:gd name="connsiteX28" fmla="*/ 3630086 w 4384140"/>
                <a:gd name="connsiteY28" fmla="*/ 5600756 h 8590988"/>
                <a:gd name="connsiteX29" fmla="*/ 3052352 w 4384140"/>
                <a:gd name="connsiteY29" fmla="*/ 5609002 h 8590988"/>
                <a:gd name="connsiteX30" fmla="*/ 2049635 w 4384140"/>
                <a:gd name="connsiteY30" fmla="*/ 5382903 h 8590988"/>
                <a:gd name="connsiteX31" fmla="*/ 2845595 w 4384140"/>
                <a:gd name="connsiteY31" fmla="*/ 5241225 h 8590988"/>
                <a:gd name="connsiteX32" fmla="*/ 3252048 w 4384140"/>
                <a:gd name="connsiteY32" fmla="*/ 5242469 h 8590988"/>
                <a:gd name="connsiteX33" fmla="*/ 3511732 w 4384140"/>
                <a:gd name="connsiteY33" fmla="*/ 5243390 h 8590988"/>
                <a:gd name="connsiteX34" fmla="*/ 3949817 w 4384140"/>
                <a:gd name="connsiteY34" fmla="*/ 5282400 h 8590988"/>
                <a:gd name="connsiteX35" fmla="*/ 4235168 w 4384140"/>
                <a:gd name="connsiteY35" fmla="*/ 5173284 h 8590988"/>
                <a:gd name="connsiteX36" fmla="*/ 2002333 w 4384140"/>
                <a:gd name="connsiteY36" fmla="*/ 4655670 h 8590988"/>
                <a:gd name="connsiteX37" fmla="*/ 3608503 w 4384140"/>
                <a:gd name="connsiteY37" fmla="*/ 4509682 h 8590988"/>
                <a:gd name="connsiteX38" fmla="*/ 4142612 w 4384140"/>
                <a:gd name="connsiteY38" fmla="*/ 4341007 h 8590988"/>
                <a:gd name="connsiteX39" fmla="*/ 4149376 w 4384140"/>
                <a:gd name="connsiteY39" fmla="*/ 4310189 h 8590988"/>
                <a:gd name="connsiteX40" fmla="*/ 4155822 w 4384140"/>
                <a:gd name="connsiteY40" fmla="*/ 4310165 h 8590988"/>
                <a:gd name="connsiteX41" fmla="*/ 4152602 w 4384140"/>
                <a:gd name="connsiteY41" fmla="*/ 4295495 h 8590988"/>
                <a:gd name="connsiteX42" fmla="*/ 4155822 w 4384140"/>
                <a:gd name="connsiteY42" fmla="*/ 4280825 h 8590988"/>
                <a:gd name="connsiteX43" fmla="*/ 4149376 w 4384140"/>
                <a:gd name="connsiteY43" fmla="*/ 4280800 h 8590988"/>
                <a:gd name="connsiteX44" fmla="*/ 4142612 w 4384140"/>
                <a:gd name="connsiteY44" fmla="*/ 4249983 h 8590988"/>
                <a:gd name="connsiteX45" fmla="*/ 3608503 w 4384140"/>
                <a:gd name="connsiteY45" fmla="*/ 4081308 h 8590988"/>
                <a:gd name="connsiteX46" fmla="*/ 2107081 w 4384140"/>
                <a:gd name="connsiteY46" fmla="*/ 3918015 h 8590988"/>
                <a:gd name="connsiteX47" fmla="*/ 4235168 w 4384140"/>
                <a:gd name="connsiteY47" fmla="*/ 3417706 h 8590988"/>
                <a:gd name="connsiteX48" fmla="*/ 3949817 w 4384140"/>
                <a:gd name="connsiteY48" fmla="*/ 3308590 h 8590988"/>
                <a:gd name="connsiteX49" fmla="*/ 3511732 w 4384140"/>
                <a:gd name="connsiteY49" fmla="*/ 3347600 h 8590988"/>
                <a:gd name="connsiteX50" fmla="*/ 3252048 w 4384140"/>
                <a:gd name="connsiteY50" fmla="*/ 3348521 h 8590988"/>
                <a:gd name="connsiteX51" fmla="*/ 2845595 w 4384140"/>
                <a:gd name="connsiteY51" fmla="*/ 3349764 h 8590988"/>
                <a:gd name="connsiteX52" fmla="*/ 1944879 w 4384140"/>
                <a:gd name="connsiteY52" fmla="*/ 3216743 h 8590988"/>
                <a:gd name="connsiteX53" fmla="*/ 3052352 w 4384140"/>
                <a:gd name="connsiteY53" fmla="*/ 2981988 h 8590988"/>
                <a:gd name="connsiteX54" fmla="*/ 3630086 w 4384140"/>
                <a:gd name="connsiteY54" fmla="*/ 2990233 h 8590988"/>
                <a:gd name="connsiteX55" fmla="*/ 4383883 w 4384140"/>
                <a:gd name="connsiteY55" fmla="*/ 2855933 h 8590988"/>
                <a:gd name="connsiteX56" fmla="*/ 3547746 w 4384140"/>
                <a:gd name="connsiteY56" fmla="*/ 2594882 h 8590988"/>
                <a:gd name="connsiteX57" fmla="*/ 4188231 w 4384140"/>
                <a:gd name="connsiteY57" fmla="*/ 2250807 h 8590988"/>
                <a:gd name="connsiteX58" fmla="*/ 3407578 w 4384140"/>
                <a:gd name="connsiteY58" fmla="*/ 2342131 h 8590988"/>
                <a:gd name="connsiteX59" fmla="*/ 2763193 w 4384140"/>
                <a:gd name="connsiteY59" fmla="*/ 2424228 h 8590988"/>
                <a:gd name="connsiteX60" fmla="*/ 1857043 w 4384140"/>
                <a:gd name="connsiteY60" fmla="*/ 2539253 h 8590988"/>
                <a:gd name="connsiteX61" fmla="*/ 2304727 w 4384140"/>
                <a:gd name="connsiteY61" fmla="*/ 2243428 h 8590988"/>
                <a:gd name="connsiteX62" fmla="*/ 3279088 w 4384140"/>
                <a:gd name="connsiteY62" fmla="*/ 2108747 h 8590988"/>
                <a:gd name="connsiteX63" fmla="*/ 3901086 w 4384140"/>
                <a:gd name="connsiteY63" fmla="*/ 1685345 h 8590988"/>
                <a:gd name="connsiteX64" fmla="*/ 2756381 w 4384140"/>
                <a:gd name="connsiteY64" fmla="*/ 1817260 h 8590988"/>
                <a:gd name="connsiteX65" fmla="*/ 3026979 w 4384140"/>
                <a:gd name="connsiteY65" fmla="*/ 1372637 h 8590988"/>
                <a:gd name="connsiteX66" fmla="*/ 3353065 w 4384140"/>
                <a:gd name="connsiteY66" fmla="*/ 823782 h 8590988"/>
                <a:gd name="connsiteX67" fmla="*/ 2599668 w 4384140"/>
                <a:gd name="connsiteY67" fmla="*/ 1181691 h 8590988"/>
                <a:gd name="connsiteX68" fmla="*/ 2108106 w 4384140"/>
                <a:gd name="connsiteY68" fmla="*/ 1720398 h 8590988"/>
                <a:gd name="connsiteX69" fmla="*/ 1876440 w 4384140"/>
                <a:gd name="connsiteY69" fmla="*/ 1939020 h 8590988"/>
                <a:gd name="connsiteX70" fmla="*/ 1592472 w 4384140"/>
                <a:gd name="connsiteY70" fmla="*/ 2061213 h 8590988"/>
                <a:gd name="connsiteX71" fmla="*/ 1612835 w 4384140"/>
                <a:gd name="connsiteY71" fmla="*/ 1831414 h 8590988"/>
                <a:gd name="connsiteX72" fmla="*/ 1678286 w 4384140"/>
                <a:gd name="connsiteY72" fmla="*/ 1634661 h 8590988"/>
                <a:gd name="connsiteX73" fmla="*/ 1752199 w 4384140"/>
                <a:gd name="connsiteY73" fmla="*/ 1404590 h 8590988"/>
                <a:gd name="connsiteX74" fmla="*/ 1885677 w 4384140"/>
                <a:gd name="connsiteY74" fmla="*/ 1111428 h 8590988"/>
                <a:gd name="connsiteX75" fmla="*/ 2150935 w 4384140"/>
                <a:gd name="connsiteY75" fmla="*/ 483397 h 8590988"/>
                <a:gd name="connsiteX76" fmla="*/ 1470500 w 4384140"/>
                <a:gd name="connsiteY76" fmla="*/ 1152504 h 8590988"/>
                <a:gd name="connsiteX77" fmla="*/ 1318688 w 4384140"/>
                <a:gd name="connsiteY77" fmla="*/ 215887 h 8590988"/>
                <a:gd name="connsiteX78" fmla="*/ 1103572 w 4384140"/>
                <a:gd name="connsiteY78" fmla="*/ 1094057 h 8590988"/>
                <a:gd name="connsiteX79" fmla="*/ 1040364 w 4384140"/>
                <a:gd name="connsiteY79" fmla="*/ 1503223 h 8590988"/>
                <a:gd name="connsiteX80" fmla="*/ 862172 w 4384140"/>
                <a:gd name="connsiteY80" fmla="*/ 1819102 h 8590988"/>
                <a:gd name="connsiteX81" fmla="*/ 834414 w 4384140"/>
                <a:gd name="connsiteY81" fmla="*/ 909797 h 8590988"/>
                <a:gd name="connsiteX82" fmla="*/ 835104 w 4384140"/>
                <a:gd name="connsiteY82" fmla="*/ 362 h 8590988"/>
                <a:gd name="connsiteX83" fmla="*/ 344324 w 4384140"/>
                <a:gd name="connsiteY83" fmla="*/ 1179841 h 8590988"/>
                <a:gd name="connsiteX84" fmla="*/ 268691 w 4384140"/>
                <a:gd name="connsiteY84" fmla="*/ 709197 h 8590988"/>
                <a:gd name="connsiteX85" fmla="*/ 209031 w 4384140"/>
                <a:gd name="connsiteY85" fmla="*/ 274923 h 8590988"/>
                <a:gd name="connsiteX86" fmla="*/ 1699 w 4384140"/>
                <a:gd name="connsiteY86" fmla="*/ 1220431 h 8590988"/>
                <a:gd name="connsiteX87" fmla="*/ 0 w 4384140"/>
                <a:gd name="connsiteY87" fmla="*/ 1872845 h 8590988"/>
                <a:gd name="connsiteX88" fmla="*/ 3645 w 4384140"/>
                <a:gd name="connsiteY88" fmla="*/ 3542235 h 8590988"/>
                <a:gd name="connsiteX89" fmla="*/ 5301 w 4384140"/>
                <a:gd name="connsiteY89" fmla="*/ 4266334 h 8590988"/>
                <a:gd name="connsiteX90" fmla="*/ 5468 w 4384140"/>
                <a:gd name="connsiteY90" fmla="*/ 4295495 h 8590988"/>
                <a:gd name="connsiteX91" fmla="*/ 5301 w 4384140"/>
                <a:gd name="connsiteY91" fmla="*/ 4324655 h 8590988"/>
                <a:gd name="connsiteX92" fmla="*/ 3645 w 4384140"/>
                <a:gd name="connsiteY92" fmla="*/ 5048755 h 8590988"/>
                <a:gd name="connsiteX93" fmla="*/ 0 w 4384140"/>
                <a:gd name="connsiteY93" fmla="*/ 6718145 h 8590988"/>
                <a:gd name="connsiteX94" fmla="*/ 1699 w 4384140"/>
                <a:gd name="connsiteY94" fmla="*/ 7370558 h 8590988"/>
                <a:gd name="connsiteX95" fmla="*/ 209031 w 4384140"/>
                <a:gd name="connsiteY95" fmla="*/ 8316066 h 8590988"/>
                <a:gd name="connsiteX96" fmla="*/ 268691 w 4384140"/>
                <a:gd name="connsiteY96" fmla="*/ 7881791 h 8590988"/>
                <a:gd name="connsiteX97" fmla="*/ 344324 w 4384140"/>
                <a:gd name="connsiteY97" fmla="*/ 7411148 h 8590988"/>
                <a:gd name="connsiteX98" fmla="*/ 835104 w 4384140"/>
                <a:gd name="connsiteY98" fmla="*/ 8590627 h 8590988"/>
                <a:gd name="connsiteX0" fmla="*/ 835104 w 4384140"/>
                <a:gd name="connsiteY0" fmla="*/ 8590627 h 8590988"/>
                <a:gd name="connsiteX1" fmla="*/ 834414 w 4384140"/>
                <a:gd name="connsiteY1" fmla="*/ 7681192 h 8590988"/>
                <a:gd name="connsiteX2" fmla="*/ 862172 w 4384140"/>
                <a:gd name="connsiteY2" fmla="*/ 6771887 h 8590988"/>
                <a:gd name="connsiteX3" fmla="*/ 1040364 w 4384140"/>
                <a:gd name="connsiteY3" fmla="*/ 7087765 h 8590988"/>
                <a:gd name="connsiteX4" fmla="*/ 1103572 w 4384140"/>
                <a:gd name="connsiteY4" fmla="*/ 7496932 h 8590988"/>
                <a:gd name="connsiteX5" fmla="*/ 1318688 w 4384140"/>
                <a:gd name="connsiteY5" fmla="*/ 8375102 h 8590988"/>
                <a:gd name="connsiteX6" fmla="*/ 1470500 w 4384140"/>
                <a:gd name="connsiteY6" fmla="*/ 7438485 h 8590988"/>
                <a:gd name="connsiteX7" fmla="*/ 2150935 w 4384140"/>
                <a:gd name="connsiteY7" fmla="*/ 8107592 h 8590988"/>
                <a:gd name="connsiteX8" fmla="*/ 1885677 w 4384140"/>
                <a:gd name="connsiteY8" fmla="*/ 7479560 h 8590988"/>
                <a:gd name="connsiteX9" fmla="*/ 1752199 w 4384140"/>
                <a:gd name="connsiteY9" fmla="*/ 7186400 h 8590988"/>
                <a:gd name="connsiteX10" fmla="*/ 1678286 w 4384140"/>
                <a:gd name="connsiteY10" fmla="*/ 6956328 h 8590988"/>
                <a:gd name="connsiteX11" fmla="*/ 1612835 w 4384140"/>
                <a:gd name="connsiteY11" fmla="*/ 6759575 h 8590988"/>
                <a:gd name="connsiteX12" fmla="*/ 1592472 w 4384140"/>
                <a:gd name="connsiteY12" fmla="*/ 6529776 h 8590988"/>
                <a:gd name="connsiteX13" fmla="*/ 1876440 w 4384140"/>
                <a:gd name="connsiteY13" fmla="*/ 6651969 h 8590988"/>
                <a:gd name="connsiteX14" fmla="*/ 2108106 w 4384140"/>
                <a:gd name="connsiteY14" fmla="*/ 6870591 h 8590988"/>
                <a:gd name="connsiteX15" fmla="*/ 2599668 w 4384140"/>
                <a:gd name="connsiteY15" fmla="*/ 7409298 h 8590988"/>
                <a:gd name="connsiteX16" fmla="*/ 3353065 w 4384140"/>
                <a:gd name="connsiteY16" fmla="*/ 7767208 h 8590988"/>
                <a:gd name="connsiteX17" fmla="*/ 3026979 w 4384140"/>
                <a:gd name="connsiteY17" fmla="*/ 7218352 h 8590988"/>
                <a:gd name="connsiteX18" fmla="*/ 2756381 w 4384140"/>
                <a:gd name="connsiteY18" fmla="*/ 6773729 h 8590988"/>
                <a:gd name="connsiteX19" fmla="*/ 3901086 w 4384140"/>
                <a:gd name="connsiteY19" fmla="*/ 6905644 h 8590988"/>
                <a:gd name="connsiteX20" fmla="*/ 3279088 w 4384140"/>
                <a:gd name="connsiteY20" fmla="*/ 6482242 h 8590988"/>
                <a:gd name="connsiteX21" fmla="*/ 2304727 w 4384140"/>
                <a:gd name="connsiteY21" fmla="*/ 6347561 h 8590988"/>
                <a:gd name="connsiteX22" fmla="*/ 1666586 w 4384140"/>
                <a:gd name="connsiteY22" fmla="*/ 6103647 h 8590988"/>
                <a:gd name="connsiteX23" fmla="*/ 2763193 w 4384140"/>
                <a:gd name="connsiteY23" fmla="*/ 6166762 h 8590988"/>
                <a:gd name="connsiteX24" fmla="*/ 3407578 w 4384140"/>
                <a:gd name="connsiteY24" fmla="*/ 6248858 h 8590988"/>
                <a:gd name="connsiteX25" fmla="*/ 4188231 w 4384140"/>
                <a:gd name="connsiteY25" fmla="*/ 6340182 h 8590988"/>
                <a:gd name="connsiteX26" fmla="*/ 3547746 w 4384140"/>
                <a:gd name="connsiteY26" fmla="*/ 5996107 h 8590988"/>
                <a:gd name="connsiteX27" fmla="*/ 4383883 w 4384140"/>
                <a:gd name="connsiteY27" fmla="*/ 5735056 h 8590988"/>
                <a:gd name="connsiteX28" fmla="*/ 3630086 w 4384140"/>
                <a:gd name="connsiteY28" fmla="*/ 5600756 h 8590988"/>
                <a:gd name="connsiteX29" fmla="*/ 3052352 w 4384140"/>
                <a:gd name="connsiteY29" fmla="*/ 5609002 h 8590988"/>
                <a:gd name="connsiteX30" fmla="*/ 2049635 w 4384140"/>
                <a:gd name="connsiteY30" fmla="*/ 5382903 h 8590988"/>
                <a:gd name="connsiteX31" fmla="*/ 2845595 w 4384140"/>
                <a:gd name="connsiteY31" fmla="*/ 5241225 h 8590988"/>
                <a:gd name="connsiteX32" fmla="*/ 3252048 w 4384140"/>
                <a:gd name="connsiteY32" fmla="*/ 5242469 h 8590988"/>
                <a:gd name="connsiteX33" fmla="*/ 3511732 w 4384140"/>
                <a:gd name="connsiteY33" fmla="*/ 5243390 h 8590988"/>
                <a:gd name="connsiteX34" fmla="*/ 3949817 w 4384140"/>
                <a:gd name="connsiteY34" fmla="*/ 5282400 h 8590988"/>
                <a:gd name="connsiteX35" fmla="*/ 4235168 w 4384140"/>
                <a:gd name="connsiteY35" fmla="*/ 5173284 h 8590988"/>
                <a:gd name="connsiteX36" fmla="*/ 2002333 w 4384140"/>
                <a:gd name="connsiteY36" fmla="*/ 4655670 h 8590988"/>
                <a:gd name="connsiteX37" fmla="*/ 3608503 w 4384140"/>
                <a:gd name="connsiteY37" fmla="*/ 4509682 h 8590988"/>
                <a:gd name="connsiteX38" fmla="*/ 4142612 w 4384140"/>
                <a:gd name="connsiteY38" fmla="*/ 4341007 h 8590988"/>
                <a:gd name="connsiteX39" fmla="*/ 4149376 w 4384140"/>
                <a:gd name="connsiteY39" fmla="*/ 4310189 h 8590988"/>
                <a:gd name="connsiteX40" fmla="*/ 4155822 w 4384140"/>
                <a:gd name="connsiteY40" fmla="*/ 4310165 h 8590988"/>
                <a:gd name="connsiteX41" fmla="*/ 4152602 w 4384140"/>
                <a:gd name="connsiteY41" fmla="*/ 4295495 h 8590988"/>
                <a:gd name="connsiteX42" fmla="*/ 4155822 w 4384140"/>
                <a:gd name="connsiteY42" fmla="*/ 4280825 h 8590988"/>
                <a:gd name="connsiteX43" fmla="*/ 4149376 w 4384140"/>
                <a:gd name="connsiteY43" fmla="*/ 4280800 h 8590988"/>
                <a:gd name="connsiteX44" fmla="*/ 4142612 w 4384140"/>
                <a:gd name="connsiteY44" fmla="*/ 4249983 h 8590988"/>
                <a:gd name="connsiteX45" fmla="*/ 3608503 w 4384140"/>
                <a:gd name="connsiteY45" fmla="*/ 4081308 h 8590988"/>
                <a:gd name="connsiteX46" fmla="*/ 2107081 w 4384140"/>
                <a:gd name="connsiteY46" fmla="*/ 3918015 h 8590988"/>
                <a:gd name="connsiteX47" fmla="*/ 4235168 w 4384140"/>
                <a:gd name="connsiteY47" fmla="*/ 3417706 h 8590988"/>
                <a:gd name="connsiteX48" fmla="*/ 3949817 w 4384140"/>
                <a:gd name="connsiteY48" fmla="*/ 3308590 h 8590988"/>
                <a:gd name="connsiteX49" fmla="*/ 3511732 w 4384140"/>
                <a:gd name="connsiteY49" fmla="*/ 3347600 h 8590988"/>
                <a:gd name="connsiteX50" fmla="*/ 3252048 w 4384140"/>
                <a:gd name="connsiteY50" fmla="*/ 3348521 h 8590988"/>
                <a:gd name="connsiteX51" fmla="*/ 2845595 w 4384140"/>
                <a:gd name="connsiteY51" fmla="*/ 3349764 h 8590988"/>
                <a:gd name="connsiteX52" fmla="*/ 1944879 w 4384140"/>
                <a:gd name="connsiteY52" fmla="*/ 3216743 h 8590988"/>
                <a:gd name="connsiteX53" fmla="*/ 3052352 w 4384140"/>
                <a:gd name="connsiteY53" fmla="*/ 2981988 h 8590988"/>
                <a:gd name="connsiteX54" fmla="*/ 3630086 w 4384140"/>
                <a:gd name="connsiteY54" fmla="*/ 2990233 h 8590988"/>
                <a:gd name="connsiteX55" fmla="*/ 4383883 w 4384140"/>
                <a:gd name="connsiteY55" fmla="*/ 2855933 h 8590988"/>
                <a:gd name="connsiteX56" fmla="*/ 3547746 w 4384140"/>
                <a:gd name="connsiteY56" fmla="*/ 2594882 h 8590988"/>
                <a:gd name="connsiteX57" fmla="*/ 4188231 w 4384140"/>
                <a:gd name="connsiteY57" fmla="*/ 2250807 h 8590988"/>
                <a:gd name="connsiteX58" fmla="*/ 3407578 w 4384140"/>
                <a:gd name="connsiteY58" fmla="*/ 2342131 h 8590988"/>
                <a:gd name="connsiteX59" fmla="*/ 2763193 w 4384140"/>
                <a:gd name="connsiteY59" fmla="*/ 2424228 h 8590988"/>
                <a:gd name="connsiteX60" fmla="*/ 1857043 w 4384140"/>
                <a:gd name="connsiteY60" fmla="*/ 2539253 h 8590988"/>
                <a:gd name="connsiteX61" fmla="*/ 2304727 w 4384140"/>
                <a:gd name="connsiteY61" fmla="*/ 2243428 h 8590988"/>
                <a:gd name="connsiteX62" fmla="*/ 3279088 w 4384140"/>
                <a:gd name="connsiteY62" fmla="*/ 2108747 h 8590988"/>
                <a:gd name="connsiteX63" fmla="*/ 3901086 w 4384140"/>
                <a:gd name="connsiteY63" fmla="*/ 1685345 h 8590988"/>
                <a:gd name="connsiteX64" fmla="*/ 2756381 w 4384140"/>
                <a:gd name="connsiteY64" fmla="*/ 1817260 h 8590988"/>
                <a:gd name="connsiteX65" fmla="*/ 3026979 w 4384140"/>
                <a:gd name="connsiteY65" fmla="*/ 1372637 h 8590988"/>
                <a:gd name="connsiteX66" fmla="*/ 3353065 w 4384140"/>
                <a:gd name="connsiteY66" fmla="*/ 823782 h 8590988"/>
                <a:gd name="connsiteX67" fmla="*/ 2599668 w 4384140"/>
                <a:gd name="connsiteY67" fmla="*/ 1181691 h 8590988"/>
                <a:gd name="connsiteX68" fmla="*/ 2108106 w 4384140"/>
                <a:gd name="connsiteY68" fmla="*/ 1720398 h 8590988"/>
                <a:gd name="connsiteX69" fmla="*/ 1876440 w 4384140"/>
                <a:gd name="connsiteY69" fmla="*/ 1939020 h 8590988"/>
                <a:gd name="connsiteX70" fmla="*/ 1554380 w 4384140"/>
                <a:gd name="connsiteY70" fmla="*/ 2173692 h 8590988"/>
                <a:gd name="connsiteX71" fmla="*/ 1612835 w 4384140"/>
                <a:gd name="connsiteY71" fmla="*/ 1831414 h 8590988"/>
                <a:gd name="connsiteX72" fmla="*/ 1678286 w 4384140"/>
                <a:gd name="connsiteY72" fmla="*/ 1634661 h 8590988"/>
                <a:gd name="connsiteX73" fmla="*/ 1752199 w 4384140"/>
                <a:gd name="connsiteY73" fmla="*/ 1404590 h 8590988"/>
                <a:gd name="connsiteX74" fmla="*/ 1885677 w 4384140"/>
                <a:gd name="connsiteY74" fmla="*/ 1111428 h 8590988"/>
                <a:gd name="connsiteX75" fmla="*/ 2150935 w 4384140"/>
                <a:gd name="connsiteY75" fmla="*/ 483397 h 8590988"/>
                <a:gd name="connsiteX76" fmla="*/ 1470500 w 4384140"/>
                <a:gd name="connsiteY76" fmla="*/ 1152504 h 8590988"/>
                <a:gd name="connsiteX77" fmla="*/ 1318688 w 4384140"/>
                <a:gd name="connsiteY77" fmla="*/ 215887 h 8590988"/>
                <a:gd name="connsiteX78" fmla="*/ 1103572 w 4384140"/>
                <a:gd name="connsiteY78" fmla="*/ 1094057 h 8590988"/>
                <a:gd name="connsiteX79" fmla="*/ 1040364 w 4384140"/>
                <a:gd name="connsiteY79" fmla="*/ 1503223 h 8590988"/>
                <a:gd name="connsiteX80" fmla="*/ 862172 w 4384140"/>
                <a:gd name="connsiteY80" fmla="*/ 1819102 h 8590988"/>
                <a:gd name="connsiteX81" fmla="*/ 834414 w 4384140"/>
                <a:gd name="connsiteY81" fmla="*/ 909797 h 8590988"/>
                <a:gd name="connsiteX82" fmla="*/ 835104 w 4384140"/>
                <a:gd name="connsiteY82" fmla="*/ 362 h 8590988"/>
                <a:gd name="connsiteX83" fmla="*/ 344324 w 4384140"/>
                <a:gd name="connsiteY83" fmla="*/ 1179841 h 8590988"/>
                <a:gd name="connsiteX84" fmla="*/ 268691 w 4384140"/>
                <a:gd name="connsiteY84" fmla="*/ 709197 h 8590988"/>
                <a:gd name="connsiteX85" fmla="*/ 209031 w 4384140"/>
                <a:gd name="connsiteY85" fmla="*/ 274923 h 8590988"/>
                <a:gd name="connsiteX86" fmla="*/ 1699 w 4384140"/>
                <a:gd name="connsiteY86" fmla="*/ 1220431 h 8590988"/>
                <a:gd name="connsiteX87" fmla="*/ 0 w 4384140"/>
                <a:gd name="connsiteY87" fmla="*/ 1872845 h 8590988"/>
                <a:gd name="connsiteX88" fmla="*/ 3645 w 4384140"/>
                <a:gd name="connsiteY88" fmla="*/ 3542235 h 8590988"/>
                <a:gd name="connsiteX89" fmla="*/ 5301 w 4384140"/>
                <a:gd name="connsiteY89" fmla="*/ 4266334 h 8590988"/>
                <a:gd name="connsiteX90" fmla="*/ 5468 w 4384140"/>
                <a:gd name="connsiteY90" fmla="*/ 4295495 h 8590988"/>
                <a:gd name="connsiteX91" fmla="*/ 5301 w 4384140"/>
                <a:gd name="connsiteY91" fmla="*/ 4324655 h 8590988"/>
                <a:gd name="connsiteX92" fmla="*/ 3645 w 4384140"/>
                <a:gd name="connsiteY92" fmla="*/ 5048755 h 8590988"/>
                <a:gd name="connsiteX93" fmla="*/ 0 w 4384140"/>
                <a:gd name="connsiteY93" fmla="*/ 6718145 h 8590988"/>
                <a:gd name="connsiteX94" fmla="*/ 1699 w 4384140"/>
                <a:gd name="connsiteY94" fmla="*/ 7370558 h 8590988"/>
                <a:gd name="connsiteX95" fmla="*/ 209031 w 4384140"/>
                <a:gd name="connsiteY95" fmla="*/ 8316066 h 8590988"/>
                <a:gd name="connsiteX96" fmla="*/ 268691 w 4384140"/>
                <a:gd name="connsiteY96" fmla="*/ 7881791 h 8590988"/>
                <a:gd name="connsiteX97" fmla="*/ 344324 w 4384140"/>
                <a:gd name="connsiteY97" fmla="*/ 7411148 h 8590988"/>
                <a:gd name="connsiteX98" fmla="*/ 835104 w 4384140"/>
                <a:gd name="connsiteY98" fmla="*/ 8590627 h 8590988"/>
                <a:gd name="connsiteX0" fmla="*/ 835104 w 4384140"/>
                <a:gd name="connsiteY0" fmla="*/ 8590627 h 8590988"/>
                <a:gd name="connsiteX1" fmla="*/ 834414 w 4384140"/>
                <a:gd name="connsiteY1" fmla="*/ 7681192 h 8590988"/>
                <a:gd name="connsiteX2" fmla="*/ 862172 w 4384140"/>
                <a:gd name="connsiteY2" fmla="*/ 6771887 h 8590988"/>
                <a:gd name="connsiteX3" fmla="*/ 1040364 w 4384140"/>
                <a:gd name="connsiteY3" fmla="*/ 7087765 h 8590988"/>
                <a:gd name="connsiteX4" fmla="*/ 1103572 w 4384140"/>
                <a:gd name="connsiteY4" fmla="*/ 7496932 h 8590988"/>
                <a:gd name="connsiteX5" fmla="*/ 1318688 w 4384140"/>
                <a:gd name="connsiteY5" fmla="*/ 8375102 h 8590988"/>
                <a:gd name="connsiteX6" fmla="*/ 1470500 w 4384140"/>
                <a:gd name="connsiteY6" fmla="*/ 7438485 h 8590988"/>
                <a:gd name="connsiteX7" fmla="*/ 2150935 w 4384140"/>
                <a:gd name="connsiteY7" fmla="*/ 8107592 h 8590988"/>
                <a:gd name="connsiteX8" fmla="*/ 1885677 w 4384140"/>
                <a:gd name="connsiteY8" fmla="*/ 7479560 h 8590988"/>
                <a:gd name="connsiteX9" fmla="*/ 1752199 w 4384140"/>
                <a:gd name="connsiteY9" fmla="*/ 7186400 h 8590988"/>
                <a:gd name="connsiteX10" fmla="*/ 1678286 w 4384140"/>
                <a:gd name="connsiteY10" fmla="*/ 6956328 h 8590988"/>
                <a:gd name="connsiteX11" fmla="*/ 1612835 w 4384140"/>
                <a:gd name="connsiteY11" fmla="*/ 6759575 h 8590988"/>
                <a:gd name="connsiteX12" fmla="*/ 1592472 w 4384140"/>
                <a:gd name="connsiteY12" fmla="*/ 6529776 h 8590988"/>
                <a:gd name="connsiteX13" fmla="*/ 1876440 w 4384140"/>
                <a:gd name="connsiteY13" fmla="*/ 6651969 h 8590988"/>
                <a:gd name="connsiteX14" fmla="*/ 2108106 w 4384140"/>
                <a:gd name="connsiteY14" fmla="*/ 6870591 h 8590988"/>
                <a:gd name="connsiteX15" fmla="*/ 2599668 w 4384140"/>
                <a:gd name="connsiteY15" fmla="*/ 7409298 h 8590988"/>
                <a:gd name="connsiteX16" fmla="*/ 3353065 w 4384140"/>
                <a:gd name="connsiteY16" fmla="*/ 7767208 h 8590988"/>
                <a:gd name="connsiteX17" fmla="*/ 3026979 w 4384140"/>
                <a:gd name="connsiteY17" fmla="*/ 7218352 h 8590988"/>
                <a:gd name="connsiteX18" fmla="*/ 2756381 w 4384140"/>
                <a:gd name="connsiteY18" fmla="*/ 6773729 h 8590988"/>
                <a:gd name="connsiteX19" fmla="*/ 3901086 w 4384140"/>
                <a:gd name="connsiteY19" fmla="*/ 6905644 h 8590988"/>
                <a:gd name="connsiteX20" fmla="*/ 3279088 w 4384140"/>
                <a:gd name="connsiteY20" fmla="*/ 6482242 h 8590988"/>
                <a:gd name="connsiteX21" fmla="*/ 2304727 w 4384140"/>
                <a:gd name="connsiteY21" fmla="*/ 6347561 h 8590988"/>
                <a:gd name="connsiteX22" fmla="*/ 1666586 w 4384140"/>
                <a:gd name="connsiteY22" fmla="*/ 6103647 h 8590988"/>
                <a:gd name="connsiteX23" fmla="*/ 2763193 w 4384140"/>
                <a:gd name="connsiteY23" fmla="*/ 6166762 h 8590988"/>
                <a:gd name="connsiteX24" fmla="*/ 3407578 w 4384140"/>
                <a:gd name="connsiteY24" fmla="*/ 6248858 h 8590988"/>
                <a:gd name="connsiteX25" fmla="*/ 4188231 w 4384140"/>
                <a:gd name="connsiteY25" fmla="*/ 6340182 h 8590988"/>
                <a:gd name="connsiteX26" fmla="*/ 3547746 w 4384140"/>
                <a:gd name="connsiteY26" fmla="*/ 5996107 h 8590988"/>
                <a:gd name="connsiteX27" fmla="*/ 4383883 w 4384140"/>
                <a:gd name="connsiteY27" fmla="*/ 5735056 h 8590988"/>
                <a:gd name="connsiteX28" fmla="*/ 3630086 w 4384140"/>
                <a:gd name="connsiteY28" fmla="*/ 5600756 h 8590988"/>
                <a:gd name="connsiteX29" fmla="*/ 3052352 w 4384140"/>
                <a:gd name="connsiteY29" fmla="*/ 5609002 h 8590988"/>
                <a:gd name="connsiteX30" fmla="*/ 2049635 w 4384140"/>
                <a:gd name="connsiteY30" fmla="*/ 5382903 h 8590988"/>
                <a:gd name="connsiteX31" fmla="*/ 2845595 w 4384140"/>
                <a:gd name="connsiteY31" fmla="*/ 5241225 h 8590988"/>
                <a:gd name="connsiteX32" fmla="*/ 3252048 w 4384140"/>
                <a:gd name="connsiteY32" fmla="*/ 5242469 h 8590988"/>
                <a:gd name="connsiteX33" fmla="*/ 3511732 w 4384140"/>
                <a:gd name="connsiteY33" fmla="*/ 5243390 h 8590988"/>
                <a:gd name="connsiteX34" fmla="*/ 3949817 w 4384140"/>
                <a:gd name="connsiteY34" fmla="*/ 5282400 h 8590988"/>
                <a:gd name="connsiteX35" fmla="*/ 4235168 w 4384140"/>
                <a:gd name="connsiteY35" fmla="*/ 5173284 h 8590988"/>
                <a:gd name="connsiteX36" fmla="*/ 2002333 w 4384140"/>
                <a:gd name="connsiteY36" fmla="*/ 4655670 h 8590988"/>
                <a:gd name="connsiteX37" fmla="*/ 3608503 w 4384140"/>
                <a:gd name="connsiteY37" fmla="*/ 4509682 h 8590988"/>
                <a:gd name="connsiteX38" fmla="*/ 4142612 w 4384140"/>
                <a:gd name="connsiteY38" fmla="*/ 4341007 h 8590988"/>
                <a:gd name="connsiteX39" fmla="*/ 4149376 w 4384140"/>
                <a:gd name="connsiteY39" fmla="*/ 4310189 h 8590988"/>
                <a:gd name="connsiteX40" fmla="*/ 4155822 w 4384140"/>
                <a:gd name="connsiteY40" fmla="*/ 4310165 h 8590988"/>
                <a:gd name="connsiteX41" fmla="*/ 4152602 w 4384140"/>
                <a:gd name="connsiteY41" fmla="*/ 4295495 h 8590988"/>
                <a:gd name="connsiteX42" fmla="*/ 4155822 w 4384140"/>
                <a:gd name="connsiteY42" fmla="*/ 4280825 h 8590988"/>
                <a:gd name="connsiteX43" fmla="*/ 4149376 w 4384140"/>
                <a:gd name="connsiteY43" fmla="*/ 4280800 h 8590988"/>
                <a:gd name="connsiteX44" fmla="*/ 4142612 w 4384140"/>
                <a:gd name="connsiteY44" fmla="*/ 4249983 h 8590988"/>
                <a:gd name="connsiteX45" fmla="*/ 3608503 w 4384140"/>
                <a:gd name="connsiteY45" fmla="*/ 4081308 h 8590988"/>
                <a:gd name="connsiteX46" fmla="*/ 2107081 w 4384140"/>
                <a:gd name="connsiteY46" fmla="*/ 3918015 h 8590988"/>
                <a:gd name="connsiteX47" fmla="*/ 4235168 w 4384140"/>
                <a:gd name="connsiteY47" fmla="*/ 3417706 h 8590988"/>
                <a:gd name="connsiteX48" fmla="*/ 3949817 w 4384140"/>
                <a:gd name="connsiteY48" fmla="*/ 3308590 h 8590988"/>
                <a:gd name="connsiteX49" fmla="*/ 3511732 w 4384140"/>
                <a:gd name="connsiteY49" fmla="*/ 3347600 h 8590988"/>
                <a:gd name="connsiteX50" fmla="*/ 3252048 w 4384140"/>
                <a:gd name="connsiteY50" fmla="*/ 3348521 h 8590988"/>
                <a:gd name="connsiteX51" fmla="*/ 2845595 w 4384140"/>
                <a:gd name="connsiteY51" fmla="*/ 3349764 h 8590988"/>
                <a:gd name="connsiteX52" fmla="*/ 1944879 w 4384140"/>
                <a:gd name="connsiteY52" fmla="*/ 3216743 h 8590988"/>
                <a:gd name="connsiteX53" fmla="*/ 3052352 w 4384140"/>
                <a:gd name="connsiteY53" fmla="*/ 2981988 h 8590988"/>
                <a:gd name="connsiteX54" fmla="*/ 3630086 w 4384140"/>
                <a:gd name="connsiteY54" fmla="*/ 2990233 h 8590988"/>
                <a:gd name="connsiteX55" fmla="*/ 4383883 w 4384140"/>
                <a:gd name="connsiteY55" fmla="*/ 2855933 h 8590988"/>
                <a:gd name="connsiteX56" fmla="*/ 3547746 w 4384140"/>
                <a:gd name="connsiteY56" fmla="*/ 2594882 h 8590988"/>
                <a:gd name="connsiteX57" fmla="*/ 4188231 w 4384140"/>
                <a:gd name="connsiteY57" fmla="*/ 2250807 h 8590988"/>
                <a:gd name="connsiteX58" fmla="*/ 3407578 w 4384140"/>
                <a:gd name="connsiteY58" fmla="*/ 2342131 h 8590988"/>
                <a:gd name="connsiteX59" fmla="*/ 2763193 w 4384140"/>
                <a:gd name="connsiteY59" fmla="*/ 2424228 h 8590988"/>
                <a:gd name="connsiteX60" fmla="*/ 1857043 w 4384140"/>
                <a:gd name="connsiteY60" fmla="*/ 2539253 h 8590988"/>
                <a:gd name="connsiteX61" fmla="*/ 2304727 w 4384140"/>
                <a:gd name="connsiteY61" fmla="*/ 2243428 h 8590988"/>
                <a:gd name="connsiteX62" fmla="*/ 3279088 w 4384140"/>
                <a:gd name="connsiteY62" fmla="*/ 2108747 h 8590988"/>
                <a:gd name="connsiteX63" fmla="*/ 3901086 w 4384140"/>
                <a:gd name="connsiteY63" fmla="*/ 1685345 h 8590988"/>
                <a:gd name="connsiteX64" fmla="*/ 2756381 w 4384140"/>
                <a:gd name="connsiteY64" fmla="*/ 1817260 h 8590988"/>
                <a:gd name="connsiteX65" fmla="*/ 3026979 w 4384140"/>
                <a:gd name="connsiteY65" fmla="*/ 1372637 h 8590988"/>
                <a:gd name="connsiteX66" fmla="*/ 3353065 w 4384140"/>
                <a:gd name="connsiteY66" fmla="*/ 823782 h 8590988"/>
                <a:gd name="connsiteX67" fmla="*/ 2599668 w 4384140"/>
                <a:gd name="connsiteY67" fmla="*/ 1181691 h 8590988"/>
                <a:gd name="connsiteX68" fmla="*/ 2108106 w 4384140"/>
                <a:gd name="connsiteY68" fmla="*/ 1720398 h 8590988"/>
                <a:gd name="connsiteX69" fmla="*/ 1876440 w 4384140"/>
                <a:gd name="connsiteY69" fmla="*/ 1939020 h 8590988"/>
                <a:gd name="connsiteX70" fmla="*/ 1554380 w 4384140"/>
                <a:gd name="connsiteY70" fmla="*/ 2173692 h 8590988"/>
                <a:gd name="connsiteX71" fmla="*/ 1612835 w 4384140"/>
                <a:gd name="connsiteY71" fmla="*/ 1831414 h 8590988"/>
                <a:gd name="connsiteX72" fmla="*/ 1678286 w 4384140"/>
                <a:gd name="connsiteY72" fmla="*/ 1634661 h 8590988"/>
                <a:gd name="connsiteX73" fmla="*/ 1752199 w 4384140"/>
                <a:gd name="connsiteY73" fmla="*/ 1404590 h 8590988"/>
                <a:gd name="connsiteX74" fmla="*/ 1885677 w 4384140"/>
                <a:gd name="connsiteY74" fmla="*/ 1111428 h 8590988"/>
                <a:gd name="connsiteX75" fmla="*/ 2150935 w 4384140"/>
                <a:gd name="connsiteY75" fmla="*/ 483397 h 8590988"/>
                <a:gd name="connsiteX76" fmla="*/ 1470500 w 4384140"/>
                <a:gd name="connsiteY76" fmla="*/ 1152504 h 8590988"/>
                <a:gd name="connsiteX77" fmla="*/ 1318688 w 4384140"/>
                <a:gd name="connsiteY77" fmla="*/ 215887 h 8590988"/>
                <a:gd name="connsiteX78" fmla="*/ 1103572 w 4384140"/>
                <a:gd name="connsiteY78" fmla="*/ 1094057 h 8590988"/>
                <a:gd name="connsiteX79" fmla="*/ 1040364 w 4384140"/>
                <a:gd name="connsiteY79" fmla="*/ 1503223 h 8590988"/>
                <a:gd name="connsiteX80" fmla="*/ 862172 w 4384140"/>
                <a:gd name="connsiteY80" fmla="*/ 1819102 h 8590988"/>
                <a:gd name="connsiteX81" fmla="*/ 834414 w 4384140"/>
                <a:gd name="connsiteY81" fmla="*/ 909797 h 8590988"/>
                <a:gd name="connsiteX82" fmla="*/ 835104 w 4384140"/>
                <a:gd name="connsiteY82" fmla="*/ 362 h 8590988"/>
                <a:gd name="connsiteX83" fmla="*/ 344324 w 4384140"/>
                <a:gd name="connsiteY83" fmla="*/ 1179841 h 8590988"/>
                <a:gd name="connsiteX84" fmla="*/ 268691 w 4384140"/>
                <a:gd name="connsiteY84" fmla="*/ 709197 h 8590988"/>
                <a:gd name="connsiteX85" fmla="*/ 209031 w 4384140"/>
                <a:gd name="connsiteY85" fmla="*/ 274923 h 8590988"/>
                <a:gd name="connsiteX86" fmla="*/ 1699 w 4384140"/>
                <a:gd name="connsiteY86" fmla="*/ 1220431 h 8590988"/>
                <a:gd name="connsiteX87" fmla="*/ 0 w 4384140"/>
                <a:gd name="connsiteY87" fmla="*/ 1872845 h 8590988"/>
                <a:gd name="connsiteX88" fmla="*/ 3645 w 4384140"/>
                <a:gd name="connsiteY88" fmla="*/ 3542235 h 8590988"/>
                <a:gd name="connsiteX89" fmla="*/ 5301 w 4384140"/>
                <a:gd name="connsiteY89" fmla="*/ 4266334 h 8590988"/>
                <a:gd name="connsiteX90" fmla="*/ 5468 w 4384140"/>
                <a:gd name="connsiteY90" fmla="*/ 4295495 h 8590988"/>
                <a:gd name="connsiteX91" fmla="*/ 5301 w 4384140"/>
                <a:gd name="connsiteY91" fmla="*/ 4324655 h 8590988"/>
                <a:gd name="connsiteX92" fmla="*/ 3645 w 4384140"/>
                <a:gd name="connsiteY92" fmla="*/ 5048755 h 8590988"/>
                <a:gd name="connsiteX93" fmla="*/ 0 w 4384140"/>
                <a:gd name="connsiteY93" fmla="*/ 6718145 h 8590988"/>
                <a:gd name="connsiteX94" fmla="*/ 1699 w 4384140"/>
                <a:gd name="connsiteY94" fmla="*/ 7370558 h 8590988"/>
                <a:gd name="connsiteX95" fmla="*/ 209031 w 4384140"/>
                <a:gd name="connsiteY95" fmla="*/ 8316066 h 8590988"/>
                <a:gd name="connsiteX96" fmla="*/ 268691 w 4384140"/>
                <a:gd name="connsiteY96" fmla="*/ 7881791 h 8590988"/>
                <a:gd name="connsiteX97" fmla="*/ 344324 w 4384140"/>
                <a:gd name="connsiteY97" fmla="*/ 7411148 h 8590988"/>
                <a:gd name="connsiteX98" fmla="*/ 835104 w 4384140"/>
                <a:gd name="connsiteY98" fmla="*/ 8590627 h 8590988"/>
                <a:gd name="connsiteX0" fmla="*/ 835104 w 4384140"/>
                <a:gd name="connsiteY0" fmla="*/ 8590627 h 8590988"/>
                <a:gd name="connsiteX1" fmla="*/ 834414 w 4384140"/>
                <a:gd name="connsiteY1" fmla="*/ 7681192 h 8590988"/>
                <a:gd name="connsiteX2" fmla="*/ 862172 w 4384140"/>
                <a:gd name="connsiteY2" fmla="*/ 6771887 h 8590988"/>
                <a:gd name="connsiteX3" fmla="*/ 1040364 w 4384140"/>
                <a:gd name="connsiteY3" fmla="*/ 7087765 h 8590988"/>
                <a:gd name="connsiteX4" fmla="*/ 1103572 w 4384140"/>
                <a:gd name="connsiteY4" fmla="*/ 7496932 h 8590988"/>
                <a:gd name="connsiteX5" fmla="*/ 1318688 w 4384140"/>
                <a:gd name="connsiteY5" fmla="*/ 8375102 h 8590988"/>
                <a:gd name="connsiteX6" fmla="*/ 1470500 w 4384140"/>
                <a:gd name="connsiteY6" fmla="*/ 7438485 h 8590988"/>
                <a:gd name="connsiteX7" fmla="*/ 2150935 w 4384140"/>
                <a:gd name="connsiteY7" fmla="*/ 8107592 h 8590988"/>
                <a:gd name="connsiteX8" fmla="*/ 1885677 w 4384140"/>
                <a:gd name="connsiteY8" fmla="*/ 7479560 h 8590988"/>
                <a:gd name="connsiteX9" fmla="*/ 1752199 w 4384140"/>
                <a:gd name="connsiteY9" fmla="*/ 7186400 h 8590988"/>
                <a:gd name="connsiteX10" fmla="*/ 1678286 w 4384140"/>
                <a:gd name="connsiteY10" fmla="*/ 6956328 h 8590988"/>
                <a:gd name="connsiteX11" fmla="*/ 1612835 w 4384140"/>
                <a:gd name="connsiteY11" fmla="*/ 6759575 h 8590988"/>
                <a:gd name="connsiteX12" fmla="*/ 1592472 w 4384140"/>
                <a:gd name="connsiteY12" fmla="*/ 6529776 h 8590988"/>
                <a:gd name="connsiteX13" fmla="*/ 1876440 w 4384140"/>
                <a:gd name="connsiteY13" fmla="*/ 6651969 h 8590988"/>
                <a:gd name="connsiteX14" fmla="*/ 2108106 w 4384140"/>
                <a:gd name="connsiteY14" fmla="*/ 6870591 h 8590988"/>
                <a:gd name="connsiteX15" fmla="*/ 2599668 w 4384140"/>
                <a:gd name="connsiteY15" fmla="*/ 7409298 h 8590988"/>
                <a:gd name="connsiteX16" fmla="*/ 3353065 w 4384140"/>
                <a:gd name="connsiteY16" fmla="*/ 7767208 h 8590988"/>
                <a:gd name="connsiteX17" fmla="*/ 3026979 w 4384140"/>
                <a:gd name="connsiteY17" fmla="*/ 7218352 h 8590988"/>
                <a:gd name="connsiteX18" fmla="*/ 2756381 w 4384140"/>
                <a:gd name="connsiteY18" fmla="*/ 6773729 h 8590988"/>
                <a:gd name="connsiteX19" fmla="*/ 3901086 w 4384140"/>
                <a:gd name="connsiteY19" fmla="*/ 6905644 h 8590988"/>
                <a:gd name="connsiteX20" fmla="*/ 3279088 w 4384140"/>
                <a:gd name="connsiteY20" fmla="*/ 6482242 h 8590988"/>
                <a:gd name="connsiteX21" fmla="*/ 2304727 w 4384140"/>
                <a:gd name="connsiteY21" fmla="*/ 6347561 h 8590988"/>
                <a:gd name="connsiteX22" fmla="*/ 1666586 w 4384140"/>
                <a:gd name="connsiteY22" fmla="*/ 6103647 h 8590988"/>
                <a:gd name="connsiteX23" fmla="*/ 2763193 w 4384140"/>
                <a:gd name="connsiteY23" fmla="*/ 6166762 h 8590988"/>
                <a:gd name="connsiteX24" fmla="*/ 3407578 w 4384140"/>
                <a:gd name="connsiteY24" fmla="*/ 6248858 h 8590988"/>
                <a:gd name="connsiteX25" fmla="*/ 4188231 w 4384140"/>
                <a:gd name="connsiteY25" fmla="*/ 6340182 h 8590988"/>
                <a:gd name="connsiteX26" fmla="*/ 3547746 w 4384140"/>
                <a:gd name="connsiteY26" fmla="*/ 5996107 h 8590988"/>
                <a:gd name="connsiteX27" fmla="*/ 4383883 w 4384140"/>
                <a:gd name="connsiteY27" fmla="*/ 5735056 h 8590988"/>
                <a:gd name="connsiteX28" fmla="*/ 3630086 w 4384140"/>
                <a:gd name="connsiteY28" fmla="*/ 5600756 h 8590988"/>
                <a:gd name="connsiteX29" fmla="*/ 3052352 w 4384140"/>
                <a:gd name="connsiteY29" fmla="*/ 5609002 h 8590988"/>
                <a:gd name="connsiteX30" fmla="*/ 2049635 w 4384140"/>
                <a:gd name="connsiteY30" fmla="*/ 5382903 h 8590988"/>
                <a:gd name="connsiteX31" fmla="*/ 2845595 w 4384140"/>
                <a:gd name="connsiteY31" fmla="*/ 5241225 h 8590988"/>
                <a:gd name="connsiteX32" fmla="*/ 3252048 w 4384140"/>
                <a:gd name="connsiteY32" fmla="*/ 5242469 h 8590988"/>
                <a:gd name="connsiteX33" fmla="*/ 3511732 w 4384140"/>
                <a:gd name="connsiteY33" fmla="*/ 5243390 h 8590988"/>
                <a:gd name="connsiteX34" fmla="*/ 3949817 w 4384140"/>
                <a:gd name="connsiteY34" fmla="*/ 5282400 h 8590988"/>
                <a:gd name="connsiteX35" fmla="*/ 4235168 w 4384140"/>
                <a:gd name="connsiteY35" fmla="*/ 5173284 h 8590988"/>
                <a:gd name="connsiteX36" fmla="*/ 2002333 w 4384140"/>
                <a:gd name="connsiteY36" fmla="*/ 4655670 h 8590988"/>
                <a:gd name="connsiteX37" fmla="*/ 3608503 w 4384140"/>
                <a:gd name="connsiteY37" fmla="*/ 4509682 h 8590988"/>
                <a:gd name="connsiteX38" fmla="*/ 4142612 w 4384140"/>
                <a:gd name="connsiteY38" fmla="*/ 4341007 h 8590988"/>
                <a:gd name="connsiteX39" fmla="*/ 4149376 w 4384140"/>
                <a:gd name="connsiteY39" fmla="*/ 4310189 h 8590988"/>
                <a:gd name="connsiteX40" fmla="*/ 4155822 w 4384140"/>
                <a:gd name="connsiteY40" fmla="*/ 4310165 h 8590988"/>
                <a:gd name="connsiteX41" fmla="*/ 4152602 w 4384140"/>
                <a:gd name="connsiteY41" fmla="*/ 4295495 h 8590988"/>
                <a:gd name="connsiteX42" fmla="*/ 4155822 w 4384140"/>
                <a:gd name="connsiteY42" fmla="*/ 4280825 h 8590988"/>
                <a:gd name="connsiteX43" fmla="*/ 4149376 w 4384140"/>
                <a:gd name="connsiteY43" fmla="*/ 4280800 h 8590988"/>
                <a:gd name="connsiteX44" fmla="*/ 4142612 w 4384140"/>
                <a:gd name="connsiteY44" fmla="*/ 4249983 h 8590988"/>
                <a:gd name="connsiteX45" fmla="*/ 3608503 w 4384140"/>
                <a:gd name="connsiteY45" fmla="*/ 4081308 h 8590988"/>
                <a:gd name="connsiteX46" fmla="*/ 2107081 w 4384140"/>
                <a:gd name="connsiteY46" fmla="*/ 3918015 h 8590988"/>
                <a:gd name="connsiteX47" fmla="*/ 4235168 w 4384140"/>
                <a:gd name="connsiteY47" fmla="*/ 3417706 h 8590988"/>
                <a:gd name="connsiteX48" fmla="*/ 3949817 w 4384140"/>
                <a:gd name="connsiteY48" fmla="*/ 3308590 h 8590988"/>
                <a:gd name="connsiteX49" fmla="*/ 3511732 w 4384140"/>
                <a:gd name="connsiteY49" fmla="*/ 3347600 h 8590988"/>
                <a:gd name="connsiteX50" fmla="*/ 3252048 w 4384140"/>
                <a:gd name="connsiteY50" fmla="*/ 3348521 h 8590988"/>
                <a:gd name="connsiteX51" fmla="*/ 2845595 w 4384140"/>
                <a:gd name="connsiteY51" fmla="*/ 3349764 h 8590988"/>
                <a:gd name="connsiteX52" fmla="*/ 1944879 w 4384140"/>
                <a:gd name="connsiteY52" fmla="*/ 3216743 h 8590988"/>
                <a:gd name="connsiteX53" fmla="*/ 3052352 w 4384140"/>
                <a:gd name="connsiteY53" fmla="*/ 2981988 h 8590988"/>
                <a:gd name="connsiteX54" fmla="*/ 3630086 w 4384140"/>
                <a:gd name="connsiteY54" fmla="*/ 2990233 h 8590988"/>
                <a:gd name="connsiteX55" fmla="*/ 4383883 w 4384140"/>
                <a:gd name="connsiteY55" fmla="*/ 2855933 h 8590988"/>
                <a:gd name="connsiteX56" fmla="*/ 3547746 w 4384140"/>
                <a:gd name="connsiteY56" fmla="*/ 2594882 h 8590988"/>
                <a:gd name="connsiteX57" fmla="*/ 4188231 w 4384140"/>
                <a:gd name="connsiteY57" fmla="*/ 2250807 h 8590988"/>
                <a:gd name="connsiteX58" fmla="*/ 3407578 w 4384140"/>
                <a:gd name="connsiteY58" fmla="*/ 2342131 h 8590988"/>
                <a:gd name="connsiteX59" fmla="*/ 2763193 w 4384140"/>
                <a:gd name="connsiteY59" fmla="*/ 2424228 h 8590988"/>
                <a:gd name="connsiteX60" fmla="*/ 1857043 w 4384140"/>
                <a:gd name="connsiteY60" fmla="*/ 2539253 h 8590988"/>
                <a:gd name="connsiteX61" fmla="*/ 2304727 w 4384140"/>
                <a:gd name="connsiteY61" fmla="*/ 2243428 h 8590988"/>
                <a:gd name="connsiteX62" fmla="*/ 3279088 w 4384140"/>
                <a:gd name="connsiteY62" fmla="*/ 2108747 h 8590988"/>
                <a:gd name="connsiteX63" fmla="*/ 3901086 w 4384140"/>
                <a:gd name="connsiteY63" fmla="*/ 1685345 h 8590988"/>
                <a:gd name="connsiteX64" fmla="*/ 2756381 w 4384140"/>
                <a:gd name="connsiteY64" fmla="*/ 1817260 h 8590988"/>
                <a:gd name="connsiteX65" fmla="*/ 3026979 w 4384140"/>
                <a:gd name="connsiteY65" fmla="*/ 1372637 h 8590988"/>
                <a:gd name="connsiteX66" fmla="*/ 3353065 w 4384140"/>
                <a:gd name="connsiteY66" fmla="*/ 823782 h 8590988"/>
                <a:gd name="connsiteX67" fmla="*/ 2599668 w 4384140"/>
                <a:gd name="connsiteY67" fmla="*/ 1181691 h 8590988"/>
                <a:gd name="connsiteX68" fmla="*/ 2108106 w 4384140"/>
                <a:gd name="connsiteY68" fmla="*/ 1720398 h 8590988"/>
                <a:gd name="connsiteX69" fmla="*/ 1876440 w 4384140"/>
                <a:gd name="connsiteY69" fmla="*/ 1939020 h 8590988"/>
                <a:gd name="connsiteX70" fmla="*/ 1554380 w 4384140"/>
                <a:gd name="connsiteY70" fmla="*/ 2173692 h 8590988"/>
                <a:gd name="connsiteX71" fmla="*/ 1612835 w 4384140"/>
                <a:gd name="connsiteY71" fmla="*/ 1831414 h 8590988"/>
                <a:gd name="connsiteX72" fmla="*/ 1678286 w 4384140"/>
                <a:gd name="connsiteY72" fmla="*/ 1634661 h 8590988"/>
                <a:gd name="connsiteX73" fmla="*/ 1752199 w 4384140"/>
                <a:gd name="connsiteY73" fmla="*/ 1404590 h 8590988"/>
                <a:gd name="connsiteX74" fmla="*/ 1885677 w 4384140"/>
                <a:gd name="connsiteY74" fmla="*/ 1111428 h 8590988"/>
                <a:gd name="connsiteX75" fmla="*/ 2150935 w 4384140"/>
                <a:gd name="connsiteY75" fmla="*/ 483397 h 8590988"/>
                <a:gd name="connsiteX76" fmla="*/ 1470500 w 4384140"/>
                <a:gd name="connsiteY76" fmla="*/ 1152504 h 8590988"/>
                <a:gd name="connsiteX77" fmla="*/ 1318688 w 4384140"/>
                <a:gd name="connsiteY77" fmla="*/ 215887 h 8590988"/>
                <a:gd name="connsiteX78" fmla="*/ 1103572 w 4384140"/>
                <a:gd name="connsiteY78" fmla="*/ 1094057 h 8590988"/>
                <a:gd name="connsiteX79" fmla="*/ 1040364 w 4384140"/>
                <a:gd name="connsiteY79" fmla="*/ 1503223 h 8590988"/>
                <a:gd name="connsiteX80" fmla="*/ 862172 w 4384140"/>
                <a:gd name="connsiteY80" fmla="*/ 1819102 h 8590988"/>
                <a:gd name="connsiteX81" fmla="*/ 834414 w 4384140"/>
                <a:gd name="connsiteY81" fmla="*/ 909797 h 8590988"/>
                <a:gd name="connsiteX82" fmla="*/ 835104 w 4384140"/>
                <a:gd name="connsiteY82" fmla="*/ 362 h 8590988"/>
                <a:gd name="connsiteX83" fmla="*/ 344324 w 4384140"/>
                <a:gd name="connsiteY83" fmla="*/ 1179841 h 8590988"/>
                <a:gd name="connsiteX84" fmla="*/ 268691 w 4384140"/>
                <a:gd name="connsiteY84" fmla="*/ 709197 h 8590988"/>
                <a:gd name="connsiteX85" fmla="*/ 209031 w 4384140"/>
                <a:gd name="connsiteY85" fmla="*/ 274923 h 8590988"/>
                <a:gd name="connsiteX86" fmla="*/ 1699 w 4384140"/>
                <a:gd name="connsiteY86" fmla="*/ 1220431 h 8590988"/>
                <a:gd name="connsiteX87" fmla="*/ 0 w 4384140"/>
                <a:gd name="connsiteY87" fmla="*/ 1872845 h 8590988"/>
                <a:gd name="connsiteX88" fmla="*/ 3645 w 4384140"/>
                <a:gd name="connsiteY88" fmla="*/ 3542235 h 8590988"/>
                <a:gd name="connsiteX89" fmla="*/ 5301 w 4384140"/>
                <a:gd name="connsiteY89" fmla="*/ 4266334 h 8590988"/>
                <a:gd name="connsiteX90" fmla="*/ 5468 w 4384140"/>
                <a:gd name="connsiteY90" fmla="*/ 4295495 h 8590988"/>
                <a:gd name="connsiteX91" fmla="*/ 5301 w 4384140"/>
                <a:gd name="connsiteY91" fmla="*/ 4324655 h 8590988"/>
                <a:gd name="connsiteX92" fmla="*/ 3645 w 4384140"/>
                <a:gd name="connsiteY92" fmla="*/ 5048755 h 8590988"/>
                <a:gd name="connsiteX93" fmla="*/ 0 w 4384140"/>
                <a:gd name="connsiteY93" fmla="*/ 6718145 h 8590988"/>
                <a:gd name="connsiteX94" fmla="*/ 1699 w 4384140"/>
                <a:gd name="connsiteY94" fmla="*/ 7370558 h 8590988"/>
                <a:gd name="connsiteX95" fmla="*/ 209031 w 4384140"/>
                <a:gd name="connsiteY95" fmla="*/ 8316066 h 8590988"/>
                <a:gd name="connsiteX96" fmla="*/ 268691 w 4384140"/>
                <a:gd name="connsiteY96" fmla="*/ 7881791 h 8590988"/>
                <a:gd name="connsiteX97" fmla="*/ 344324 w 4384140"/>
                <a:gd name="connsiteY97" fmla="*/ 7411148 h 8590988"/>
                <a:gd name="connsiteX98" fmla="*/ 835104 w 4384140"/>
                <a:gd name="connsiteY98" fmla="*/ 8590627 h 8590988"/>
                <a:gd name="connsiteX0" fmla="*/ 835104 w 4384140"/>
                <a:gd name="connsiteY0" fmla="*/ 8590627 h 8590988"/>
                <a:gd name="connsiteX1" fmla="*/ 834414 w 4384140"/>
                <a:gd name="connsiteY1" fmla="*/ 7681192 h 8590988"/>
                <a:gd name="connsiteX2" fmla="*/ 862172 w 4384140"/>
                <a:gd name="connsiteY2" fmla="*/ 6771887 h 8590988"/>
                <a:gd name="connsiteX3" fmla="*/ 1040364 w 4384140"/>
                <a:gd name="connsiteY3" fmla="*/ 7087765 h 8590988"/>
                <a:gd name="connsiteX4" fmla="*/ 1103572 w 4384140"/>
                <a:gd name="connsiteY4" fmla="*/ 7496932 h 8590988"/>
                <a:gd name="connsiteX5" fmla="*/ 1318688 w 4384140"/>
                <a:gd name="connsiteY5" fmla="*/ 8375102 h 8590988"/>
                <a:gd name="connsiteX6" fmla="*/ 1470500 w 4384140"/>
                <a:gd name="connsiteY6" fmla="*/ 7438485 h 8590988"/>
                <a:gd name="connsiteX7" fmla="*/ 2150935 w 4384140"/>
                <a:gd name="connsiteY7" fmla="*/ 8107592 h 8590988"/>
                <a:gd name="connsiteX8" fmla="*/ 1885677 w 4384140"/>
                <a:gd name="connsiteY8" fmla="*/ 7479560 h 8590988"/>
                <a:gd name="connsiteX9" fmla="*/ 1752199 w 4384140"/>
                <a:gd name="connsiteY9" fmla="*/ 7186400 h 8590988"/>
                <a:gd name="connsiteX10" fmla="*/ 1678286 w 4384140"/>
                <a:gd name="connsiteY10" fmla="*/ 6956328 h 8590988"/>
                <a:gd name="connsiteX11" fmla="*/ 1612835 w 4384140"/>
                <a:gd name="connsiteY11" fmla="*/ 6759575 h 8590988"/>
                <a:gd name="connsiteX12" fmla="*/ 1592472 w 4384140"/>
                <a:gd name="connsiteY12" fmla="*/ 6529776 h 8590988"/>
                <a:gd name="connsiteX13" fmla="*/ 1876440 w 4384140"/>
                <a:gd name="connsiteY13" fmla="*/ 6651969 h 8590988"/>
                <a:gd name="connsiteX14" fmla="*/ 2108106 w 4384140"/>
                <a:gd name="connsiteY14" fmla="*/ 6870591 h 8590988"/>
                <a:gd name="connsiteX15" fmla="*/ 2599668 w 4384140"/>
                <a:gd name="connsiteY15" fmla="*/ 7409298 h 8590988"/>
                <a:gd name="connsiteX16" fmla="*/ 3353065 w 4384140"/>
                <a:gd name="connsiteY16" fmla="*/ 7767208 h 8590988"/>
                <a:gd name="connsiteX17" fmla="*/ 3026979 w 4384140"/>
                <a:gd name="connsiteY17" fmla="*/ 7218352 h 8590988"/>
                <a:gd name="connsiteX18" fmla="*/ 2756381 w 4384140"/>
                <a:gd name="connsiteY18" fmla="*/ 6773729 h 8590988"/>
                <a:gd name="connsiteX19" fmla="*/ 3901086 w 4384140"/>
                <a:gd name="connsiteY19" fmla="*/ 6905644 h 8590988"/>
                <a:gd name="connsiteX20" fmla="*/ 3279088 w 4384140"/>
                <a:gd name="connsiteY20" fmla="*/ 6482242 h 8590988"/>
                <a:gd name="connsiteX21" fmla="*/ 2304727 w 4384140"/>
                <a:gd name="connsiteY21" fmla="*/ 6347561 h 8590988"/>
                <a:gd name="connsiteX22" fmla="*/ 1666586 w 4384140"/>
                <a:gd name="connsiteY22" fmla="*/ 6103647 h 8590988"/>
                <a:gd name="connsiteX23" fmla="*/ 2763193 w 4384140"/>
                <a:gd name="connsiteY23" fmla="*/ 6166762 h 8590988"/>
                <a:gd name="connsiteX24" fmla="*/ 3407578 w 4384140"/>
                <a:gd name="connsiteY24" fmla="*/ 6248858 h 8590988"/>
                <a:gd name="connsiteX25" fmla="*/ 4188231 w 4384140"/>
                <a:gd name="connsiteY25" fmla="*/ 6340182 h 8590988"/>
                <a:gd name="connsiteX26" fmla="*/ 3547746 w 4384140"/>
                <a:gd name="connsiteY26" fmla="*/ 5996107 h 8590988"/>
                <a:gd name="connsiteX27" fmla="*/ 4383883 w 4384140"/>
                <a:gd name="connsiteY27" fmla="*/ 5735056 h 8590988"/>
                <a:gd name="connsiteX28" fmla="*/ 3630086 w 4384140"/>
                <a:gd name="connsiteY28" fmla="*/ 5600756 h 8590988"/>
                <a:gd name="connsiteX29" fmla="*/ 3052352 w 4384140"/>
                <a:gd name="connsiteY29" fmla="*/ 5609002 h 8590988"/>
                <a:gd name="connsiteX30" fmla="*/ 2049635 w 4384140"/>
                <a:gd name="connsiteY30" fmla="*/ 5382903 h 8590988"/>
                <a:gd name="connsiteX31" fmla="*/ 2845595 w 4384140"/>
                <a:gd name="connsiteY31" fmla="*/ 5241225 h 8590988"/>
                <a:gd name="connsiteX32" fmla="*/ 3252048 w 4384140"/>
                <a:gd name="connsiteY32" fmla="*/ 5242469 h 8590988"/>
                <a:gd name="connsiteX33" fmla="*/ 3511732 w 4384140"/>
                <a:gd name="connsiteY33" fmla="*/ 5243390 h 8590988"/>
                <a:gd name="connsiteX34" fmla="*/ 3949817 w 4384140"/>
                <a:gd name="connsiteY34" fmla="*/ 5282400 h 8590988"/>
                <a:gd name="connsiteX35" fmla="*/ 4235168 w 4384140"/>
                <a:gd name="connsiteY35" fmla="*/ 5173284 h 8590988"/>
                <a:gd name="connsiteX36" fmla="*/ 2002333 w 4384140"/>
                <a:gd name="connsiteY36" fmla="*/ 4655670 h 8590988"/>
                <a:gd name="connsiteX37" fmla="*/ 3608503 w 4384140"/>
                <a:gd name="connsiteY37" fmla="*/ 4509682 h 8590988"/>
                <a:gd name="connsiteX38" fmla="*/ 4142612 w 4384140"/>
                <a:gd name="connsiteY38" fmla="*/ 4341007 h 8590988"/>
                <a:gd name="connsiteX39" fmla="*/ 4149376 w 4384140"/>
                <a:gd name="connsiteY39" fmla="*/ 4310189 h 8590988"/>
                <a:gd name="connsiteX40" fmla="*/ 4155822 w 4384140"/>
                <a:gd name="connsiteY40" fmla="*/ 4310165 h 8590988"/>
                <a:gd name="connsiteX41" fmla="*/ 4152602 w 4384140"/>
                <a:gd name="connsiteY41" fmla="*/ 4295495 h 8590988"/>
                <a:gd name="connsiteX42" fmla="*/ 4155822 w 4384140"/>
                <a:gd name="connsiteY42" fmla="*/ 4280825 h 8590988"/>
                <a:gd name="connsiteX43" fmla="*/ 4149376 w 4384140"/>
                <a:gd name="connsiteY43" fmla="*/ 4280800 h 8590988"/>
                <a:gd name="connsiteX44" fmla="*/ 4142612 w 4384140"/>
                <a:gd name="connsiteY44" fmla="*/ 4249983 h 8590988"/>
                <a:gd name="connsiteX45" fmla="*/ 3608503 w 4384140"/>
                <a:gd name="connsiteY45" fmla="*/ 4081308 h 8590988"/>
                <a:gd name="connsiteX46" fmla="*/ 2107081 w 4384140"/>
                <a:gd name="connsiteY46" fmla="*/ 3918015 h 8590988"/>
                <a:gd name="connsiteX47" fmla="*/ 4235168 w 4384140"/>
                <a:gd name="connsiteY47" fmla="*/ 3417706 h 8590988"/>
                <a:gd name="connsiteX48" fmla="*/ 3949817 w 4384140"/>
                <a:gd name="connsiteY48" fmla="*/ 3308590 h 8590988"/>
                <a:gd name="connsiteX49" fmla="*/ 3511732 w 4384140"/>
                <a:gd name="connsiteY49" fmla="*/ 3347600 h 8590988"/>
                <a:gd name="connsiteX50" fmla="*/ 3252048 w 4384140"/>
                <a:gd name="connsiteY50" fmla="*/ 3348521 h 8590988"/>
                <a:gd name="connsiteX51" fmla="*/ 2845595 w 4384140"/>
                <a:gd name="connsiteY51" fmla="*/ 3349764 h 8590988"/>
                <a:gd name="connsiteX52" fmla="*/ 1944879 w 4384140"/>
                <a:gd name="connsiteY52" fmla="*/ 3216743 h 8590988"/>
                <a:gd name="connsiteX53" fmla="*/ 3052352 w 4384140"/>
                <a:gd name="connsiteY53" fmla="*/ 2981988 h 8590988"/>
                <a:gd name="connsiteX54" fmla="*/ 3630086 w 4384140"/>
                <a:gd name="connsiteY54" fmla="*/ 2990233 h 8590988"/>
                <a:gd name="connsiteX55" fmla="*/ 4383883 w 4384140"/>
                <a:gd name="connsiteY55" fmla="*/ 2855933 h 8590988"/>
                <a:gd name="connsiteX56" fmla="*/ 3547746 w 4384140"/>
                <a:gd name="connsiteY56" fmla="*/ 2594882 h 8590988"/>
                <a:gd name="connsiteX57" fmla="*/ 4188231 w 4384140"/>
                <a:gd name="connsiteY57" fmla="*/ 2250807 h 8590988"/>
                <a:gd name="connsiteX58" fmla="*/ 3407578 w 4384140"/>
                <a:gd name="connsiteY58" fmla="*/ 2342131 h 8590988"/>
                <a:gd name="connsiteX59" fmla="*/ 2763193 w 4384140"/>
                <a:gd name="connsiteY59" fmla="*/ 2424228 h 8590988"/>
                <a:gd name="connsiteX60" fmla="*/ 1857043 w 4384140"/>
                <a:gd name="connsiteY60" fmla="*/ 2539253 h 8590988"/>
                <a:gd name="connsiteX61" fmla="*/ 2304727 w 4384140"/>
                <a:gd name="connsiteY61" fmla="*/ 2243428 h 8590988"/>
                <a:gd name="connsiteX62" fmla="*/ 3279088 w 4384140"/>
                <a:gd name="connsiteY62" fmla="*/ 2108747 h 8590988"/>
                <a:gd name="connsiteX63" fmla="*/ 3901086 w 4384140"/>
                <a:gd name="connsiteY63" fmla="*/ 1685345 h 8590988"/>
                <a:gd name="connsiteX64" fmla="*/ 2756381 w 4384140"/>
                <a:gd name="connsiteY64" fmla="*/ 1817260 h 8590988"/>
                <a:gd name="connsiteX65" fmla="*/ 3026979 w 4384140"/>
                <a:gd name="connsiteY65" fmla="*/ 1372637 h 8590988"/>
                <a:gd name="connsiteX66" fmla="*/ 3353065 w 4384140"/>
                <a:gd name="connsiteY66" fmla="*/ 823782 h 8590988"/>
                <a:gd name="connsiteX67" fmla="*/ 2599668 w 4384140"/>
                <a:gd name="connsiteY67" fmla="*/ 1181691 h 8590988"/>
                <a:gd name="connsiteX68" fmla="*/ 2108106 w 4384140"/>
                <a:gd name="connsiteY68" fmla="*/ 1720398 h 8590988"/>
                <a:gd name="connsiteX69" fmla="*/ 1876440 w 4384140"/>
                <a:gd name="connsiteY69" fmla="*/ 1939020 h 8590988"/>
                <a:gd name="connsiteX70" fmla="*/ 1554380 w 4384140"/>
                <a:gd name="connsiteY70" fmla="*/ 2173692 h 8590988"/>
                <a:gd name="connsiteX71" fmla="*/ 1612835 w 4384140"/>
                <a:gd name="connsiteY71" fmla="*/ 1831414 h 8590988"/>
                <a:gd name="connsiteX72" fmla="*/ 1678286 w 4384140"/>
                <a:gd name="connsiteY72" fmla="*/ 1634661 h 8590988"/>
                <a:gd name="connsiteX73" fmla="*/ 1752199 w 4384140"/>
                <a:gd name="connsiteY73" fmla="*/ 1404590 h 8590988"/>
                <a:gd name="connsiteX74" fmla="*/ 1885677 w 4384140"/>
                <a:gd name="connsiteY74" fmla="*/ 1111428 h 8590988"/>
                <a:gd name="connsiteX75" fmla="*/ 2150935 w 4384140"/>
                <a:gd name="connsiteY75" fmla="*/ 483397 h 8590988"/>
                <a:gd name="connsiteX76" fmla="*/ 1470500 w 4384140"/>
                <a:gd name="connsiteY76" fmla="*/ 1152504 h 8590988"/>
                <a:gd name="connsiteX77" fmla="*/ 1318688 w 4384140"/>
                <a:gd name="connsiteY77" fmla="*/ 215887 h 8590988"/>
                <a:gd name="connsiteX78" fmla="*/ 1103572 w 4384140"/>
                <a:gd name="connsiteY78" fmla="*/ 1094057 h 8590988"/>
                <a:gd name="connsiteX79" fmla="*/ 1040364 w 4384140"/>
                <a:gd name="connsiteY79" fmla="*/ 1503223 h 8590988"/>
                <a:gd name="connsiteX80" fmla="*/ 862172 w 4384140"/>
                <a:gd name="connsiteY80" fmla="*/ 1819102 h 8590988"/>
                <a:gd name="connsiteX81" fmla="*/ 834414 w 4384140"/>
                <a:gd name="connsiteY81" fmla="*/ 909797 h 8590988"/>
                <a:gd name="connsiteX82" fmla="*/ 835104 w 4384140"/>
                <a:gd name="connsiteY82" fmla="*/ 362 h 8590988"/>
                <a:gd name="connsiteX83" fmla="*/ 344324 w 4384140"/>
                <a:gd name="connsiteY83" fmla="*/ 1179841 h 8590988"/>
                <a:gd name="connsiteX84" fmla="*/ 268691 w 4384140"/>
                <a:gd name="connsiteY84" fmla="*/ 709197 h 8590988"/>
                <a:gd name="connsiteX85" fmla="*/ 209031 w 4384140"/>
                <a:gd name="connsiteY85" fmla="*/ 274923 h 8590988"/>
                <a:gd name="connsiteX86" fmla="*/ 1699 w 4384140"/>
                <a:gd name="connsiteY86" fmla="*/ 1220431 h 8590988"/>
                <a:gd name="connsiteX87" fmla="*/ 0 w 4384140"/>
                <a:gd name="connsiteY87" fmla="*/ 1872845 h 8590988"/>
                <a:gd name="connsiteX88" fmla="*/ 3645 w 4384140"/>
                <a:gd name="connsiteY88" fmla="*/ 3542235 h 8590988"/>
                <a:gd name="connsiteX89" fmla="*/ 5301 w 4384140"/>
                <a:gd name="connsiteY89" fmla="*/ 4266334 h 8590988"/>
                <a:gd name="connsiteX90" fmla="*/ 5468 w 4384140"/>
                <a:gd name="connsiteY90" fmla="*/ 4295495 h 8590988"/>
                <a:gd name="connsiteX91" fmla="*/ 5301 w 4384140"/>
                <a:gd name="connsiteY91" fmla="*/ 4324655 h 8590988"/>
                <a:gd name="connsiteX92" fmla="*/ 3645 w 4384140"/>
                <a:gd name="connsiteY92" fmla="*/ 5048755 h 8590988"/>
                <a:gd name="connsiteX93" fmla="*/ 0 w 4384140"/>
                <a:gd name="connsiteY93" fmla="*/ 6718145 h 8590988"/>
                <a:gd name="connsiteX94" fmla="*/ 1699 w 4384140"/>
                <a:gd name="connsiteY94" fmla="*/ 7370558 h 8590988"/>
                <a:gd name="connsiteX95" fmla="*/ 209031 w 4384140"/>
                <a:gd name="connsiteY95" fmla="*/ 8316066 h 8590988"/>
                <a:gd name="connsiteX96" fmla="*/ 268691 w 4384140"/>
                <a:gd name="connsiteY96" fmla="*/ 7881791 h 8590988"/>
                <a:gd name="connsiteX97" fmla="*/ 344324 w 4384140"/>
                <a:gd name="connsiteY97" fmla="*/ 7411148 h 8590988"/>
                <a:gd name="connsiteX98" fmla="*/ 835104 w 4384140"/>
                <a:gd name="connsiteY98" fmla="*/ 8590627 h 8590988"/>
                <a:gd name="connsiteX0" fmla="*/ 835104 w 4384140"/>
                <a:gd name="connsiteY0" fmla="*/ 8590627 h 8590988"/>
                <a:gd name="connsiteX1" fmla="*/ 834414 w 4384140"/>
                <a:gd name="connsiteY1" fmla="*/ 7681192 h 8590988"/>
                <a:gd name="connsiteX2" fmla="*/ 862172 w 4384140"/>
                <a:gd name="connsiteY2" fmla="*/ 6771887 h 8590988"/>
                <a:gd name="connsiteX3" fmla="*/ 1040364 w 4384140"/>
                <a:gd name="connsiteY3" fmla="*/ 7087765 h 8590988"/>
                <a:gd name="connsiteX4" fmla="*/ 1103572 w 4384140"/>
                <a:gd name="connsiteY4" fmla="*/ 7496932 h 8590988"/>
                <a:gd name="connsiteX5" fmla="*/ 1318688 w 4384140"/>
                <a:gd name="connsiteY5" fmla="*/ 8375102 h 8590988"/>
                <a:gd name="connsiteX6" fmla="*/ 1470500 w 4384140"/>
                <a:gd name="connsiteY6" fmla="*/ 7438485 h 8590988"/>
                <a:gd name="connsiteX7" fmla="*/ 2150935 w 4384140"/>
                <a:gd name="connsiteY7" fmla="*/ 8107592 h 8590988"/>
                <a:gd name="connsiteX8" fmla="*/ 1885677 w 4384140"/>
                <a:gd name="connsiteY8" fmla="*/ 7479560 h 8590988"/>
                <a:gd name="connsiteX9" fmla="*/ 1752199 w 4384140"/>
                <a:gd name="connsiteY9" fmla="*/ 7186400 h 8590988"/>
                <a:gd name="connsiteX10" fmla="*/ 1678286 w 4384140"/>
                <a:gd name="connsiteY10" fmla="*/ 6956328 h 8590988"/>
                <a:gd name="connsiteX11" fmla="*/ 1612835 w 4384140"/>
                <a:gd name="connsiteY11" fmla="*/ 6759575 h 8590988"/>
                <a:gd name="connsiteX12" fmla="*/ 1592472 w 4384140"/>
                <a:gd name="connsiteY12" fmla="*/ 6529776 h 8590988"/>
                <a:gd name="connsiteX13" fmla="*/ 1876440 w 4384140"/>
                <a:gd name="connsiteY13" fmla="*/ 6651969 h 8590988"/>
                <a:gd name="connsiteX14" fmla="*/ 2108106 w 4384140"/>
                <a:gd name="connsiteY14" fmla="*/ 6870591 h 8590988"/>
                <a:gd name="connsiteX15" fmla="*/ 2599668 w 4384140"/>
                <a:gd name="connsiteY15" fmla="*/ 7409298 h 8590988"/>
                <a:gd name="connsiteX16" fmla="*/ 3353065 w 4384140"/>
                <a:gd name="connsiteY16" fmla="*/ 7767208 h 8590988"/>
                <a:gd name="connsiteX17" fmla="*/ 3026979 w 4384140"/>
                <a:gd name="connsiteY17" fmla="*/ 7218352 h 8590988"/>
                <a:gd name="connsiteX18" fmla="*/ 2756381 w 4384140"/>
                <a:gd name="connsiteY18" fmla="*/ 6773729 h 8590988"/>
                <a:gd name="connsiteX19" fmla="*/ 3901086 w 4384140"/>
                <a:gd name="connsiteY19" fmla="*/ 6905644 h 8590988"/>
                <a:gd name="connsiteX20" fmla="*/ 3279088 w 4384140"/>
                <a:gd name="connsiteY20" fmla="*/ 6482242 h 8590988"/>
                <a:gd name="connsiteX21" fmla="*/ 2304727 w 4384140"/>
                <a:gd name="connsiteY21" fmla="*/ 6347561 h 8590988"/>
                <a:gd name="connsiteX22" fmla="*/ 1666586 w 4384140"/>
                <a:gd name="connsiteY22" fmla="*/ 6103647 h 8590988"/>
                <a:gd name="connsiteX23" fmla="*/ 2763193 w 4384140"/>
                <a:gd name="connsiteY23" fmla="*/ 6166762 h 8590988"/>
                <a:gd name="connsiteX24" fmla="*/ 3407578 w 4384140"/>
                <a:gd name="connsiteY24" fmla="*/ 6248858 h 8590988"/>
                <a:gd name="connsiteX25" fmla="*/ 4188231 w 4384140"/>
                <a:gd name="connsiteY25" fmla="*/ 6340182 h 8590988"/>
                <a:gd name="connsiteX26" fmla="*/ 3547746 w 4384140"/>
                <a:gd name="connsiteY26" fmla="*/ 5996107 h 8590988"/>
                <a:gd name="connsiteX27" fmla="*/ 4383883 w 4384140"/>
                <a:gd name="connsiteY27" fmla="*/ 5735056 h 8590988"/>
                <a:gd name="connsiteX28" fmla="*/ 3630086 w 4384140"/>
                <a:gd name="connsiteY28" fmla="*/ 5600756 h 8590988"/>
                <a:gd name="connsiteX29" fmla="*/ 3052352 w 4384140"/>
                <a:gd name="connsiteY29" fmla="*/ 5609002 h 8590988"/>
                <a:gd name="connsiteX30" fmla="*/ 2049635 w 4384140"/>
                <a:gd name="connsiteY30" fmla="*/ 5382903 h 8590988"/>
                <a:gd name="connsiteX31" fmla="*/ 2845595 w 4384140"/>
                <a:gd name="connsiteY31" fmla="*/ 5241225 h 8590988"/>
                <a:gd name="connsiteX32" fmla="*/ 3252048 w 4384140"/>
                <a:gd name="connsiteY32" fmla="*/ 5242469 h 8590988"/>
                <a:gd name="connsiteX33" fmla="*/ 3511732 w 4384140"/>
                <a:gd name="connsiteY33" fmla="*/ 5243390 h 8590988"/>
                <a:gd name="connsiteX34" fmla="*/ 3949817 w 4384140"/>
                <a:gd name="connsiteY34" fmla="*/ 5282400 h 8590988"/>
                <a:gd name="connsiteX35" fmla="*/ 4235168 w 4384140"/>
                <a:gd name="connsiteY35" fmla="*/ 5173284 h 8590988"/>
                <a:gd name="connsiteX36" fmla="*/ 2002333 w 4384140"/>
                <a:gd name="connsiteY36" fmla="*/ 4655670 h 8590988"/>
                <a:gd name="connsiteX37" fmla="*/ 3608503 w 4384140"/>
                <a:gd name="connsiteY37" fmla="*/ 4509682 h 8590988"/>
                <a:gd name="connsiteX38" fmla="*/ 4142612 w 4384140"/>
                <a:gd name="connsiteY38" fmla="*/ 4341007 h 8590988"/>
                <a:gd name="connsiteX39" fmla="*/ 4149376 w 4384140"/>
                <a:gd name="connsiteY39" fmla="*/ 4310189 h 8590988"/>
                <a:gd name="connsiteX40" fmla="*/ 4155822 w 4384140"/>
                <a:gd name="connsiteY40" fmla="*/ 4310165 h 8590988"/>
                <a:gd name="connsiteX41" fmla="*/ 4152602 w 4384140"/>
                <a:gd name="connsiteY41" fmla="*/ 4295495 h 8590988"/>
                <a:gd name="connsiteX42" fmla="*/ 4155822 w 4384140"/>
                <a:gd name="connsiteY42" fmla="*/ 4280825 h 8590988"/>
                <a:gd name="connsiteX43" fmla="*/ 4149376 w 4384140"/>
                <a:gd name="connsiteY43" fmla="*/ 4280800 h 8590988"/>
                <a:gd name="connsiteX44" fmla="*/ 4142612 w 4384140"/>
                <a:gd name="connsiteY44" fmla="*/ 4249983 h 8590988"/>
                <a:gd name="connsiteX45" fmla="*/ 3608503 w 4384140"/>
                <a:gd name="connsiteY45" fmla="*/ 4081308 h 8590988"/>
                <a:gd name="connsiteX46" fmla="*/ 2107081 w 4384140"/>
                <a:gd name="connsiteY46" fmla="*/ 3918015 h 8590988"/>
                <a:gd name="connsiteX47" fmla="*/ 4235168 w 4384140"/>
                <a:gd name="connsiteY47" fmla="*/ 3417706 h 8590988"/>
                <a:gd name="connsiteX48" fmla="*/ 3949817 w 4384140"/>
                <a:gd name="connsiteY48" fmla="*/ 3308590 h 8590988"/>
                <a:gd name="connsiteX49" fmla="*/ 3511732 w 4384140"/>
                <a:gd name="connsiteY49" fmla="*/ 3347600 h 8590988"/>
                <a:gd name="connsiteX50" fmla="*/ 3252048 w 4384140"/>
                <a:gd name="connsiteY50" fmla="*/ 3348521 h 8590988"/>
                <a:gd name="connsiteX51" fmla="*/ 2845595 w 4384140"/>
                <a:gd name="connsiteY51" fmla="*/ 3349764 h 8590988"/>
                <a:gd name="connsiteX52" fmla="*/ 1944879 w 4384140"/>
                <a:gd name="connsiteY52" fmla="*/ 3216743 h 8590988"/>
                <a:gd name="connsiteX53" fmla="*/ 3052352 w 4384140"/>
                <a:gd name="connsiteY53" fmla="*/ 2981988 h 8590988"/>
                <a:gd name="connsiteX54" fmla="*/ 3630086 w 4384140"/>
                <a:gd name="connsiteY54" fmla="*/ 2990233 h 8590988"/>
                <a:gd name="connsiteX55" fmla="*/ 4383883 w 4384140"/>
                <a:gd name="connsiteY55" fmla="*/ 2855933 h 8590988"/>
                <a:gd name="connsiteX56" fmla="*/ 3547746 w 4384140"/>
                <a:gd name="connsiteY56" fmla="*/ 2594882 h 8590988"/>
                <a:gd name="connsiteX57" fmla="*/ 4188231 w 4384140"/>
                <a:gd name="connsiteY57" fmla="*/ 2250807 h 8590988"/>
                <a:gd name="connsiteX58" fmla="*/ 3407578 w 4384140"/>
                <a:gd name="connsiteY58" fmla="*/ 2342131 h 8590988"/>
                <a:gd name="connsiteX59" fmla="*/ 2763193 w 4384140"/>
                <a:gd name="connsiteY59" fmla="*/ 2424228 h 8590988"/>
                <a:gd name="connsiteX60" fmla="*/ 1857043 w 4384140"/>
                <a:gd name="connsiteY60" fmla="*/ 2539253 h 8590988"/>
                <a:gd name="connsiteX61" fmla="*/ 2304727 w 4384140"/>
                <a:gd name="connsiteY61" fmla="*/ 2243428 h 8590988"/>
                <a:gd name="connsiteX62" fmla="*/ 3279088 w 4384140"/>
                <a:gd name="connsiteY62" fmla="*/ 2108747 h 8590988"/>
                <a:gd name="connsiteX63" fmla="*/ 3901086 w 4384140"/>
                <a:gd name="connsiteY63" fmla="*/ 1685345 h 8590988"/>
                <a:gd name="connsiteX64" fmla="*/ 2756381 w 4384140"/>
                <a:gd name="connsiteY64" fmla="*/ 1817260 h 8590988"/>
                <a:gd name="connsiteX65" fmla="*/ 3026979 w 4384140"/>
                <a:gd name="connsiteY65" fmla="*/ 1372637 h 8590988"/>
                <a:gd name="connsiteX66" fmla="*/ 3353065 w 4384140"/>
                <a:gd name="connsiteY66" fmla="*/ 823782 h 8590988"/>
                <a:gd name="connsiteX67" fmla="*/ 2599668 w 4384140"/>
                <a:gd name="connsiteY67" fmla="*/ 1181691 h 8590988"/>
                <a:gd name="connsiteX68" fmla="*/ 2108106 w 4384140"/>
                <a:gd name="connsiteY68" fmla="*/ 1720398 h 8590988"/>
                <a:gd name="connsiteX69" fmla="*/ 1876440 w 4384140"/>
                <a:gd name="connsiteY69" fmla="*/ 1939020 h 8590988"/>
                <a:gd name="connsiteX70" fmla="*/ 1554380 w 4384140"/>
                <a:gd name="connsiteY70" fmla="*/ 2173692 h 8590988"/>
                <a:gd name="connsiteX71" fmla="*/ 1612835 w 4384140"/>
                <a:gd name="connsiteY71" fmla="*/ 1831414 h 8590988"/>
                <a:gd name="connsiteX72" fmla="*/ 1678286 w 4384140"/>
                <a:gd name="connsiteY72" fmla="*/ 1634661 h 8590988"/>
                <a:gd name="connsiteX73" fmla="*/ 1752199 w 4384140"/>
                <a:gd name="connsiteY73" fmla="*/ 1404590 h 8590988"/>
                <a:gd name="connsiteX74" fmla="*/ 1885677 w 4384140"/>
                <a:gd name="connsiteY74" fmla="*/ 1111428 h 8590988"/>
                <a:gd name="connsiteX75" fmla="*/ 2150935 w 4384140"/>
                <a:gd name="connsiteY75" fmla="*/ 483397 h 8590988"/>
                <a:gd name="connsiteX76" fmla="*/ 1470500 w 4384140"/>
                <a:gd name="connsiteY76" fmla="*/ 1152504 h 8590988"/>
                <a:gd name="connsiteX77" fmla="*/ 1318688 w 4384140"/>
                <a:gd name="connsiteY77" fmla="*/ 215887 h 8590988"/>
                <a:gd name="connsiteX78" fmla="*/ 1103572 w 4384140"/>
                <a:gd name="connsiteY78" fmla="*/ 1094057 h 8590988"/>
                <a:gd name="connsiteX79" fmla="*/ 1040364 w 4384140"/>
                <a:gd name="connsiteY79" fmla="*/ 1503223 h 8590988"/>
                <a:gd name="connsiteX80" fmla="*/ 862172 w 4384140"/>
                <a:gd name="connsiteY80" fmla="*/ 1819102 h 8590988"/>
                <a:gd name="connsiteX81" fmla="*/ 834414 w 4384140"/>
                <a:gd name="connsiteY81" fmla="*/ 909797 h 8590988"/>
                <a:gd name="connsiteX82" fmla="*/ 835104 w 4384140"/>
                <a:gd name="connsiteY82" fmla="*/ 362 h 8590988"/>
                <a:gd name="connsiteX83" fmla="*/ 344324 w 4384140"/>
                <a:gd name="connsiteY83" fmla="*/ 1179841 h 8590988"/>
                <a:gd name="connsiteX84" fmla="*/ 268691 w 4384140"/>
                <a:gd name="connsiteY84" fmla="*/ 709197 h 8590988"/>
                <a:gd name="connsiteX85" fmla="*/ 209031 w 4384140"/>
                <a:gd name="connsiteY85" fmla="*/ 274923 h 8590988"/>
                <a:gd name="connsiteX86" fmla="*/ 1699 w 4384140"/>
                <a:gd name="connsiteY86" fmla="*/ 1220431 h 8590988"/>
                <a:gd name="connsiteX87" fmla="*/ 0 w 4384140"/>
                <a:gd name="connsiteY87" fmla="*/ 1872845 h 8590988"/>
                <a:gd name="connsiteX88" fmla="*/ 3645 w 4384140"/>
                <a:gd name="connsiteY88" fmla="*/ 3542235 h 8590988"/>
                <a:gd name="connsiteX89" fmla="*/ 5301 w 4384140"/>
                <a:gd name="connsiteY89" fmla="*/ 4266334 h 8590988"/>
                <a:gd name="connsiteX90" fmla="*/ 5468 w 4384140"/>
                <a:gd name="connsiteY90" fmla="*/ 4295495 h 8590988"/>
                <a:gd name="connsiteX91" fmla="*/ 5301 w 4384140"/>
                <a:gd name="connsiteY91" fmla="*/ 4324655 h 8590988"/>
                <a:gd name="connsiteX92" fmla="*/ 3645 w 4384140"/>
                <a:gd name="connsiteY92" fmla="*/ 5048755 h 8590988"/>
                <a:gd name="connsiteX93" fmla="*/ 0 w 4384140"/>
                <a:gd name="connsiteY93" fmla="*/ 6718145 h 8590988"/>
                <a:gd name="connsiteX94" fmla="*/ 1699 w 4384140"/>
                <a:gd name="connsiteY94" fmla="*/ 7370558 h 8590988"/>
                <a:gd name="connsiteX95" fmla="*/ 209031 w 4384140"/>
                <a:gd name="connsiteY95" fmla="*/ 8316066 h 8590988"/>
                <a:gd name="connsiteX96" fmla="*/ 268691 w 4384140"/>
                <a:gd name="connsiteY96" fmla="*/ 7881791 h 8590988"/>
                <a:gd name="connsiteX97" fmla="*/ 344324 w 4384140"/>
                <a:gd name="connsiteY97" fmla="*/ 7411148 h 8590988"/>
                <a:gd name="connsiteX98" fmla="*/ 835104 w 4384140"/>
                <a:gd name="connsiteY98" fmla="*/ 8590627 h 8590988"/>
                <a:gd name="connsiteX0" fmla="*/ 835104 w 4384140"/>
                <a:gd name="connsiteY0" fmla="*/ 8590627 h 8590988"/>
                <a:gd name="connsiteX1" fmla="*/ 834414 w 4384140"/>
                <a:gd name="connsiteY1" fmla="*/ 7681192 h 8590988"/>
                <a:gd name="connsiteX2" fmla="*/ 862172 w 4384140"/>
                <a:gd name="connsiteY2" fmla="*/ 6771887 h 8590988"/>
                <a:gd name="connsiteX3" fmla="*/ 1040364 w 4384140"/>
                <a:gd name="connsiteY3" fmla="*/ 7087765 h 8590988"/>
                <a:gd name="connsiteX4" fmla="*/ 1103572 w 4384140"/>
                <a:gd name="connsiteY4" fmla="*/ 7496932 h 8590988"/>
                <a:gd name="connsiteX5" fmla="*/ 1318688 w 4384140"/>
                <a:gd name="connsiteY5" fmla="*/ 8375102 h 8590988"/>
                <a:gd name="connsiteX6" fmla="*/ 1470500 w 4384140"/>
                <a:gd name="connsiteY6" fmla="*/ 7438485 h 8590988"/>
                <a:gd name="connsiteX7" fmla="*/ 2150935 w 4384140"/>
                <a:gd name="connsiteY7" fmla="*/ 8107592 h 8590988"/>
                <a:gd name="connsiteX8" fmla="*/ 1885677 w 4384140"/>
                <a:gd name="connsiteY8" fmla="*/ 7479560 h 8590988"/>
                <a:gd name="connsiteX9" fmla="*/ 1752199 w 4384140"/>
                <a:gd name="connsiteY9" fmla="*/ 7186400 h 8590988"/>
                <a:gd name="connsiteX10" fmla="*/ 1678286 w 4384140"/>
                <a:gd name="connsiteY10" fmla="*/ 6956328 h 8590988"/>
                <a:gd name="connsiteX11" fmla="*/ 1612835 w 4384140"/>
                <a:gd name="connsiteY11" fmla="*/ 6759575 h 8590988"/>
                <a:gd name="connsiteX12" fmla="*/ 1592472 w 4384140"/>
                <a:gd name="connsiteY12" fmla="*/ 6529776 h 8590988"/>
                <a:gd name="connsiteX13" fmla="*/ 1876440 w 4384140"/>
                <a:gd name="connsiteY13" fmla="*/ 6651969 h 8590988"/>
                <a:gd name="connsiteX14" fmla="*/ 2108106 w 4384140"/>
                <a:gd name="connsiteY14" fmla="*/ 6870591 h 8590988"/>
                <a:gd name="connsiteX15" fmla="*/ 2599668 w 4384140"/>
                <a:gd name="connsiteY15" fmla="*/ 7409298 h 8590988"/>
                <a:gd name="connsiteX16" fmla="*/ 3353065 w 4384140"/>
                <a:gd name="connsiteY16" fmla="*/ 7767208 h 8590988"/>
                <a:gd name="connsiteX17" fmla="*/ 3026979 w 4384140"/>
                <a:gd name="connsiteY17" fmla="*/ 7218352 h 8590988"/>
                <a:gd name="connsiteX18" fmla="*/ 2756381 w 4384140"/>
                <a:gd name="connsiteY18" fmla="*/ 6773729 h 8590988"/>
                <a:gd name="connsiteX19" fmla="*/ 3901086 w 4384140"/>
                <a:gd name="connsiteY19" fmla="*/ 6905644 h 8590988"/>
                <a:gd name="connsiteX20" fmla="*/ 3279088 w 4384140"/>
                <a:gd name="connsiteY20" fmla="*/ 6482242 h 8590988"/>
                <a:gd name="connsiteX21" fmla="*/ 2304727 w 4384140"/>
                <a:gd name="connsiteY21" fmla="*/ 6347561 h 8590988"/>
                <a:gd name="connsiteX22" fmla="*/ 1666586 w 4384140"/>
                <a:gd name="connsiteY22" fmla="*/ 6103647 h 8590988"/>
                <a:gd name="connsiteX23" fmla="*/ 2763193 w 4384140"/>
                <a:gd name="connsiteY23" fmla="*/ 6166762 h 8590988"/>
                <a:gd name="connsiteX24" fmla="*/ 3407578 w 4384140"/>
                <a:gd name="connsiteY24" fmla="*/ 6248858 h 8590988"/>
                <a:gd name="connsiteX25" fmla="*/ 4188231 w 4384140"/>
                <a:gd name="connsiteY25" fmla="*/ 6340182 h 8590988"/>
                <a:gd name="connsiteX26" fmla="*/ 3547746 w 4384140"/>
                <a:gd name="connsiteY26" fmla="*/ 5996107 h 8590988"/>
                <a:gd name="connsiteX27" fmla="*/ 4383883 w 4384140"/>
                <a:gd name="connsiteY27" fmla="*/ 5735056 h 8590988"/>
                <a:gd name="connsiteX28" fmla="*/ 3630086 w 4384140"/>
                <a:gd name="connsiteY28" fmla="*/ 5600756 h 8590988"/>
                <a:gd name="connsiteX29" fmla="*/ 3052352 w 4384140"/>
                <a:gd name="connsiteY29" fmla="*/ 5609002 h 8590988"/>
                <a:gd name="connsiteX30" fmla="*/ 2049635 w 4384140"/>
                <a:gd name="connsiteY30" fmla="*/ 5382903 h 8590988"/>
                <a:gd name="connsiteX31" fmla="*/ 2845595 w 4384140"/>
                <a:gd name="connsiteY31" fmla="*/ 5241225 h 8590988"/>
                <a:gd name="connsiteX32" fmla="*/ 3252048 w 4384140"/>
                <a:gd name="connsiteY32" fmla="*/ 5242469 h 8590988"/>
                <a:gd name="connsiteX33" fmla="*/ 3511732 w 4384140"/>
                <a:gd name="connsiteY33" fmla="*/ 5243390 h 8590988"/>
                <a:gd name="connsiteX34" fmla="*/ 3949817 w 4384140"/>
                <a:gd name="connsiteY34" fmla="*/ 5282400 h 8590988"/>
                <a:gd name="connsiteX35" fmla="*/ 4235168 w 4384140"/>
                <a:gd name="connsiteY35" fmla="*/ 5173284 h 8590988"/>
                <a:gd name="connsiteX36" fmla="*/ 2002333 w 4384140"/>
                <a:gd name="connsiteY36" fmla="*/ 4655670 h 8590988"/>
                <a:gd name="connsiteX37" fmla="*/ 3608503 w 4384140"/>
                <a:gd name="connsiteY37" fmla="*/ 4509682 h 8590988"/>
                <a:gd name="connsiteX38" fmla="*/ 4142612 w 4384140"/>
                <a:gd name="connsiteY38" fmla="*/ 4341007 h 8590988"/>
                <a:gd name="connsiteX39" fmla="*/ 4149376 w 4384140"/>
                <a:gd name="connsiteY39" fmla="*/ 4310189 h 8590988"/>
                <a:gd name="connsiteX40" fmla="*/ 4155822 w 4384140"/>
                <a:gd name="connsiteY40" fmla="*/ 4310165 h 8590988"/>
                <a:gd name="connsiteX41" fmla="*/ 4152602 w 4384140"/>
                <a:gd name="connsiteY41" fmla="*/ 4295495 h 8590988"/>
                <a:gd name="connsiteX42" fmla="*/ 4155822 w 4384140"/>
                <a:gd name="connsiteY42" fmla="*/ 4280825 h 8590988"/>
                <a:gd name="connsiteX43" fmla="*/ 4149376 w 4384140"/>
                <a:gd name="connsiteY43" fmla="*/ 4280800 h 8590988"/>
                <a:gd name="connsiteX44" fmla="*/ 4142612 w 4384140"/>
                <a:gd name="connsiteY44" fmla="*/ 4249983 h 8590988"/>
                <a:gd name="connsiteX45" fmla="*/ 3608503 w 4384140"/>
                <a:gd name="connsiteY45" fmla="*/ 4081308 h 8590988"/>
                <a:gd name="connsiteX46" fmla="*/ 2107081 w 4384140"/>
                <a:gd name="connsiteY46" fmla="*/ 3918015 h 8590988"/>
                <a:gd name="connsiteX47" fmla="*/ 4235168 w 4384140"/>
                <a:gd name="connsiteY47" fmla="*/ 3417706 h 8590988"/>
                <a:gd name="connsiteX48" fmla="*/ 3949817 w 4384140"/>
                <a:gd name="connsiteY48" fmla="*/ 3308590 h 8590988"/>
                <a:gd name="connsiteX49" fmla="*/ 3511732 w 4384140"/>
                <a:gd name="connsiteY49" fmla="*/ 3347600 h 8590988"/>
                <a:gd name="connsiteX50" fmla="*/ 3252048 w 4384140"/>
                <a:gd name="connsiteY50" fmla="*/ 3348521 h 8590988"/>
                <a:gd name="connsiteX51" fmla="*/ 2845595 w 4384140"/>
                <a:gd name="connsiteY51" fmla="*/ 3349764 h 8590988"/>
                <a:gd name="connsiteX52" fmla="*/ 1944879 w 4384140"/>
                <a:gd name="connsiteY52" fmla="*/ 3216743 h 8590988"/>
                <a:gd name="connsiteX53" fmla="*/ 3052352 w 4384140"/>
                <a:gd name="connsiteY53" fmla="*/ 2981988 h 8590988"/>
                <a:gd name="connsiteX54" fmla="*/ 3630086 w 4384140"/>
                <a:gd name="connsiteY54" fmla="*/ 2990233 h 8590988"/>
                <a:gd name="connsiteX55" fmla="*/ 4383883 w 4384140"/>
                <a:gd name="connsiteY55" fmla="*/ 2855933 h 8590988"/>
                <a:gd name="connsiteX56" fmla="*/ 3547746 w 4384140"/>
                <a:gd name="connsiteY56" fmla="*/ 2594882 h 8590988"/>
                <a:gd name="connsiteX57" fmla="*/ 4188231 w 4384140"/>
                <a:gd name="connsiteY57" fmla="*/ 2250807 h 8590988"/>
                <a:gd name="connsiteX58" fmla="*/ 3407578 w 4384140"/>
                <a:gd name="connsiteY58" fmla="*/ 2342131 h 8590988"/>
                <a:gd name="connsiteX59" fmla="*/ 2763193 w 4384140"/>
                <a:gd name="connsiteY59" fmla="*/ 2424228 h 8590988"/>
                <a:gd name="connsiteX60" fmla="*/ 1857043 w 4384140"/>
                <a:gd name="connsiteY60" fmla="*/ 2539253 h 8590988"/>
                <a:gd name="connsiteX61" fmla="*/ 2304727 w 4384140"/>
                <a:gd name="connsiteY61" fmla="*/ 2243428 h 8590988"/>
                <a:gd name="connsiteX62" fmla="*/ 3279088 w 4384140"/>
                <a:gd name="connsiteY62" fmla="*/ 2108747 h 8590988"/>
                <a:gd name="connsiteX63" fmla="*/ 3901086 w 4384140"/>
                <a:gd name="connsiteY63" fmla="*/ 1685345 h 8590988"/>
                <a:gd name="connsiteX64" fmla="*/ 2756381 w 4384140"/>
                <a:gd name="connsiteY64" fmla="*/ 1817260 h 8590988"/>
                <a:gd name="connsiteX65" fmla="*/ 3026979 w 4384140"/>
                <a:gd name="connsiteY65" fmla="*/ 1372637 h 8590988"/>
                <a:gd name="connsiteX66" fmla="*/ 3353065 w 4384140"/>
                <a:gd name="connsiteY66" fmla="*/ 823782 h 8590988"/>
                <a:gd name="connsiteX67" fmla="*/ 2599668 w 4384140"/>
                <a:gd name="connsiteY67" fmla="*/ 1181691 h 8590988"/>
                <a:gd name="connsiteX68" fmla="*/ 2108106 w 4384140"/>
                <a:gd name="connsiteY68" fmla="*/ 1720398 h 8590988"/>
                <a:gd name="connsiteX69" fmla="*/ 1876440 w 4384140"/>
                <a:gd name="connsiteY69" fmla="*/ 1939020 h 8590988"/>
                <a:gd name="connsiteX70" fmla="*/ 1554380 w 4384140"/>
                <a:gd name="connsiteY70" fmla="*/ 2173692 h 8590988"/>
                <a:gd name="connsiteX71" fmla="*/ 1612835 w 4384140"/>
                <a:gd name="connsiteY71" fmla="*/ 1831414 h 8590988"/>
                <a:gd name="connsiteX72" fmla="*/ 1678286 w 4384140"/>
                <a:gd name="connsiteY72" fmla="*/ 1634661 h 8590988"/>
                <a:gd name="connsiteX73" fmla="*/ 1752199 w 4384140"/>
                <a:gd name="connsiteY73" fmla="*/ 1404590 h 8590988"/>
                <a:gd name="connsiteX74" fmla="*/ 1885677 w 4384140"/>
                <a:gd name="connsiteY74" fmla="*/ 1111428 h 8590988"/>
                <a:gd name="connsiteX75" fmla="*/ 2150935 w 4384140"/>
                <a:gd name="connsiteY75" fmla="*/ 483397 h 8590988"/>
                <a:gd name="connsiteX76" fmla="*/ 1470500 w 4384140"/>
                <a:gd name="connsiteY76" fmla="*/ 1152504 h 8590988"/>
                <a:gd name="connsiteX77" fmla="*/ 1318688 w 4384140"/>
                <a:gd name="connsiteY77" fmla="*/ 215887 h 8590988"/>
                <a:gd name="connsiteX78" fmla="*/ 1103572 w 4384140"/>
                <a:gd name="connsiteY78" fmla="*/ 1094057 h 8590988"/>
                <a:gd name="connsiteX79" fmla="*/ 1040364 w 4384140"/>
                <a:gd name="connsiteY79" fmla="*/ 1503223 h 8590988"/>
                <a:gd name="connsiteX80" fmla="*/ 862172 w 4384140"/>
                <a:gd name="connsiteY80" fmla="*/ 1819102 h 8590988"/>
                <a:gd name="connsiteX81" fmla="*/ 834414 w 4384140"/>
                <a:gd name="connsiteY81" fmla="*/ 909797 h 8590988"/>
                <a:gd name="connsiteX82" fmla="*/ 835104 w 4384140"/>
                <a:gd name="connsiteY82" fmla="*/ 362 h 8590988"/>
                <a:gd name="connsiteX83" fmla="*/ 344324 w 4384140"/>
                <a:gd name="connsiteY83" fmla="*/ 1179841 h 8590988"/>
                <a:gd name="connsiteX84" fmla="*/ 268691 w 4384140"/>
                <a:gd name="connsiteY84" fmla="*/ 709197 h 8590988"/>
                <a:gd name="connsiteX85" fmla="*/ 209031 w 4384140"/>
                <a:gd name="connsiteY85" fmla="*/ 274923 h 8590988"/>
                <a:gd name="connsiteX86" fmla="*/ 1699 w 4384140"/>
                <a:gd name="connsiteY86" fmla="*/ 1220431 h 8590988"/>
                <a:gd name="connsiteX87" fmla="*/ 0 w 4384140"/>
                <a:gd name="connsiteY87" fmla="*/ 1872845 h 8590988"/>
                <a:gd name="connsiteX88" fmla="*/ 3645 w 4384140"/>
                <a:gd name="connsiteY88" fmla="*/ 3542235 h 8590988"/>
                <a:gd name="connsiteX89" fmla="*/ 5301 w 4384140"/>
                <a:gd name="connsiteY89" fmla="*/ 4266334 h 8590988"/>
                <a:gd name="connsiteX90" fmla="*/ 5468 w 4384140"/>
                <a:gd name="connsiteY90" fmla="*/ 4295495 h 8590988"/>
                <a:gd name="connsiteX91" fmla="*/ 5301 w 4384140"/>
                <a:gd name="connsiteY91" fmla="*/ 4324655 h 8590988"/>
                <a:gd name="connsiteX92" fmla="*/ 3645 w 4384140"/>
                <a:gd name="connsiteY92" fmla="*/ 5048755 h 8590988"/>
                <a:gd name="connsiteX93" fmla="*/ 0 w 4384140"/>
                <a:gd name="connsiteY93" fmla="*/ 6718145 h 8590988"/>
                <a:gd name="connsiteX94" fmla="*/ 1699 w 4384140"/>
                <a:gd name="connsiteY94" fmla="*/ 7370558 h 8590988"/>
                <a:gd name="connsiteX95" fmla="*/ 209031 w 4384140"/>
                <a:gd name="connsiteY95" fmla="*/ 8316066 h 8590988"/>
                <a:gd name="connsiteX96" fmla="*/ 268691 w 4384140"/>
                <a:gd name="connsiteY96" fmla="*/ 7881791 h 8590988"/>
                <a:gd name="connsiteX97" fmla="*/ 344324 w 4384140"/>
                <a:gd name="connsiteY97" fmla="*/ 7411148 h 8590988"/>
                <a:gd name="connsiteX98" fmla="*/ 835104 w 4384140"/>
                <a:gd name="connsiteY98" fmla="*/ 8590627 h 8590988"/>
                <a:gd name="connsiteX0" fmla="*/ 835104 w 4384140"/>
                <a:gd name="connsiteY0" fmla="*/ 8590627 h 8590988"/>
                <a:gd name="connsiteX1" fmla="*/ 834414 w 4384140"/>
                <a:gd name="connsiteY1" fmla="*/ 7681192 h 8590988"/>
                <a:gd name="connsiteX2" fmla="*/ 862172 w 4384140"/>
                <a:gd name="connsiteY2" fmla="*/ 6771887 h 8590988"/>
                <a:gd name="connsiteX3" fmla="*/ 1040364 w 4384140"/>
                <a:gd name="connsiteY3" fmla="*/ 7087765 h 8590988"/>
                <a:gd name="connsiteX4" fmla="*/ 1103572 w 4384140"/>
                <a:gd name="connsiteY4" fmla="*/ 7496932 h 8590988"/>
                <a:gd name="connsiteX5" fmla="*/ 1318688 w 4384140"/>
                <a:gd name="connsiteY5" fmla="*/ 8375102 h 8590988"/>
                <a:gd name="connsiteX6" fmla="*/ 1470500 w 4384140"/>
                <a:gd name="connsiteY6" fmla="*/ 7438485 h 8590988"/>
                <a:gd name="connsiteX7" fmla="*/ 2150935 w 4384140"/>
                <a:gd name="connsiteY7" fmla="*/ 8107592 h 8590988"/>
                <a:gd name="connsiteX8" fmla="*/ 1885677 w 4384140"/>
                <a:gd name="connsiteY8" fmla="*/ 7479560 h 8590988"/>
                <a:gd name="connsiteX9" fmla="*/ 1752199 w 4384140"/>
                <a:gd name="connsiteY9" fmla="*/ 7186400 h 8590988"/>
                <a:gd name="connsiteX10" fmla="*/ 1678286 w 4384140"/>
                <a:gd name="connsiteY10" fmla="*/ 6956328 h 8590988"/>
                <a:gd name="connsiteX11" fmla="*/ 1612835 w 4384140"/>
                <a:gd name="connsiteY11" fmla="*/ 6759575 h 8590988"/>
                <a:gd name="connsiteX12" fmla="*/ 1592472 w 4384140"/>
                <a:gd name="connsiteY12" fmla="*/ 6529776 h 8590988"/>
                <a:gd name="connsiteX13" fmla="*/ 1876440 w 4384140"/>
                <a:gd name="connsiteY13" fmla="*/ 6651969 h 8590988"/>
                <a:gd name="connsiteX14" fmla="*/ 2108106 w 4384140"/>
                <a:gd name="connsiteY14" fmla="*/ 6870591 h 8590988"/>
                <a:gd name="connsiteX15" fmla="*/ 2599668 w 4384140"/>
                <a:gd name="connsiteY15" fmla="*/ 7409298 h 8590988"/>
                <a:gd name="connsiteX16" fmla="*/ 3353065 w 4384140"/>
                <a:gd name="connsiteY16" fmla="*/ 7767208 h 8590988"/>
                <a:gd name="connsiteX17" fmla="*/ 3026979 w 4384140"/>
                <a:gd name="connsiteY17" fmla="*/ 7218352 h 8590988"/>
                <a:gd name="connsiteX18" fmla="*/ 2756381 w 4384140"/>
                <a:gd name="connsiteY18" fmla="*/ 6773729 h 8590988"/>
                <a:gd name="connsiteX19" fmla="*/ 3901086 w 4384140"/>
                <a:gd name="connsiteY19" fmla="*/ 6905644 h 8590988"/>
                <a:gd name="connsiteX20" fmla="*/ 3279088 w 4384140"/>
                <a:gd name="connsiteY20" fmla="*/ 6482242 h 8590988"/>
                <a:gd name="connsiteX21" fmla="*/ 2304727 w 4384140"/>
                <a:gd name="connsiteY21" fmla="*/ 6347561 h 8590988"/>
                <a:gd name="connsiteX22" fmla="*/ 1666586 w 4384140"/>
                <a:gd name="connsiteY22" fmla="*/ 6103647 h 8590988"/>
                <a:gd name="connsiteX23" fmla="*/ 2763193 w 4384140"/>
                <a:gd name="connsiteY23" fmla="*/ 6166762 h 8590988"/>
                <a:gd name="connsiteX24" fmla="*/ 3407578 w 4384140"/>
                <a:gd name="connsiteY24" fmla="*/ 6248858 h 8590988"/>
                <a:gd name="connsiteX25" fmla="*/ 4188231 w 4384140"/>
                <a:gd name="connsiteY25" fmla="*/ 6340182 h 8590988"/>
                <a:gd name="connsiteX26" fmla="*/ 3547746 w 4384140"/>
                <a:gd name="connsiteY26" fmla="*/ 5996107 h 8590988"/>
                <a:gd name="connsiteX27" fmla="*/ 4383883 w 4384140"/>
                <a:gd name="connsiteY27" fmla="*/ 5735056 h 8590988"/>
                <a:gd name="connsiteX28" fmla="*/ 3630086 w 4384140"/>
                <a:gd name="connsiteY28" fmla="*/ 5600756 h 8590988"/>
                <a:gd name="connsiteX29" fmla="*/ 3052352 w 4384140"/>
                <a:gd name="connsiteY29" fmla="*/ 5609002 h 8590988"/>
                <a:gd name="connsiteX30" fmla="*/ 2049635 w 4384140"/>
                <a:gd name="connsiteY30" fmla="*/ 5382903 h 8590988"/>
                <a:gd name="connsiteX31" fmla="*/ 2845595 w 4384140"/>
                <a:gd name="connsiteY31" fmla="*/ 5241225 h 8590988"/>
                <a:gd name="connsiteX32" fmla="*/ 3252048 w 4384140"/>
                <a:gd name="connsiteY32" fmla="*/ 5242469 h 8590988"/>
                <a:gd name="connsiteX33" fmla="*/ 3511732 w 4384140"/>
                <a:gd name="connsiteY33" fmla="*/ 5243390 h 8590988"/>
                <a:gd name="connsiteX34" fmla="*/ 3949817 w 4384140"/>
                <a:gd name="connsiteY34" fmla="*/ 5282400 h 8590988"/>
                <a:gd name="connsiteX35" fmla="*/ 4235168 w 4384140"/>
                <a:gd name="connsiteY35" fmla="*/ 5173284 h 8590988"/>
                <a:gd name="connsiteX36" fmla="*/ 2002333 w 4384140"/>
                <a:gd name="connsiteY36" fmla="*/ 4655670 h 8590988"/>
                <a:gd name="connsiteX37" fmla="*/ 3608503 w 4384140"/>
                <a:gd name="connsiteY37" fmla="*/ 4509682 h 8590988"/>
                <a:gd name="connsiteX38" fmla="*/ 4142612 w 4384140"/>
                <a:gd name="connsiteY38" fmla="*/ 4341007 h 8590988"/>
                <a:gd name="connsiteX39" fmla="*/ 4149376 w 4384140"/>
                <a:gd name="connsiteY39" fmla="*/ 4310189 h 8590988"/>
                <a:gd name="connsiteX40" fmla="*/ 4155822 w 4384140"/>
                <a:gd name="connsiteY40" fmla="*/ 4310165 h 8590988"/>
                <a:gd name="connsiteX41" fmla="*/ 4152602 w 4384140"/>
                <a:gd name="connsiteY41" fmla="*/ 4295495 h 8590988"/>
                <a:gd name="connsiteX42" fmla="*/ 4155822 w 4384140"/>
                <a:gd name="connsiteY42" fmla="*/ 4280825 h 8590988"/>
                <a:gd name="connsiteX43" fmla="*/ 4149376 w 4384140"/>
                <a:gd name="connsiteY43" fmla="*/ 4280800 h 8590988"/>
                <a:gd name="connsiteX44" fmla="*/ 4142612 w 4384140"/>
                <a:gd name="connsiteY44" fmla="*/ 4249983 h 8590988"/>
                <a:gd name="connsiteX45" fmla="*/ 3608503 w 4384140"/>
                <a:gd name="connsiteY45" fmla="*/ 4081308 h 8590988"/>
                <a:gd name="connsiteX46" fmla="*/ 2107081 w 4384140"/>
                <a:gd name="connsiteY46" fmla="*/ 3918015 h 8590988"/>
                <a:gd name="connsiteX47" fmla="*/ 4235168 w 4384140"/>
                <a:gd name="connsiteY47" fmla="*/ 3417706 h 8590988"/>
                <a:gd name="connsiteX48" fmla="*/ 3949817 w 4384140"/>
                <a:gd name="connsiteY48" fmla="*/ 3308590 h 8590988"/>
                <a:gd name="connsiteX49" fmla="*/ 3511732 w 4384140"/>
                <a:gd name="connsiteY49" fmla="*/ 3347600 h 8590988"/>
                <a:gd name="connsiteX50" fmla="*/ 3252048 w 4384140"/>
                <a:gd name="connsiteY50" fmla="*/ 3348521 h 8590988"/>
                <a:gd name="connsiteX51" fmla="*/ 2845595 w 4384140"/>
                <a:gd name="connsiteY51" fmla="*/ 3349764 h 8590988"/>
                <a:gd name="connsiteX52" fmla="*/ 1944879 w 4384140"/>
                <a:gd name="connsiteY52" fmla="*/ 3216743 h 8590988"/>
                <a:gd name="connsiteX53" fmla="*/ 3052352 w 4384140"/>
                <a:gd name="connsiteY53" fmla="*/ 2981988 h 8590988"/>
                <a:gd name="connsiteX54" fmla="*/ 3630086 w 4384140"/>
                <a:gd name="connsiteY54" fmla="*/ 2990233 h 8590988"/>
                <a:gd name="connsiteX55" fmla="*/ 4383883 w 4384140"/>
                <a:gd name="connsiteY55" fmla="*/ 2855933 h 8590988"/>
                <a:gd name="connsiteX56" fmla="*/ 3547746 w 4384140"/>
                <a:gd name="connsiteY56" fmla="*/ 2594882 h 8590988"/>
                <a:gd name="connsiteX57" fmla="*/ 4188231 w 4384140"/>
                <a:gd name="connsiteY57" fmla="*/ 2250807 h 8590988"/>
                <a:gd name="connsiteX58" fmla="*/ 3407578 w 4384140"/>
                <a:gd name="connsiteY58" fmla="*/ 2342131 h 8590988"/>
                <a:gd name="connsiteX59" fmla="*/ 2763193 w 4384140"/>
                <a:gd name="connsiteY59" fmla="*/ 2424228 h 8590988"/>
                <a:gd name="connsiteX60" fmla="*/ 1857043 w 4384140"/>
                <a:gd name="connsiteY60" fmla="*/ 2539253 h 8590988"/>
                <a:gd name="connsiteX61" fmla="*/ 2304727 w 4384140"/>
                <a:gd name="connsiteY61" fmla="*/ 2243428 h 8590988"/>
                <a:gd name="connsiteX62" fmla="*/ 3279088 w 4384140"/>
                <a:gd name="connsiteY62" fmla="*/ 2108747 h 8590988"/>
                <a:gd name="connsiteX63" fmla="*/ 3901086 w 4384140"/>
                <a:gd name="connsiteY63" fmla="*/ 1685345 h 8590988"/>
                <a:gd name="connsiteX64" fmla="*/ 2756381 w 4384140"/>
                <a:gd name="connsiteY64" fmla="*/ 1817260 h 8590988"/>
                <a:gd name="connsiteX65" fmla="*/ 3026979 w 4384140"/>
                <a:gd name="connsiteY65" fmla="*/ 1372637 h 8590988"/>
                <a:gd name="connsiteX66" fmla="*/ 3353065 w 4384140"/>
                <a:gd name="connsiteY66" fmla="*/ 823782 h 8590988"/>
                <a:gd name="connsiteX67" fmla="*/ 2599668 w 4384140"/>
                <a:gd name="connsiteY67" fmla="*/ 1181691 h 8590988"/>
                <a:gd name="connsiteX68" fmla="*/ 2108106 w 4384140"/>
                <a:gd name="connsiteY68" fmla="*/ 1720398 h 8590988"/>
                <a:gd name="connsiteX69" fmla="*/ 1876440 w 4384140"/>
                <a:gd name="connsiteY69" fmla="*/ 1939020 h 8590988"/>
                <a:gd name="connsiteX70" fmla="*/ 1554380 w 4384140"/>
                <a:gd name="connsiteY70" fmla="*/ 2173692 h 8590988"/>
                <a:gd name="connsiteX71" fmla="*/ 1612835 w 4384140"/>
                <a:gd name="connsiteY71" fmla="*/ 1831414 h 8590988"/>
                <a:gd name="connsiteX72" fmla="*/ 1678286 w 4384140"/>
                <a:gd name="connsiteY72" fmla="*/ 1634661 h 8590988"/>
                <a:gd name="connsiteX73" fmla="*/ 1752199 w 4384140"/>
                <a:gd name="connsiteY73" fmla="*/ 1404590 h 8590988"/>
                <a:gd name="connsiteX74" fmla="*/ 1885677 w 4384140"/>
                <a:gd name="connsiteY74" fmla="*/ 1111428 h 8590988"/>
                <a:gd name="connsiteX75" fmla="*/ 2150935 w 4384140"/>
                <a:gd name="connsiteY75" fmla="*/ 483397 h 8590988"/>
                <a:gd name="connsiteX76" fmla="*/ 1470500 w 4384140"/>
                <a:gd name="connsiteY76" fmla="*/ 1152504 h 8590988"/>
                <a:gd name="connsiteX77" fmla="*/ 1318688 w 4384140"/>
                <a:gd name="connsiteY77" fmla="*/ 215887 h 8590988"/>
                <a:gd name="connsiteX78" fmla="*/ 1103572 w 4384140"/>
                <a:gd name="connsiteY78" fmla="*/ 1094057 h 8590988"/>
                <a:gd name="connsiteX79" fmla="*/ 1040364 w 4384140"/>
                <a:gd name="connsiteY79" fmla="*/ 1503223 h 8590988"/>
                <a:gd name="connsiteX80" fmla="*/ 862172 w 4384140"/>
                <a:gd name="connsiteY80" fmla="*/ 1819102 h 8590988"/>
                <a:gd name="connsiteX81" fmla="*/ 834414 w 4384140"/>
                <a:gd name="connsiteY81" fmla="*/ 909797 h 8590988"/>
                <a:gd name="connsiteX82" fmla="*/ 835104 w 4384140"/>
                <a:gd name="connsiteY82" fmla="*/ 362 h 8590988"/>
                <a:gd name="connsiteX83" fmla="*/ 344324 w 4384140"/>
                <a:gd name="connsiteY83" fmla="*/ 1179841 h 8590988"/>
                <a:gd name="connsiteX84" fmla="*/ 268691 w 4384140"/>
                <a:gd name="connsiteY84" fmla="*/ 709197 h 8590988"/>
                <a:gd name="connsiteX85" fmla="*/ 209031 w 4384140"/>
                <a:gd name="connsiteY85" fmla="*/ 274923 h 8590988"/>
                <a:gd name="connsiteX86" fmla="*/ 1699 w 4384140"/>
                <a:gd name="connsiteY86" fmla="*/ 1220431 h 8590988"/>
                <a:gd name="connsiteX87" fmla="*/ 0 w 4384140"/>
                <a:gd name="connsiteY87" fmla="*/ 1872845 h 8590988"/>
                <a:gd name="connsiteX88" fmla="*/ 3645 w 4384140"/>
                <a:gd name="connsiteY88" fmla="*/ 3542235 h 8590988"/>
                <a:gd name="connsiteX89" fmla="*/ 5301 w 4384140"/>
                <a:gd name="connsiteY89" fmla="*/ 4266334 h 8590988"/>
                <a:gd name="connsiteX90" fmla="*/ 5468 w 4384140"/>
                <a:gd name="connsiteY90" fmla="*/ 4295495 h 8590988"/>
                <a:gd name="connsiteX91" fmla="*/ 5301 w 4384140"/>
                <a:gd name="connsiteY91" fmla="*/ 4324655 h 8590988"/>
                <a:gd name="connsiteX92" fmla="*/ 3645 w 4384140"/>
                <a:gd name="connsiteY92" fmla="*/ 5048755 h 8590988"/>
                <a:gd name="connsiteX93" fmla="*/ 0 w 4384140"/>
                <a:gd name="connsiteY93" fmla="*/ 6718145 h 8590988"/>
                <a:gd name="connsiteX94" fmla="*/ 1699 w 4384140"/>
                <a:gd name="connsiteY94" fmla="*/ 7370558 h 8590988"/>
                <a:gd name="connsiteX95" fmla="*/ 209031 w 4384140"/>
                <a:gd name="connsiteY95" fmla="*/ 8316066 h 8590988"/>
                <a:gd name="connsiteX96" fmla="*/ 268691 w 4384140"/>
                <a:gd name="connsiteY96" fmla="*/ 7881791 h 8590988"/>
                <a:gd name="connsiteX97" fmla="*/ 344324 w 4384140"/>
                <a:gd name="connsiteY97" fmla="*/ 7411148 h 8590988"/>
                <a:gd name="connsiteX98" fmla="*/ 835104 w 4384140"/>
                <a:gd name="connsiteY98" fmla="*/ 8590627 h 8590988"/>
                <a:gd name="connsiteX0" fmla="*/ 835104 w 4384140"/>
                <a:gd name="connsiteY0" fmla="*/ 8590627 h 8590988"/>
                <a:gd name="connsiteX1" fmla="*/ 834414 w 4384140"/>
                <a:gd name="connsiteY1" fmla="*/ 7681192 h 8590988"/>
                <a:gd name="connsiteX2" fmla="*/ 862172 w 4384140"/>
                <a:gd name="connsiteY2" fmla="*/ 6771887 h 8590988"/>
                <a:gd name="connsiteX3" fmla="*/ 1040364 w 4384140"/>
                <a:gd name="connsiteY3" fmla="*/ 7087765 h 8590988"/>
                <a:gd name="connsiteX4" fmla="*/ 1103572 w 4384140"/>
                <a:gd name="connsiteY4" fmla="*/ 7496932 h 8590988"/>
                <a:gd name="connsiteX5" fmla="*/ 1318688 w 4384140"/>
                <a:gd name="connsiteY5" fmla="*/ 8375102 h 8590988"/>
                <a:gd name="connsiteX6" fmla="*/ 1470500 w 4384140"/>
                <a:gd name="connsiteY6" fmla="*/ 7438485 h 8590988"/>
                <a:gd name="connsiteX7" fmla="*/ 2150935 w 4384140"/>
                <a:gd name="connsiteY7" fmla="*/ 8107592 h 8590988"/>
                <a:gd name="connsiteX8" fmla="*/ 1885677 w 4384140"/>
                <a:gd name="connsiteY8" fmla="*/ 7479560 h 8590988"/>
                <a:gd name="connsiteX9" fmla="*/ 1752199 w 4384140"/>
                <a:gd name="connsiteY9" fmla="*/ 7186400 h 8590988"/>
                <a:gd name="connsiteX10" fmla="*/ 1678286 w 4384140"/>
                <a:gd name="connsiteY10" fmla="*/ 6956328 h 8590988"/>
                <a:gd name="connsiteX11" fmla="*/ 1612835 w 4384140"/>
                <a:gd name="connsiteY11" fmla="*/ 6759575 h 8590988"/>
                <a:gd name="connsiteX12" fmla="*/ 1592471 w 4384140"/>
                <a:gd name="connsiteY12" fmla="*/ 6477859 h 8590988"/>
                <a:gd name="connsiteX13" fmla="*/ 1876440 w 4384140"/>
                <a:gd name="connsiteY13" fmla="*/ 6651969 h 8590988"/>
                <a:gd name="connsiteX14" fmla="*/ 2108106 w 4384140"/>
                <a:gd name="connsiteY14" fmla="*/ 6870591 h 8590988"/>
                <a:gd name="connsiteX15" fmla="*/ 2599668 w 4384140"/>
                <a:gd name="connsiteY15" fmla="*/ 7409298 h 8590988"/>
                <a:gd name="connsiteX16" fmla="*/ 3353065 w 4384140"/>
                <a:gd name="connsiteY16" fmla="*/ 7767208 h 8590988"/>
                <a:gd name="connsiteX17" fmla="*/ 3026979 w 4384140"/>
                <a:gd name="connsiteY17" fmla="*/ 7218352 h 8590988"/>
                <a:gd name="connsiteX18" fmla="*/ 2756381 w 4384140"/>
                <a:gd name="connsiteY18" fmla="*/ 6773729 h 8590988"/>
                <a:gd name="connsiteX19" fmla="*/ 3901086 w 4384140"/>
                <a:gd name="connsiteY19" fmla="*/ 6905644 h 8590988"/>
                <a:gd name="connsiteX20" fmla="*/ 3279088 w 4384140"/>
                <a:gd name="connsiteY20" fmla="*/ 6482242 h 8590988"/>
                <a:gd name="connsiteX21" fmla="*/ 2304727 w 4384140"/>
                <a:gd name="connsiteY21" fmla="*/ 6347561 h 8590988"/>
                <a:gd name="connsiteX22" fmla="*/ 1666586 w 4384140"/>
                <a:gd name="connsiteY22" fmla="*/ 6103647 h 8590988"/>
                <a:gd name="connsiteX23" fmla="*/ 2763193 w 4384140"/>
                <a:gd name="connsiteY23" fmla="*/ 6166762 h 8590988"/>
                <a:gd name="connsiteX24" fmla="*/ 3407578 w 4384140"/>
                <a:gd name="connsiteY24" fmla="*/ 6248858 h 8590988"/>
                <a:gd name="connsiteX25" fmla="*/ 4188231 w 4384140"/>
                <a:gd name="connsiteY25" fmla="*/ 6340182 h 8590988"/>
                <a:gd name="connsiteX26" fmla="*/ 3547746 w 4384140"/>
                <a:gd name="connsiteY26" fmla="*/ 5996107 h 8590988"/>
                <a:gd name="connsiteX27" fmla="*/ 4383883 w 4384140"/>
                <a:gd name="connsiteY27" fmla="*/ 5735056 h 8590988"/>
                <a:gd name="connsiteX28" fmla="*/ 3630086 w 4384140"/>
                <a:gd name="connsiteY28" fmla="*/ 5600756 h 8590988"/>
                <a:gd name="connsiteX29" fmla="*/ 3052352 w 4384140"/>
                <a:gd name="connsiteY29" fmla="*/ 5609002 h 8590988"/>
                <a:gd name="connsiteX30" fmla="*/ 2049635 w 4384140"/>
                <a:gd name="connsiteY30" fmla="*/ 5382903 h 8590988"/>
                <a:gd name="connsiteX31" fmla="*/ 2845595 w 4384140"/>
                <a:gd name="connsiteY31" fmla="*/ 5241225 h 8590988"/>
                <a:gd name="connsiteX32" fmla="*/ 3252048 w 4384140"/>
                <a:gd name="connsiteY32" fmla="*/ 5242469 h 8590988"/>
                <a:gd name="connsiteX33" fmla="*/ 3511732 w 4384140"/>
                <a:gd name="connsiteY33" fmla="*/ 5243390 h 8590988"/>
                <a:gd name="connsiteX34" fmla="*/ 3949817 w 4384140"/>
                <a:gd name="connsiteY34" fmla="*/ 5282400 h 8590988"/>
                <a:gd name="connsiteX35" fmla="*/ 4235168 w 4384140"/>
                <a:gd name="connsiteY35" fmla="*/ 5173284 h 8590988"/>
                <a:gd name="connsiteX36" fmla="*/ 2002333 w 4384140"/>
                <a:gd name="connsiteY36" fmla="*/ 4655670 h 8590988"/>
                <a:gd name="connsiteX37" fmla="*/ 3608503 w 4384140"/>
                <a:gd name="connsiteY37" fmla="*/ 4509682 h 8590988"/>
                <a:gd name="connsiteX38" fmla="*/ 4142612 w 4384140"/>
                <a:gd name="connsiteY38" fmla="*/ 4341007 h 8590988"/>
                <a:gd name="connsiteX39" fmla="*/ 4149376 w 4384140"/>
                <a:gd name="connsiteY39" fmla="*/ 4310189 h 8590988"/>
                <a:gd name="connsiteX40" fmla="*/ 4155822 w 4384140"/>
                <a:gd name="connsiteY40" fmla="*/ 4310165 h 8590988"/>
                <a:gd name="connsiteX41" fmla="*/ 4152602 w 4384140"/>
                <a:gd name="connsiteY41" fmla="*/ 4295495 h 8590988"/>
                <a:gd name="connsiteX42" fmla="*/ 4155822 w 4384140"/>
                <a:gd name="connsiteY42" fmla="*/ 4280825 h 8590988"/>
                <a:gd name="connsiteX43" fmla="*/ 4149376 w 4384140"/>
                <a:gd name="connsiteY43" fmla="*/ 4280800 h 8590988"/>
                <a:gd name="connsiteX44" fmla="*/ 4142612 w 4384140"/>
                <a:gd name="connsiteY44" fmla="*/ 4249983 h 8590988"/>
                <a:gd name="connsiteX45" fmla="*/ 3608503 w 4384140"/>
                <a:gd name="connsiteY45" fmla="*/ 4081308 h 8590988"/>
                <a:gd name="connsiteX46" fmla="*/ 2107081 w 4384140"/>
                <a:gd name="connsiteY46" fmla="*/ 3918015 h 8590988"/>
                <a:gd name="connsiteX47" fmla="*/ 4235168 w 4384140"/>
                <a:gd name="connsiteY47" fmla="*/ 3417706 h 8590988"/>
                <a:gd name="connsiteX48" fmla="*/ 3949817 w 4384140"/>
                <a:gd name="connsiteY48" fmla="*/ 3308590 h 8590988"/>
                <a:gd name="connsiteX49" fmla="*/ 3511732 w 4384140"/>
                <a:gd name="connsiteY49" fmla="*/ 3347600 h 8590988"/>
                <a:gd name="connsiteX50" fmla="*/ 3252048 w 4384140"/>
                <a:gd name="connsiteY50" fmla="*/ 3348521 h 8590988"/>
                <a:gd name="connsiteX51" fmla="*/ 2845595 w 4384140"/>
                <a:gd name="connsiteY51" fmla="*/ 3349764 h 8590988"/>
                <a:gd name="connsiteX52" fmla="*/ 1944879 w 4384140"/>
                <a:gd name="connsiteY52" fmla="*/ 3216743 h 8590988"/>
                <a:gd name="connsiteX53" fmla="*/ 3052352 w 4384140"/>
                <a:gd name="connsiteY53" fmla="*/ 2981988 h 8590988"/>
                <a:gd name="connsiteX54" fmla="*/ 3630086 w 4384140"/>
                <a:gd name="connsiteY54" fmla="*/ 2990233 h 8590988"/>
                <a:gd name="connsiteX55" fmla="*/ 4383883 w 4384140"/>
                <a:gd name="connsiteY55" fmla="*/ 2855933 h 8590988"/>
                <a:gd name="connsiteX56" fmla="*/ 3547746 w 4384140"/>
                <a:gd name="connsiteY56" fmla="*/ 2594882 h 8590988"/>
                <a:gd name="connsiteX57" fmla="*/ 4188231 w 4384140"/>
                <a:gd name="connsiteY57" fmla="*/ 2250807 h 8590988"/>
                <a:gd name="connsiteX58" fmla="*/ 3407578 w 4384140"/>
                <a:gd name="connsiteY58" fmla="*/ 2342131 h 8590988"/>
                <a:gd name="connsiteX59" fmla="*/ 2763193 w 4384140"/>
                <a:gd name="connsiteY59" fmla="*/ 2424228 h 8590988"/>
                <a:gd name="connsiteX60" fmla="*/ 1857043 w 4384140"/>
                <a:gd name="connsiteY60" fmla="*/ 2539253 h 8590988"/>
                <a:gd name="connsiteX61" fmla="*/ 2304727 w 4384140"/>
                <a:gd name="connsiteY61" fmla="*/ 2243428 h 8590988"/>
                <a:gd name="connsiteX62" fmla="*/ 3279088 w 4384140"/>
                <a:gd name="connsiteY62" fmla="*/ 2108747 h 8590988"/>
                <a:gd name="connsiteX63" fmla="*/ 3901086 w 4384140"/>
                <a:gd name="connsiteY63" fmla="*/ 1685345 h 8590988"/>
                <a:gd name="connsiteX64" fmla="*/ 2756381 w 4384140"/>
                <a:gd name="connsiteY64" fmla="*/ 1817260 h 8590988"/>
                <a:gd name="connsiteX65" fmla="*/ 3026979 w 4384140"/>
                <a:gd name="connsiteY65" fmla="*/ 1372637 h 8590988"/>
                <a:gd name="connsiteX66" fmla="*/ 3353065 w 4384140"/>
                <a:gd name="connsiteY66" fmla="*/ 823782 h 8590988"/>
                <a:gd name="connsiteX67" fmla="*/ 2599668 w 4384140"/>
                <a:gd name="connsiteY67" fmla="*/ 1181691 h 8590988"/>
                <a:gd name="connsiteX68" fmla="*/ 2108106 w 4384140"/>
                <a:gd name="connsiteY68" fmla="*/ 1720398 h 8590988"/>
                <a:gd name="connsiteX69" fmla="*/ 1876440 w 4384140"/>
                <a:gd name="connsiteY69" fmla="*/ 1939020 h 8590988"/>
                <a:gd name="connsiteX70" fmla="*/ 1554380 w 4384140"/>
                <a:gd name="connsiteY70" fmla="*/ 2173692 h 8590988"/>
                <a:gd name="connsiteX71" fmla="*/ 1612835 w 4384140"/>
                <a:gd name="connsiteY71" fmla="*/ 1831414 h 8590988"/>
                <a:gd name="connsiteX72" fmla="*/ 1678286 w 4384140"/>
                <a:gd name="connsiteY72" fmla="*/ 1634661 h 8590988"/>
                <a:gd name="connsiteX73" fmla="*/ 1752199 w 4384140"/>
                <a:gd name="connsiteY73" fmla="*/ 1404590 h 8590988"/>
                <a:gd name="connsiteX74" fmla="*/ 1885677 w 4384140"/>
                <a:gd name="connsiteY74" fmla="*/ 1111428 h 8590988"/>
                <a:gd name="connsiteX75" fmla="*/ 2150935 w 4384140"/>
                <a:gd name="connsiteY75" fmla="*/ 483397 h 8590988"/>
                <a:gd name="connsiteX76" fmla="*/ 1470500 w 4384140"/>
                <a:gd name="connsiteY76" fmla="*/ 1152504 h 8590988"/>
                <a:gd name="connsiteX77" fmla="*/ 1318688 w 4384140"/>
                <a:gd name="connsiteY77" fmla="*/ 215887 h 8590988"/>
                <a:gd name="connsiteX78" fmla="*/ 1103572 w 4384140"/>
                <a:gd name="connsiteY78" fmla="*/ 1094057 h 8590988"/>
                <a:gd name="connsiteX79" fmla="*/ 1040364 w 4384140"/>
                <a:gd name="connsiteY79" fmla="*/ 1503223 h 8590988"/>
                <a:gd name="connsiteX80" fmla="*/ 862172 w 4384140"/>
                <a:gd name="connsiteY80" fmla="*/ 1819102 h 8590988"/>
                <a:gd name="connsiteX81" fmla="*/ 834414 w 4384140"/>
                <a:gd name="connsiteY81" fmla="*/ 909797 h 8590988"/>
                <a:gd name="connsiteX82" fmla="*/ 835104 w 4384140"/>
                <a:gd name="connsiteY82" fmla="*/ 362 h 8590988"/>
                <a:gd name="connsiteX83" fmla="*/ 344324 w 4384140"/>
                <a:gd name="connsiteY83" fmla="*/ 1179841 h 8590988"/>
                <a:gd name="connsiteX84" fmla="*/ 268691 w 4384140"/>
                <a:gd name="connsiteY84" fmla="*/ 709197 h 8590988"/>
                <a:gd name="connsiteX85" fmla="*/ 209031 w 4384140"/>
                <a:gd name="connsiteY85" fmla="*/ 274923 h 8590988"/>
                <a:gd name="connsiteX86" fmla="*/ 1699 w 4384140"/>
                <a:gd name="connsiteY86" fmla="*/ 1220431 h 8590988"/>
                <a:gd name="connsiteX87" fmla="*/ 0 w 4384140"/>
                <a:gd name="connsiteY87" fmla="*/ 1872845 h 8590988"/>
                <a:gd name="connsiteX88" fmla="*/ 3645 w 4384140"/>
                <a:gd name="connsiteY88" fmla="*/ 3542235 h 8590988"/>
                <a:gd name="connsiteX89" fmla="*/ 5301 w 4384140"/>
                <a:gd name="connsiteY89" fmla="*/ 4266334 h 8590988"/>
                <a:gd name="connsiteX90" fmla="*/ 5468 w 4384140"/>
                <a:gd name="connsiteY90" fmla="*/ 4295495 h 8590988"/>
                <a:gd name="connsiteX91" fmla="*/ 5301 w 4384140"/>
                <a:gd name="connsiteY91" fmla="*/ 4324655 h 8590988"/>
                <a:gd name="connsiteX92" fmla="*/ 3645 w 4384140"/>
                <a:gd name="connsiteY92" fmla="*/ 5048755 h 8590988"/>
                <a:gd name="connsiteX93" fmla="*/ 0 w 4384140"/>
                <a:gd name="connsiteY93" fmla="*/ 6718145 h 8590988"/>
                <a:gd name="connsiteX94" fmla="*/ 1699 w 4384140"/>
                <a:gd name="connsiteY94" fmla="*/ 7370558 h 8590988"/>
                <a:gd name="connsiteX95" fmla="*/ 209031 w 4384140"/>
                <a:gd name="connsiteY95" fmla="*/ 8316066 h 8590988"/>
                <a:gd name="connsiteX96" fmla="*/ 268691 w 4384140"/>
                <a:gd name="connsiteY96" fmla="*/ 7881791 h 8590988"/>
                <a:gd name="connsiteX97" fmla="*/ 344324 w 4384140"/>
                <a:gd name="connsiteY97" fmla="*/ 7411148 h 8590988"/>
                <a:gd name="connsiteX98" fmla="*/ 835104 w 4384140"/>
                <a:gd name="connsiteY98" fmla="*/ 8590627 h 8590988"/>
                <a:gd name="connsiteX0" fmla="*/ 835104 w 4384140"/>
                <a:gd name="connsiteY0" fmla="*/ 8590627 h 8590988"/>
                <a:gd name="connsiteX1" fmla="*/ 834414 w 4384140"/>
                <a:gd name="connsiteY1" fmla="*/ 7681192 h 8590988"/>
                <a:gd name="connsiteX2" fmla="*/ 862172 w 4384140"/>
                <a:gd name="connsiteY2" fmla="*/ 6771887 h 8590988"/>
                <a:gd name="connsiteX3" fmla="*/ 1040364 w 4384140"/>
                <a:gd name="connsiteY3" fmla="*/ 7087765 h 8590988"/>
                <a:gd name="connsiteX4" fmla="*/ 1103572 w 4384140"/>
                <a:gd name="connsiteY4" fmla="*/ 7496932 h 8590988"/>
                <a:gd name="connsiteX5" fmla="*/ 1318688 w 4384140"/>
                <a:gd name="connsiteY5" fmla="*/ 8375102 h 8590988"/>
                <a:gd name="connsiteX6" fmla="*/ 1470500 w 4384140"/>
                <a:gd name="connsiteY6" fmla="*/ 7438485 h 8590988"/>
                <a:gd name="connsiteX7" fmla="*/ 2150935 w 4384140"/>
                <a:gd name="connsiteY7" fmla="*/ 8107592 h 8590988"/>
                <a:gd name="connsiteX8" fmla="*/ 1885677 w 4384140"/>
                <a:gd name="connsiteY8" fmla="*/ 7479560 h 8590988"/>
                <a:gd name="connsiteX9" fmla="*/ 1752199 w 4384140"/>
                <a:gd name="connsiteY9" fmla="*/ 7186400 h 8590988"/>
                <a:gd name="connsiteX10" fmla="*/ 1678286 w 4384140"/>
                <a:gd name="connsiteY10" fmla="*/ 6956328 h 8590988"/>
                <a:gd name="connsiteX11" fmla="*/ 1612835 w 4384140"/>
                <a:gd name="connsiteY11" fmla="*/ 6759575 h 8590988"/>
                <a:gd name="connsiteX12" fmla="*/ 1592471 w 4384140"/>
                <a:gd name="connsiteY12" fmla="*/ 6477859 h 8590988"/>
                <a:gd name="connsiteX13" fmla="*/ 1876440 w 4384140"/>
                <a:gd name="connsiteY13" fmla="*/ 6651969 h 8590988"/>
                <a:gd name="connsiteX14" fmla="*/ 2108106 w 4384140"/>
                <a:gd name="connsiteY14" fmla="*/ 6870591 h 8590988"/>
                <a:gd name="connsiteX15" fmla="*/ 2599668 w 4384140"/>
                <a:gd name="connsiteY15" fmla="*/ 7409298 h 8590988"/>
                <a:gd name="connsiteX16" fmla="*/ 3353065 w 4384140"/>
                <a:gd name="connsiteY16" fmla="*/ 7767208 h 8590988"/>
                <a:gd name="connsiteX17" fmla="*/ 3026979 w 4384140"/>
                <a:gd name="connsiteY17" fmla="*/ 7218352 h 8590988"/>
                <a:gd name="connsiteX18" fmla="*/ 2756381 w 4384140"/>
                <a:gd name="connsiteY18" fmla="*/ 6773729 h 8590988"/>
                <a:gd name="connsiteX19" fmla="*/ 3901086 w 4384140"/>
                <a:gd name="connsiteY19" fmla="*/ 6905644 h 8590988"/>
                <a:gd name="connsiteX20" fmla="*/ 3279088 w 4384140"/>
                <a:gd name="connsiteY20" fmla="*/ 6482242 h 8590988"/>
                <a:gd name="connsiteX21" fmla="*/ 2304727 w 4384140"/>
                <a:gd name="connsiteY21" fmla="*/ 6347561 h 8590988"/>
                <a:gd name="connsiteX22" fmla="*/ 1666586 w 4384140"/>
                <a:gd name="connsiteY22" fmla="*/ 6103647 h 8590988"/>
                <a:gd name="connsiteX23" fmla="*/ 2763193 w 4384140"/>
                <a:gd name="connsiteY23" fmla="*/ 6166762 h 8590988"/>
                <a:gd name="connsiteX24" fmla="*/ 3407578 w 4384140"/>
                <a:gd name="connsiteY24" fmla="*/ 6248858 h 8590988"/>
                <a:gd name="connsiteX25" fmla="*/ 4188231 w 4384140"/>
                <a:gd name="connsiteY25" fmla="*/ 6340182 h 8590988"/>
                <a:gd name="connsiteX26" fmla="*/ 3547746 w 4384140"/>
                <a:gd name="connsiteY26" fmla="*/ 5996107 h 8590988"/>
                <a:gd name="connsiteX27" fmla="*/ 4383883 w 4384140"/>
                <a:gd name="connsiteY27" fmla="*/ 5735056 h 8590988"/>
                <a:gd name="connsiteX28" fmla="*/ 3630086 w 4384140"/>
                <a:gd name="connsiteY28" fmla="*/ 5600756 h 8590988"/>
                <a:gd name="connsiteX29" fmla="*/ 3052352 w 4384140"/>
                <a:gd name="connsiteY29" fmla="*/ 5609002 h 8590988"/>
                <a:gd name="connsiteX30" fmla="*/ 2049635 w 4384140"/>
                <a:gd name="connsiteY30" fmla="*/ 5382903 h 8590988"/>
                <a:gd name="connsiteX31" fmla="*/ 2845595 w 4384140"/>
                <a:gd name="connsiteY31" fmla="*/ 5241225 h 8590988"/>
                <a:gd name="connsiteX32" fmla="*/ 3252048 w 4384140"/>
                <a:gd name="connsiteY32" fmla="*/ 5242469 h 8590988"/>
                <a:gd name="connsiteX33" fmla="*/ 3511732 w 4384140"/>
                <a:gd name="connsiteY33" fmla="*/ 5243390 h 8590988"/>
                <a:gd name="connsiteX34" fmla="*/ 3949817 w 4384140"/>
                <a:gd name="connsiteY34" fmla="*/ 5282400 h 8590988"/>
                <a:gd name="connsiteX35" fmla="*/ 4235168 w 4384140"/>
                <a:gd name="connsiteY35" fmla="*/ 5173284 h 8590988"/>
                <a:gd name="connsiteX36" fmla="*/ 2002333 w 4384140"/>
                <a:gd name="connsiteY36" fmla="*/ 4655670 h 8590988"/>
                <a:gd name="connsiteX37" fmla="*/ 3608503 w 4384140"/>
                <a:gd name="connsiteY37" fmla="*/ 4509682 h 8590988"/>
                <a:gd name="connsiteX38" fmla="*/ 4142612 w 4384140"/>
                <a:gd name="connsiteY38" fmla="*/ 4341007 h 8590988"/>
                <a:gd name="connsiteX39" fmla="*/ 4149376 w 4384140"/>
                <a:gd name="connsiteY39" fmla="*/ 4310189 h 8590988"/>
                <a:gd name="connsiteX40" fmla="*/ 4155822 w 4384140"/>
                <a:gd name="connsiteY40" fmla="*/ 4310165 h 8590988"/>
                <a:gd name="connsiteX41" fmla="*/ 4152602 w 4384140"/>
                <a:gd name="connsiteY41" fmla="*/ 4295495 h 8590988"/>
                <a:gd name="connsiteX42" fmla="*/ 4155822 w 4384140"/>
                <a:gd name="connsiteY42" fmla="*/ 4280825 h 8590988"/>
                <a:gd name="connsiteX43" fmla="*/ 4149376 w 4384140"/>
                <a:gd name="connsiteY43" fmla="*/ 4280800 h 8590988"/>
                <a:gd name="connsiteX44" fmla="*/ 4142612 w 4384140"/>
                <a:gd name="connsiteY44" fmla="*/ 4249983 h 8590988"/>
                <a:gd name="connsiteX45" fmla="*/ 3608503 w 4384140"/>
                <a:gd name="connsiteY45" fmla="*/ 4081308 h 8590988"/>
                <a:gd name="connsiteX46" fmla="*/ 2107081 w 4384140"/>
                <a:gd name="connsiteY46" fmla="*/ 3918015 h 8590988"/>
                <a:gd name="connsiteX47" fmla="*/ 4235168 w 4384140"/>
                <a:gd name="connsiteY47" fmla="*/ 3417706 h 8590988"/>
                <a:gd name="connsiteX48" fmla="*/ 3949817 w 4384140"/>
                <a:gd name="connsiteY48" fmla="*/ 3308590 h 8590988"/>
                <a:gd name="connsiteX49" fmla="*/ 3511732 w 4384140"/>
                <a:gd name="connsiteY49" fmla="*/ 3347600 h 8590988"/>
                <a:gd name="connsiteX50" fmla="*/ 3252048 w 4384140"/>
                <a:gd name="connsiteY50" fmla="*/ 3348521 h 8590988"/>
                <a:gd name="connsiteX51" fmla="*/ 2845595 w 4384140"/>
                <a:gd name="connsiteY51" fmla="*/ 3349764 h 8590988"/>
                <a:gd name="connsiteX52" fmla="*/ 1944879 w 4384140"/>
                <a:gd name="connsiteY52" fmla="*/ 3216743 h 8590988"/>
                <a:gd name="connsiteX53" fmla="*/ 3052352 w 4384140"/>
                <a:gd name="connsiteY53" fmla="*/ 2981988 h 8590988"/>
                <a:gd name="connsiteX54" fmla="*/ 3630086 w 4384140"/>
                <a:gd name="connsiteY54" fmla="*/ 2990233 h 8590988"/>
                <a:gd name="connsiteX55" fmla="*/ 4383883 w 4384140"/>
                <a:gd name="connsiteY55" fmla="*/ 2855933 h 8590988"/>
                <a:gd name="connsiteX56" fmla="*/ 3547746 w 4384140"/>
                <a:gd name="connsiteY56" fmla="*/ 2594882 h 8590988"/>
                <a:gd name="connsiteX57" fmla="*/ 4188231 w 4384140"/>
                <a:gd name="connsiteY57" fmla="*/ 2250807 h 8590988"/>
                <a:gd name="connsiteX58" fmla="*/ 3407578 w 4384140"/>
                <a:gd name="connsiteY58" fmla="*/ 2342131 h 8590988"/>
                <a:gd name="connsiteX59" fmla="*/ 2763193 w 4384140"/>
                <a:gd name="connsiteY59" fmla="*/ 2424228 h 8590988"/>
                <a:gd name="connsiteX60" fmla="*/ 1857043 w 4384140"/>
                <a:gd name="connsiteY60" fmla="*/ 2539253 h 8590988"/>
                <a:gd name="connsiteX61" fmla="*/ 2304727 w 4384140"/>
                <a:gd name="connsiteY61" fmla="*/ 2243428 h 8590988"/>
                <a:gd name="connsiteX62" fmla="*/ 3279088 w 4384140"/>
                <a:gd name="connsiteY62" fmla="*/ 2108747 h 8590988"/>
                <a:gd name="connsiteX63" fmla="*/ 3901086 w 4384140"/>
                <a:gd name="connsiteY63" fmla="*/ 1685345 h 8590988"/>
                <a:gd name="connsiteX64" fmla="*/ 2756381 w 4384140"/>
                <a:gd name="connsiteY64" fmla="*/ 1817260 h 8590988"/>
                <a:gd name="connsiteX65" fmla="*/ 3026979 w 4384140"/>
                <a:gd name="connsiteY65" fmla="*/ 1372637 h 8590988"/>
                <a:gd name="connsiteX66" fmla="*/ 3353065 w 4384140"/>
                <a:gd name="connsiteY66" fmla="*/ 823782 h 8590988"/>
                <a:gd name="connsiteX67" fmla="*/ 2599668 w 4384140"/>
                <a:gd name="connsiteY67" fmla="*/ 1181691 h 8590988"/>
                <a:gd name="connsiteX68" fmla="*/ 2108106 w 4384140"/>
                <a:gd name="connsiteY68" fmla="*/ 1720398 h 8590988"/>
                <a:gd name="connsiteX69" fmla="*/ 1876440 w 4384140"/>
                <a:gd name="connsiteY69" fmla="*/ 1939020 h 8590988"/>
                <a:gd name="connsiteX70" fmla="*/ 1554380 w 4384140"/>
                <a:gd name="connsiteY70" fmla="*/ 2173692 h 8590988"/>
                <a:gd name="connsiteX71" fmla="*/ 1612835 w 4384140"/>
                <a:gd name="connsiteY71" fmla="*/ 1831414 h 8590988"/>
                <a:gd name="connsiteX72" fmla="*/ 1678286 w 4384140"/>
                <a:gd name="connsiteY72" fmla="*/ 1634661 h 8590988"/>
                <a:gd name="connsiteX73" fmla="*/ 1752199 w 4384140"/>
                <a:gd name="connsiteY73" fmla="*/ 1404590 h 8590988"/>
                <a:gd name="connsiteX74" fmla="*/ 1885677 w 4384140"/>
                <a:gd name="connsiteY74" fmla="*/ 1111428 h 8590988"/>
                <a:gd name="connsiteX75" fmla="*/ 2150935 w 4384140"/>
                <a:gd name="connsiteY75" fmla="*/ 483397 h 8590988"/>
                <a:gd name="connsiteX76" fmla="*/ 1470500 w 4384140"/>
                <a:gd name="connsiteY76" fmla="*/ 1152504 h 8590988"/>
                <a:gd name="connsiteX77" fmla="*/ 1318688 w 4384140"/>
                <a:gd name="connsiteY77" fmla="*/ 215887 h 8590988"/>
                <a:gd name="connsiteX78" fmla="*/ 1103572 w 4384140"/>
                <a:gd name="connsiteY78" fmla="*/ 1094057 h 8590988"/>
                <a:gd name="connsiteX79" fmla="*/ 1040364 w 4384140"/>
                <a:gd name="connsiteY79" fmla="*/ 1503223 h 8590988"/>
                <a:gd name="connsiteX80" fmla="*/ 862172 w 4384140"/>
                <a:gd name="connsiteY80" fmla="*/ 1819102 h 8590988"/>
                <a:gd name="connsiteX81" fmla="*/ 834414 w 4384140"/>
                <a:gd name="connsiteY81" fmla="*/ 909797 h 8590988"/>
                <a:gd name="connsiteX82" fmla="*/ 835104 w 4384140"/>
                <a:gd name="connsiteY82" fmla="*/ 362 h 8590988"/>
                <a:gd name="connsiteX83" fmla="*/ 344324 w 4384140"/>
                <a:gd name="connsiteY83" fmla="*/ 1179841 h 8590988"/>
                <a:gd name="connsiteX84" fmla="*/ 268691 w 4384140"/>
                <a:gd name="connsiteY84" fmla="*/ 709197 h 8590988"/>
                <a:gd name="connsiteX85" fmla="*/ 209031 w 4384140"/>
                <a:gd name="connsiteY85" fmla="*/ 274923 h 8590988"/>
                <a:gd name="connsiteX86" fmla="*/ 1699 w 4384140"/>
                <a:gd name="connsiteY86" fmla="*/ 1220431 h 8590988"/>
                <a:gd name="connsiteX87" fmla="*/ 0 w 4384140"/>
                <a:gd name="connsiteY87" fmla="*/ 1872845 h 8590988"/>
                <a:gd name="connsiteX88" fmla="*/ 3645 w 4384140"/>
                <a:gd name="connsiteY88" fmla="*/ 3542235 h 8590988"/>
                <a:gd name="connsiteX89" fmla="*/ 5301 w 4384140"/>
                <a:gd name="connsiteY89" fmla="*/ 4266334 h 8590988"/>
                <a:gd name="connsiteX90" fmla="*/ 5468 w 4384140"/>
                <a:gd name="connsiteY90" fmla="*/ 4295495 h 8590988"/>
                <a:gd name="connsiteX91" fmla="*/ 5301 w 4384140"/>
                <a:gd name="connsiteY91" fmla="*/ 4324655 h 8590988"/>
                <a:gd name="connsiteX92" fmla="*/ 3645 w 4384140"/>
                <a:gd name="connsiteY92" fmla="*/ 5048755 h 8590988"/>
                <a:gd name="connsiteX93" fmla="*/ 0 w 4384140"/>
                <a:gd name="connsiteY93" fmla="*/ 6718145 h 8590988"/>
                <a:gd name="connsiteX94" fmla="*/ 1699 w 4384140"/>
                <a:gd name="connsiteY94" fmla="*/ 7370558 h 8590988"/>
                <a:gd name="connsiteX95" fmla="*/ 209031 w 4384140"/>
                <a:gd name="connsiteY95" fmla="*/ 8316066 h 8590988"/>
                <a:gd name="connsiteX96" fmla="*/ 268691 w 4384140"/>
                <a:gd name="connsiteY96" fmla="*/ 7881791 h 8590988"/>
                <a:gd name="connsiteX97" fmla="*/ 344324 w 4384140"/>
                <a:gd name="connsiteY97" fmla="*/ 7411148 h 8590988"/>
                <a:gd name="connsiteX98" fmla="*/ 835104 w 4384140"/>
                <a:gd name="connsiteY98" fmla="*/ 8590627 h 8590988"/>
                <a:gd name="connsiteX0" fmla="*/ 835104 w 4384140"/>
                <a:gd name="connsiteY0" fmla="*/ 8590627 h 8590988"/>
                <a:gd name="connsiteX1" fmla="*/ 834414 w 4384140"/>
                <a:gd name="connsiteY1" fmla="*/ 7681192 h 8590988"/>
                <a:gd name="connsiteX2" fmla="*/ 862172 w 4384140"/>
                <a:gd name="connsiteY2" fmla="*/ 6771887 h 8590988"/>
                <a:gd name="connsiteX3" fmla="*/ 1040364 w 4384140"/>
                <a:gd name="connsiteY3" fmla="*/ 7087765 h 8590988"/>
                <a:gd name="connsiteX4" fmla="*/ 1103572 w 4384140"/>
                <a:gd name="connsiteY4" fmla="*/ 7496932 h 8590988"/>
                <a:gd name="connsiteX5" fmla="*/ 1318688 w 4384140"/>
                <a:gd name="connsiteY5" fmla="*/ 8375102 h 8590988"/>
                <a:gd name="connsiteX6" fmla="*/ 1470500 w 4384140"/>
                <a:gd name="connsiteY6" fmla="*/ 7438485 h 8590988"/>
                <a:gd name="connsiteX7" fmla="*/ 2150935 w 4384140"/>
                <a:gd name="connsiteY7" fmla="*/ 8107592 h 8590988"/>
                <a:gd name="connsiteX8" fmla="*/ 1885677 w 4384140"/>
                <a:gd name="connsiteY8" fmla="*/ 7479560 h 8590988"/>
                <a:gd name="connsiteX9" fmla="*/ 1752199 w 4384140"/>
                <a:gd name="connsiteY9" fmla="*/ 7186400 h 8590988"/>
                <a:gd name="connsiteX10" fmla="*/ 1678286 w 4384140"/>
                <a:gd name="connsiteY10" fmla="*/ 6956328 h 8590988"/>
                <a:gd name="connsiteX11" fmla="*/ 1612835 w 4384140"/>
                <a:gd name="connsiteY11" fmla="*/ 6759575 h 8590988"/>
                <a:gd name="connsiteX12" fmla="*/ 1592471 w 4384140"/>
                <a:gd name="connsiteY12" fmla="*/ 6477859 h 8590988"/>
                <a:gd name="connsiteX13" fmla="*/ 1876440 w 4384140"/>
                <a:gd name="connsiteY13" fmla="*/ 6651969 h 8590988"/>
                <a:gd name="connsiteX14" fmla="*/ 2108106 w 4384140"/>
                <a:gd name="connsiteY14" fmla="*/ 6870591 h 8590988"/>
                <a:gd name="connsiteX15" fmla="*/ 2599668 w 4384140"/>
                <a:gd name="connsiteY15" fmla="*/ 7409298 h 8590988"/>
                <a:gd name="connsiteX16" fmla="*/ 3353065 w 4384140"/>
                <a:gd name="connsiteY16" fmla="*/ 7767208 h 8590988"/>
                <a:gd name="connsiteX17" fmla="*/ 3026979 w 4384140"/>
                <a:gd name="connsiteY17" fmla="*/ 7218352 h 8590988"/>
                <a:gd name="connsiteX18" fmla="*/ 2756381 w 4384140"/>
                <a:gd name="connsiteY18" fmla="*/ 6773729 h 8590988"/>
                <a:gd name="connsiteX19" fmla="*/ 3901086 w 4384140"/>
                <a:gd name="connsiteY19" fmla="*/ 6905644 h 8590988"/>
                <a:gd name="connsiteX20" fmla="*/ 3279088 w 4384140"/>
                <a:gd name="connsiteY20" fmla="*/ 6482242 h 8590988"/>
                <a:gd name="connsiteX21" fmla="*/ 2304727 w 4384140"/>
                <a:gd name="connsiteY21" fmla="*/ 6347561 h 8590988"/>
                <a:gd name="connsiteX22" fmla="*/ 1666586 w 4384140"/>
                <a:gd name="connsiteY22" fmla="*/ 6103647 h 8590988"/>
                <a:gd name="connsiteX23" fmla="*/ 2763193 w 4384140"/>
                <a:gd name="connsiteY23" fmla="*/ 6166762 h 8590988"/>
                <a:gd name="connsiteX24" fmla="*/ 3407578 w 4384140"/>
                <a:gd name="connsiteY24" fmla="*/ 6248858 h 8590988"/>
                <a:gd name="connsiteX25" fmla="*/ 4188231 w 4384140"/>
                <a:gd name="connsiteY25" fmla="*/ 6340182 h 8590988"/>
                <a:gd name="connsiteX26" fmla="*/ 3547746 w 4384140"/>
                <a:gd name="connsiteY26" fmla="*/ 5996107 h 8590988"/>
                <a:gd name="connsiteX27" fmla="*/ 4383883 w 4384140"/>
                <a:gd name="connsiteY27" fmla="*/ 5735056 h 8590988"/>
                <a:gd name="connsiteX28" fmla="*/ 3630086 w 4384140"/>
                <a:gd name="connsiteY28" fmla="*/ 5600756 h 8590988"/>
                <a:gd name="connsiteX29" fmla="*/ 3052352 w 4384140"/>
                <a:gd name="connsiteY29" fmla="*/ 5609002 h 8590988"/>
                <a:gd name="connsiteX30" fmla="*/ 2049635 w 4384140"/>
                <a:gd name="connsiteY30" fmla="*/ 5382903 h 8590988"/>
                <a:gd name="connsiteX31" fmla="*/ 2845595 w 4384140"/>
                <a:gd name="connsiteY31" fmla="*/ 5241225 h 8590988"/>
                <a:gd name="connsiteX32" fmla="*/ 3252048 w 4384140"/>
                <a:gd name="connsiteY32" fmla="*/ 5242469 h 8590988"/>
                <a:gd name="connsiteX33" fmla="*/ 3511732 w 4384140"/>
                <a:gd name="connsiteY33" fmla="*/ 5243390 h 8590988"/>
                <a:gd name="connsiteX34" fmla="*/ 3949817 w 4384140"/>
                <a:gd name="connsiteY34" fmla="*/ 5282400 h 8590988"/>
                <a:gd name="connsiteX35" fmla="*/ 4235168 w 4384140"/>
                <a:gd name="connsiteY35" fmla="*/ 5173284 h 8590988"/>
                <a:gd name="connsiteX36" fmla="*/ 2002333 w 4384140"/>
                <a:gd name="connsiteY36" fmla="*/ 4655670 h 8590988"/>
                <a:gd name="connsiteX37" fmla="*/ 3608503 w 4384140"/>
                <a:gd name="connsiteY37" fmla="*/ 4509682 h 8590988"/>
                <a:gd name="connsiteX38" fmla="*/ 4142612 w 4384140"/>
                <a:gd name="connsiteY38" fmla="*/ 4341007 h 8590988"/>
                <a:gd name="connsiteX39" fmla="*/ 4149376 w 4384140"/>
                <a:gd name="connsiteY39" fmla="*/ 4310189 h 8590988"/>
                <a:gd name="connsiteX40" fmla="*/ 4155822 w 4384140"/>
                <a:gd name="connsiteY40" fmla="*/ 4310165 h 8590988"/>
                <a:gd name="connsiteX41" fmla="*/ 4152602 w 4384140"/>
                <a:gd name="connsiteY41" fmla="*/ 4295495 h 8590988"/>
                <a:gd name="connsiteX42" fmla="*/ 4155822 w 4384140"/>
                <a:gd name="connsiteY42" fmla="*/ 4280825 h 8590988"/>
                <a:gd name="connsiteX43" fmla="*/ 4149376 w 4384140"/>
                <a:gd name="connsiteY43" fmla="*/ 4280800 h 8590988"/>
                <a:gd name="connsiteX44" fmla="*/ 4142612 w 4384140"/>
                <a:gd name="connsiteY44" fmla="*/ 4249983 h 8590988"/>
                <a:gd name="connsiteX45" fmla="*/ 3608503 w 4384140"/>
                <a:gd name="connsiteY45" fmla="*/ 4081308 h 8590988"/>
                <a:gd name="connsiteX46" fmla="*/ 2107081 w 4384140"/>
                <a:gd name="connsiteY46" fmla="*/ 3918015 h 8590988"/>
                <a:gd name="connsiteX47" fmla="*/ 4235168 w 4384140"/>
                <a:gd name="connsiteY47" fmla="*/ 3417706 h 8590988"/>
                <a:gd name="connsiteX48" fmla="*/ 3949817 w 4384140"/>
                <a:gd name="connsiteY48" fmla="*/ 3308590 h 8590988"/>
                <a:gd name="connsiteX49" fmla="*/ 3511732 w 4384140"/>
                <a:gd name="connsiteY49" fmla="*/ 3347600 h 8590988"/>
                <a:gd name="connsiteX50" fmla="*/ 3252048 w 4384140"/>
                <a:gd name="connsiteY50" fmla="*/ 3348521 h 8590988"/>
                <a:gd name="connsiteX51" fmla="*/ 2845595 w 4384140"/>
                <a:gd name="connsiteY51" fmla="*/ 3349764 h 8590988"/>
                <a:gd name="connsiteX52" fmla="*/ 1944879 w 4384140"/>
                <a:gd name="connsiteY52" fmla="*/ 3216743 h 8590988"/>
                <a:gd name="connsiteX53" fmla="*/ 3052352 w 4384140"/>
                <a:gd name="connsiteY53" fmla="*/ 2981988 h 8590988"/>
                <a:gd name="connsiteX54" fmla="*/ 3630086 w 4384140"/>
                <a:gd name="connsiteY54" fmla="*/ 2990233 h 8590988"/>
                <a:gd name="connsiteX55" fmla="*/ 4383883 w 4384140"/>
                <a:gd name="connsiteY55" fmla="*/ 2855933 h 8590988"/>
                <a:gd name="connsiteX56" fmla="*/ 3547746 w 4384140"/>
                <a:gd name="connsiteY56" fmla="*/ 2594882 h 8590988"/>
                <a:gd name="connsiteX57" fmla="*/ 4188231 w 4384140"/>
                <a:gd name="connsiteY57" fmla="*/ 2250807 h 8590988"/>
                <a:gd name="connsiteX58" fmla="*/ 3407578 w 4384140"/>
                <a:gd name="connsiteY58" fmla="*/ 2342131 h 8590988"/>
                <a:gd name="connsiteX59" fmla="*/ 2763193 w 4384140"/>
                <a:gd name="connsiteY59" fmla="*/ 2424228 h 8590988"/>
                <a:gd name="connsiteX60" fmla="*/ 1857043 w 4384140"/>
                <a:gd name="connsiteY60" fmla="*/ 2539253 h 8590988"/>
                <a:gd name="connsiteX61" fmla="*/ 2304727 w 4384140"/>
                <a:gd name="connsiteY61" fmla="*/ 2243428 h 8590988"/>
                <a:gd name="connsiteX62" fmla="*/ 3279088 w 4384140"/>
                <a:gd name="connsiteY62" fmla="*/ 2108747 h 8590988"/>
                <a:gd name="connsiteX63" fmla="*/ 3901086 w 4384140"/>
                <a:gd name="connsiteY63" fmla="*/ 1685345 h 8590988"/>
                <a:gd name="connsiteX64" fmla="*/ 2756381 w 4384140"/>
                <a:gd name="connsiteY64" fmla="*/ 1817260 h 8590988"/>
                <a:gd name="connsiteX65" fmla="*/ 3026979 w 4384140"/>
                <a:gd name="connsiteY65" fmla="*/ 1372637 h 8590988"/>
                <a:gd name="connsiteX66" fmla="*/ 3353065 w 4384140"/>
                <a:gd name="connsiteY66" fmla="*/ 823782 h 8590988"/>
                <a:gd name="connsiteX67" fmla="*/ 2599668 w 4384140"/>
                <a:gd name="connsiteY67" fmla="*/ 1181691 h 8590988"/>
                <a:gd name="connsiteX68" fmla="*/ 2108106 w 4384140"/>
                <a:gd name="connsiteY68" fmla="*/ 1720398 h 8590988"/>
                <a:gd name="connsiteX69" fmla="*/ 1876440 w 4384140"/>
                <a:gd name="connsiteY69" fmla="*/ 1939020 h 8590988"/>
                <a:gd name="connsiteX70" fmla="*/ 1554380 w 4384140"/>
                <a:gd name="connsiteY70" fmla="*/ 2173692 h 8590988"/>
                <a:gd name="connsiteX71" fmla="*/ 1612835 w 4384140"/>
                <a:gd name="connsiteY71" fmla="*/ 1831414 h 8590988"/>
                <a:gd name="connsiteX72" fmla="*/ 1678286 w 4384140"/>
                <a:gd name="connsiteY72" fmla="*/ 1634661 h 8590988"/>
                <a:gd name="connsiteX73" fmla="*/ 1752199 w 4384140"/>
                <a:gd name="connsiteY73" fmla="*/ 1404590 h 8590988"/>
                <a:gd name="connsiteX74" fmla="*/ 1885677 w 4384140"/>
                <a:gd name="connsiteY74" fmla="*/ 1111428 h 8590988"/>
                <a:gd name="connsiteX75" fmla="*/ 2150935 w 4384140"/>
                <a:gd name="connsiteY75" fmla="*/ 483397 h 8590988"/>
                <a:gd name="connsiteX76" fmla="*/ 1470500 w 4384140"/>
                <a:gd name="connsiteY76" fmla="*/ 1152504 h 8590988"/>
                <a:gd name="connsiteX77" fmla="*/ 1318688 w 4384140"/>
                <a:gd name="connsiteY77" fmla="*/ 215887 h 8590988"/>
                <a:gd name="connsiteX78" fmla="*/ 1103572 w 4384140"/>
                <a:gd name="connsiteY78" fmla="*/ 1094057 h 8590988"/>
                <a:gd name="connsiteX79" fmla="*/ 1040364 w 4384140"/>
                <a:gd name="connsiteY79" fmla="*/ 1503223 h 8590988"/>
                <a:gd name="connsiteX80" fmla="*/ 862172 w 4384140"/>
                <a:gd name="connsiteY80" fmla="*/ 1819102 h 8590988"/>
                <a:gd name="connsiteX81" fmla="*/ 834414 w 4384140"/>
                <a:gd name="connsiteY81" fmla="*/ 909797 h 8590988"/>
                <a:gd name="connsiteX82" fmla="*/ 835104 w 4384140"/>
                <a:gd name="connsiteY82" fmla="*/ 362 h 8590988"/>
                <a:gd name="connsiteX83" fmla="*/ 344324 w 4384140"/>
                <a:gd name="connsiteY83" fmla="*/ 1179841 h 8590988"/>
                <a:gd name="connsiteX84" fmla="*/ 268691 w 4384140"/>
                <a:gd name="connsiteY84" fmla="*/ 709197 h 8590988"/>
                <a:gd name="connsiteX85" fmla="*/ 209031 w 4384140"/>
                <a:gd name="connsiteY85" fmla="*/ 274923 h 8590988"/>
                <a:gd name="connsiteX86" fmla="*/ 1699 w 4384140"/>
                <a:gd name="connsiteY86" fmla="*/ 1220431 h 8590988"/>
                <a:gd name="connsiteX87" fmla="*/ 0 w 4384140"/>
                <a:gd name="connsiteY87" fmla="*/ 1872845 h 8590988"/>
                <a:gd name="connsiteX88" fmla="*/ 3645 w 4384140"/>
                <a:gd name="connsiteY88" fmla="*/ 3542235 h 8590988"/>
                <a:gd name="connsiteX89" fmla="*/ 5301 w 4384140"/>
                <a:gd name="connsiteY89" fmla="*/ 4266334 h 8590988"/>
                <a:gd name="connsiteX90" fmla="*/ 5468 w 4384140"/>
                <a:gd name="connsiteY90" fmla="*/ 4295495 h 8590988"/>
                <a:gd name="connsiteX91" fmla="*/ 5301 w 4384140"/>
                <a:gd name="connsiteY91" fmla="*/ 4324655 h 8590988"/>
                <a:gd name="connsiteX92" fmla="*/ 3645 w 4384140"/>
                <a:gd name="connsiteY92" fmla="*/ 5048755 h 8590988"/>
                <a:gd name="connsiteX93" fmla="*/ 0 w 4384140"/>
                <a:gd name="connsiteY93" fmla="*/ 6718145 h 8590988"/>
                <a:gd name="connsiteX94" fmla="*/ 1699 w 4384140"/>
                <a:gd name="connsiteY94" fmla="*/ 7370558 h 8590988"/>
                <a:gd name="connsiteX95" fmla="*/ 209031 w 4384140"/>
                <a:gd name="connsiteY95" fmla="*/ 8316066 h 8590988"/>
                <a:gd name="connsiteX96" fmla="*/ 268691 w 4384140"/>
                <a:gd name="connsiteY96" fmla="*/ 7881791 h 8590988"/>
                <a:gd name="connsiteX97" fmla="*/ 344324 w 4384140"/>
                <a:gd name="connsiteY97" fmla="*/ 7411148 h 8590988"/>
                <a:gd name="connsiteX98" fmla="*/ 835104 w 4384140"/>
                <a:gd name="connsiteY98" fmla="*/ 8590627 h 8590988"/>
                <a:gd name="connsiteX0" fmla="*/ 835104 w 4384140"/>
                <a:gd name="connsiteY0" fmla="*/ 8590627 h 8590988"/>
                <a:gd name="connsiteX1" fmla="*/ 834414 w 4384140"/>
                <a:gd name="connsiteY1" fmla="*/ 7681192 h 8590988"/>
                <a:gd name="connsiteX2" fmla="*/ 862172 w 4384140"/>
                <a:gd name="connsiteY2" fmla="*/ 6771887 h 8590988"/>
                <a:gd name="connsiteX3" fmla="*/ 1040364 w 4384140"/>
                <a:gd name="connsiteY3" fmla="*/ 7087765 h 8590988"/>
                <a:gd name="connsiteX4" fmla="*/ 1103572 w 4384140"/>
                <a:gd name="connsiteY4" fmla="*/ 7496932 h 8590988"/>
                <a:gd name="connsiteX5" fmla="*/ 1318688 w 4384140"/>
                <a:gd name="connsiteY5" fmla="*/ 8375102 h 8590988"/>
                <a:gd name="connsiteX6" fmla="*/ 1470500 w 4384140"/>
                <a:gd name="connsiteY6" fmla="*/ 7438485 h 8590988"/>
                <a:gd name="connsiteX7" fmla="*/ 2150935 w 4384140"/>
                <a:gd name="connsiteY7" fmla="*/ 8107592 h 8590988"/>
                <a:gd name="connsiteX8" fmla="*/ 1885677 w 4384140"/>
                <a:gd name="connsiteY8" fmla="*/ 7479560 h 8590988"/>
                <a:gd name="connsiteX9" fmla="*/ 1752199 w 4384140"/>
                <a:gd name="connsiteY9" fmla="*/ 7186400 h 8590988"/>
                <a:gd name="connsiteX10" fmla="*/ 1678286 w 4384140"/>
                <a:gd name="connsiteY10" fmla="*/ 6956328 h 8590988"/>
                <a:gd name="connsiteX11" fmla="*/ 1612835 w 4384140"/>
                <a:gd name="connsiteY11" fmla="*/ 6759575 h 8590988"/>
                <a:gd name="connsiteX12" fmla="*/ 1525815 w 4384140"/>
                <a:gd name="connsiteY12" fmla="*/ 6408641 h 8590988"/>
                <a:gd name="connsiteX13" fmla="*/ 1876440 w 4384140"/>
                <a:gd name="connsiteY13" fmla="*/ 6651969 h 8590988"/>
                <a:gd name="connsiteX14" fmla="*/ 2108106 w 4384140"/>
                <a:gd name="connsiteY14" fmla="*/ 6870591 h 8590988"/>
                <a:gd name="connsiteX15" fmla="*/ 2599668 w 4384140"/>
                <a:gd name="connsiteY15" fmla="*/ 7409298 h 8590988"/>
                <a:gd name="connsiteX16" fmla="*/ 3353065 w 4384140"/>
                <a:gd name="connsiteY16" fmla="*/ 7767208 h 8590988"/>
                <a:gd name="connsiteX17" fmla="*/ 3026979 w 4384140"/>
                <a:gd name="connsiteY17" fmla="*/ 7218352 h 8590988"/>
                <a:gd name="connsiteX18" fmla="*/ 2756381 w 4384140"/>
                <a:gd name="connsiteY18" fmla="*/ 6773729 h 8590988"/>
                <a:gd name="connsiteX19" fmla="*/ 3901086 w 4384140"/>
                <a:gd name="connsiteY19" fmla="*/ 6905644 h 8590988"/>
                <a:gd name="connsiteX20" fmla="*/ 3279088 w 4384140"/>
                <a:gd name="connsiteY20" fmla="*/ 6482242 h 8590988"/>
                <a:gd name="connsiteX21" fmla="*/ 2304727 w 4384140"/>
                <a:gd name="connsiteY21" fmla="*/ 6347561 h 8590988"/>
                <a:gd name="connsiteX22" fmla="*/ 1666586 w 4384140"/>
                <a:gd name="connsiteY22" fmla="*/ 6103647 h 8590988"/>
                <a:gd name="connsiteX23" fmla="*/ 2763193 w 4384140"/>
                <a:gd name="connsiteY23" fmla="*/ 6166762 h 8590988"/>
                <a:gd name="connsiteX24" fmla="*/ 3407578 w 4384140"/>
                <a:gd name="connsiteY24" fmla="*/ 6248858 h 8590988"/>
                <a:gd name="connsiteX25" fmla="*/ 4188231 w 4384140"/>
                <a:gd name="connsiteY25" fmla="*/ 6340182 h 8590988"/>
                <a:gd name="connsiteX26" fmla="*/ 3547746 w 4384140"/>
                <a:gd name="connsiteY26" fmla="*/ 5996107 h 8590988"/>
                <a:gd name="connsiteX27" fmla="*/ 4383883 w 4384140"/>
                <a:gd name="connsiteY27" fmla="*/ 5735056 h 8590988"/>
                <a:gd name="connsiteX28" fmla="*/ 3630086 w 4384140"/>
                <a:gd name="connsiteY28" fmla="*/ 5600756 h 8590988"/>
                <a:gd name="connsiteX29" fmla="*/ 3052352 w 4384140"/>
                <a:gd name="connsiteY29" fmla="*/ 5609002 h 8590988"/>
                <a:gd name="connsiteX30" fmla="*/ 2049635 w 4384140"/>
                <a:gd name="connsiteY30" fmla="*/ 5382903 h 8590988"/>
                <a:gd name="connsiteX31" fmla="*/ 2845595 w 4384140"/>
                <a:gd name="connsiteY31" fmla="*/ 5241225 h 8590988"/>
                <a:gd name="connsiteX32" fmla="*/ 3252048 w 4384140"/>
                <a:gd name="connsiteY32" fmla="*/ 5242469 h 8590988"/>
                <a:gd name="connsiteX33" fmla="*/ 3511732 w 4384140"/>
                <a:gd name="connsiteY33" fmla="*/ 5243390 h 8590988"/>
                <a:gd name="connsiteX34" fmla="*/ 3949817 w 4384140"/>
                <a:gd name="connsiteY34" fmla="*/ 5282400 h 8590988"/>
                <a:gd name="connsiteX35" fmla="*/ 4235168 w 4384140"/>
                <a:gd name="connsiteY35" fmla="*/ 5173284 h 8590988"/>
                <a:gd name="connsiteX36" fmla="*/ 2002333 w 4384140"/>
                <a:gd name="connsiteY36" fmla="*/ 4655670 h 8590988"/>
                <a:gd name="connsiteX37" fmla="*/ 3608503 w 4384140"/>
                <a:gd name="connsiteY37" fmla="*/ 4509682 h 8590988"/>
                <a:gd name="connsiteX38" fmla="*/ 4142612 w 4384140"/>
                <a:gd name="connsiteY38" fmla="*/ 4341007 h 8590988"/>
                <a:gd name="connsiteX39" fmla="*/ 4149376 w 4384140"/>
                <a:gd name="connsiteY39" fmla="*/ 4310189 h 8590988"/>
                <a:gd name="connsiteX40" fmla="*/ 4155822 w 4384140"/>
                <a:gd name="connsiteY40" fmla="*/ 4310165 h 8590988"/>
                <a:gd name="connsiteX41" fmla="*/ 4152602 w 4384140"/>
                <a:gd name="connsiteY41" fmla="*/ 4295495 h 8590988"/>
                <a:gd name="connsiteX42" fmla="*/ 4155822 w 4384140"/>
                <a:gd name="connsiteY42" fmla="*/ 4280825 h 8590988"/>
                <a:gd name="connsiteX43" fmla="*/ 4149376 w 4384140"/>
                <a:gd name="connsiteY43" fmla="*/ 4280800 h 8590988"/>
                <a:gd name="connsiteX44" fmla="*/ 4142612 w 4384140"/>
                <a:gd name="connsiteY44" fmla="*/ 4249983 h 8590988"/>
                <a:gd name="connsiteX45" fmla="*/ 3608503 w 4384140"/>
                <a:gd name="connsiteY45" fmla="*/ 4081308 h 8590988"/>
                <a:gd name="connsiteX46" fmla="*/ 2107081 w 4384140"/>
                <a:gd name="connsiteY46" fmla="*/ 3918015 h 8590988"/>
                <a:gd name="connsiteX47" fmla="*/ 4235168 w 4384140"/>
                <a:gd name="connsiteY47" fmla="*/ 3417706 h 8590988"/>
                <a:gd name="connsiteX48" fmla="*/ 3949817 w 4384140"/>
                <a:gd name="connsiteY48" fmla="*/ 3308590 h 8590988"/>
                <a:gd name="connsiteX49" fmla="*/ 3511732 w 4384140"/>
                <a:gd name="connsiteY49" fmla="*/ 3347600 h 8590988"/>
                <a:gd name="connsiteX50" fmla="*/ 3252048 w 4384140"/>
                <a:gd name="connsiteY50" fmla="*/ 3348521 h 8590988"/>
                <a:gd name="connsiteX51" fmla="*/ 2845595 w 4384140"/>
                <a:gd name="connsiteY51" fmla="*/ 3349764 h 8590988"/>
                <a:gd name="connsiteX52" fmla="*/ 1944879 w 4384140"/>
                <a:gd name="connsiteY52" fmla="*/ 3216743 h 8590988"/>
                <a:gd name="connsiteX53" fmla="*/ 3052352 w 4384140"/>
                <a:gd name="connsiteY53" fmla="*/ 2981988 h 8590988"/>
                <a:gd name="connsiteX54" fmla="*/ 3630086 w 4384140"/>
                <a:gd name="connsiteY54" fmla="*/ 2990233 h 8590988"/>
                <a:gd name="connsiteX55" fmla="*/ 4383883 w 4384140"/>
                <a:gd name="connsiteY55" fmla="*/ 2855933 h 8590988"/>
                <a:gd name="connsiteX56" fmla="*/ 3547746 w 4384140"/>
                <a:gd name="connsiteY56" fmla="*/ 2594882 h 8590988"/>
                <a:gd name="connsiteX57" fmla="*/ 4188231 w 4384140"/>
                <a:gd name="connsiteY57" fmla="*/ 2250807 h 8590988"/>
                <a:gd name="connsiteX58" fmla="*/ 3407578 w 4384140"/>
                <a:gd name="connsiteY58" fmla="*/ 2342131 h 8590988"/>
                <a:gd name="connsiteX59" fmla="*/ 2763193 w 4384140"/>
                <a:gd name="connsiteY59" fmla="*/ 2424228 h 8590988"/>
                <a:gd name="connsiteX60" fmla="*/ 1857043 w 4384140"/>
                <a:gd name="connsiteY60" fmla="*/ 2539253 h 8590988"/>
                <a:gd name="connsiteX61" fmla="*/ 2304727 w 4384140"/>
                <a:gd name="connsiteY61" fmla="*/ 2243428 h 8590988"/>
                <a:gd name="connsiteX62" fmla="*/ 3279088 w 4384140"/>
                <a:gd name="connsiteY62" fmla="*/ 2108747 h 8590988"/>
                <a:gd name="connsiteX63" fmla="*/ 3901086 w 4384140"/>
                <a:gd name="connsiteY63" fmla="*/ 1685345 h 8590988"/>
                <a:gd name="connsiteX64" fmla="*/ 2756381 w 4384140"/>
                <a:gd name="connsiteY64" fmla="*/ 1817260 h 8590988"/>
                <a:gd name="connsiteX65" fmla="*/ 3026979 w 4384140"/>
                <a:gd name="connsiteY65" fmla="*/ 1372637 h 8590988"/>
                <a:gd name="connsiteX66" fmla="*/ 3353065 w 4384140"/>
                <a:gd name="connsiteY66" fmla="*/ 823782 h 8590988"/>
                <a:gd name="connsiteX67" fmla="*/ 2599668 w 4384140"/>
                <a:gd name="connsiteY67" fmla="*/ 1181691 h 8590988"/>
                <a:gd name="connsiteX68" fmla="*/ 2108106 w 4384140"/>
                <a:gd name="connsiteY68" fmla="*/ 1720398 h 8590988"/>
                <a:gd name="connsiteX69" fmla="*/ 1876440 w 4384140"/>
                <a:gd name="connsiteY69" fmla="*/ 1939020 h 8590988"/>
                <a:gd name="connsiteX70" fmla="*/ 1554380 w 4384140"/>
                <a:gd name="connsiteY70" fmla="*/ 2173692 h 8590988"/>
                <a:gd name="connsiteX71" fmla="*/ 1612835 w 4384140"/>
                <a:gd name="connsiteY71" fmla="*/ 1831414 h 8590988"/>
                <a:gd name="connsiteX72" fmla="*/ 1678286 w 4384140"/>
                <a:gd name="connsiteY72" fmla="*/ 1634661 h 8590988"/>
                <a:gd name="connsiteX73" fmla="*/ 1752199 w 4384140"/>
                <a:gd name="connsiteY73" fmla="*/ 1404590 h 8590988"/>
                <a:gd name="connsiteX74" fmla="*/ 1885677 w 4384140"/>
                <a:gd name="connsiteY74" fmla="*/ 1111428 h 8590988"/>
                <a:gd name="connsiteX75" fmla="*/ 2150935 w 4384140"/>
                <a:gd name="connsiteY75" fmla="*/ 483397 h 8590988"/>
                <a:gd name="connsiteX76" fmla="*/ 1470500 w 4384140"/>
                <a:gd name="connsiteY76" fmla="*/ 1152504 h 8590988"/>
                <a:gd name="connsiteX77" fmla="*/ 1318688 w 4384140"/>
                <a:gd name="connsiteY77" fmla="*/ 215887 h 8590988"/>
                <a:gd name="connsiteX78" fmla="*/ 1103572 w 4384140"/>
                <a:gd name="connsiteY78" fmla="*/ 1094057 h 8590988"/>
                <a:gd name="connsiteX79" fmla="*/ 1040364 w 4384140"/>
                <a:gd name="connsiteY79" fmla="*/ 1503223 h 8590988"/>
                <a:gd name="connsiteX80" fmla="*/ 862172 w 4384140"/>
                <a:gd name="connsiteY80" fmla="*/ 1819102 h 8590988"/>
                <a:gd name="connsiteX81" fmla="*/ 834414 w 4384140"/>
                <a:gd name="connsiteY81" fmla="*/ 909797 h 8590988"/>
                <a:gd name="connsiteX82" fmla="*/ 835104 w 4384140"/>
                <a:gd name="connsiteY82" fmla="*/ 362 h 8590988"/>
                <a:gd name="connsiteX83" fmla="*/ 344324 w 4384140"/>
                <a:gd name="connsiteY83" fmla="*/ 1179841 h 8590988"/>
                <a:gd name="connsiteX84" fmla="*/ 268691 w 4384140"/>
                <a:gd name="connsiteY84" fmla="*/ 709197 h 8590988"/>
                <a:gd name="connsiteX85" fmla="*/ 209031 w 4384140"/>
                <a:gd name="connsiteY85" fmla="*/ 274923 h 8590988"/>
                <a:gd name="connsiteX86" fmla="*/ 1699 w 4384140"/>
                <a:gd name="connsiteY86" fmla="*/ 1220431 h 8590988"/>
                <a:gd name="connsiteX87" fmla="*/ 0 w 4384140"/>
                <a:gd name="connsiteY87" fmla="*/ 1872845 h 8590988"/>
                <a:gd name="connsiteX88" fmla="*/ 3645 w 4384140"/>
                <a:gd name="connsiteY88" fmla="*/ 3542235 h 8590988"/>
                <a:gd name="connsiteX89" fmla="*/ 5301 w 4384140"/>
                <a:gd name="connsiteY89" fmla="*/ 4266334 h 8590988"/>
                <a:gd name="connsiteX90" fmla="*/ 5468 w 4384140"/>
                <a:gd name="connsiteY90" fmla="*/ 4295495 h 8590988"/>
                <a:gd name="connsiteX91" fmla="*/ 5301 w 4384140"/>
                <a:gd name="connsiteY91" fmla="*/ 4324655 h 8590988"/>
                <a:gd name="connsiteX92" fmla="*/ 3645 w 4384140"/>
                <a:gd name="connsiteY92" fmla="*/ 5048755 h 8590988"/>
                <a:gd name="connsiteX93" fmla="*/ 0 w 4384140"/>
                <a:gd name="connsiteY93" fmla="*/ 6718145 h 8590988"/>
                <a:gd name="connsiteX94" fmla="*/ 1699 w 4384140"/>
                <a:gd name="connsiteY94" fmla="*/ 7370558 h 8590988"/>
                <a:gd name="connsiteX95" fmla="*/ 209031 w 4384140"/>
                <a:gd name="connsiteY95" fmla="*/ 8316066 h 8590988"/>
                <a:gd name="connsiteX96" fmla="*/ 268691 w 4384140"/>
                <a:gd name="connsiteY96" fmla="*/ 7881791 h 8590988"/>
                <a:gd name="connsiteX97" fmla="*/ 344324 w 4384140"/>
                <a:gd name="connsiteY97" fmla="*/ 7411148 h 8590988"/>
                <a:gd name="connsiteX98" fmla="*/ 835104 w 4384140"/>
                <a:gd name="connsiteY98" fmla="*/ 8590627 h 8590988"/>
                <a:gd name="connsiteX0" fmla="*/ 835104 w 4384140"/>
                <a:gd name="connsiteY0" fmla="*/ 8590627 h 8590988"/>
                <a:gd name="connsiteX1" fmla="*/ 834414 w 4384140"/>
                <a:gd name="connsiteY1" fmla="*/ 7681192 h 8590988"/>
                <a:gd name="connsiteX2" fmla="*/ 862172 w 4384140"/>
                <a:gd name="connsiteY2" fmla="*/ 6771887 h 8590988"/>
                <a:gd name="connsiteX3" fmla="*/ 1040364 w 4384140"/>
                <a:gd name="connsiteY3" fmla="*/ 7087765 h 8590988"/>
                <a:gd name="connsiteX4" fmla="*/ 1103572 w 4384140"/>
                <a:gd name="connsiteY4" fmla="*/ 7496932 h 8590988"/>
                <a:gd name="connsiteX5" fmla="*/ 1318688 w 4384140"/>
                <a:gd name="connsiteY5" fmla="*/ 8375102 h 8590988"/>
                <a:gd name="connsiteX6" fmla="*/ 1470500 w 4384140"/>
                <a:gd name="connsiteY6" fmla="*/ 7438485 h 8590988"/>
                <a:gd name="connsiteX7" fmla="*/ 2150935 w 4384140"/>
                <a:gd name="connsiteY7" fmla="*/ 8107592 h 8590988"/>
                <a:gd name="connsiteX8" fmla="*/ 1885677 w 4384140"/>
                <a:gd name="connsiteY8" fmla="*/ 7479560 h 8590988"/>
                <a:gd name="connsiteX9" fmla="*/ 1752199 w 4384140"/>
                <a:gd name="connsiteY9" fmla="*/ 7186400 h 8590988"/>
                <a:gd name="connsiteX10" fmla="*/ 1678286 w 4384140"/>
                <a:gd name="connsiteY10" fmla="*/ 6956328 h 8590988"/>
                <a:gd name="connsiteX11" fmla="*/ 1574743 w 4384140"/>
                <a:gd name="connsiteY11" fmla="*/ 6794186 h 8590988"/>
                <a:gd name="connsiteX12" fmla="*/ 1525815 w 4384140"/>
                <a:gd name="connsiteY12" fmla="*/ 6408641 h 8590988"/>
                <a:gd name="connsiteX13" fmla="*/ 1876440 w 4384140"/>
                <a:gd name="connsiteY13" fmla="*/ 6651969 h 8590988"/>
                <a:gd name="connsiteX14" fmla="*/ 2108106 w 4384140"/>
                <a:gd name="connsiteY14" fmla="*/ 6870591 h 8590988"/>
                <a:gd name="connsiteX15" fmla="*/ 2599668 w 4384140"/>
                <a:gd name="connsiteY15" fmla="*/ 7409298 h 8590988"/>
                <a:gd name="connsiteX16" fmla="*/ 3353065 w 4384140"/>
                <a:gd name="connsiteY16" fmla="*/ 7767208 h 8590988"/>
                <a:gd name="connsiteX17" fmla="*/ 3026979 w 4384140"/>
                <a:gd name="connsiteY17" fmla="*/ 7218352 h 8590988"/>
                <a:gd name="connsiteX18" fmla="*/ 2756381 w 4384140"/>
                <a:gd name="connsiteY18" fmla="*/ 6773729 h 8590988"/>
                <a:gd name="connsiteX19" fmla="*/ 3901086 w 4384140"/>
                <a:gd name="connsiteY19" fmla="*/ 6905644 h 8590988"/>
                <a:gd name="connsiteX20" fmla="*/ 3279088 w 4384140"/>
                <a:gd name="connsiteY20" fmla="*/ 6482242 h 8590988"/>
                <a:gd name="connsiteX21" fmla="*/ 2304727 w 4384140"/>
                <a:gd name="connsiteY21" fmla="*/ 6347561 h 8590988"/>
                <a:gd name="connsiteX22" fmla="*/ 1666586 w 4384140"/>
                <a:gd name="connsiteY22" fmla="*/ 6103647 h 8590988"/>
                <a:gd name="connsiteX23" fmla="*/ 2763193 w 4384140"/>
                <a:gd name="connsiteY23" fmla="*/ 6166762 h 8590988"/>
                <a:gd name="connsiteX24" fmla="*/ 3407578 w 4384140"/>
                <a:gd name="connsiteY24" fmla="*/ 6248858 h 8590988"/>
                <a:gd name="connsiteX25" fmla="*/ 4188231 w 4384140"/>
                <a:gd name="connsiteY25" fmla="*/ 6340182 h 8590988"/>
                <a:gd name="connsiteX26" fmla="*/ 3547746 w 4384140"/>
                <a:gd name="connsiteY26" fmla="*/ 5996107 h 8590988"/>
                <a:gd name="connsiteX27" fmla="*/ 4383883 w 4384140"/>
                <a:gd name="connsiteY27" fmla="*/ 5735056 h 8590988"/>
                <a:gd name="connsiteX28" fmla="*/ 3630086 w 4384140"/>
                <a:gd name="connsiteY28" fmla="*/ 5600756 h 8590988"/>
                <a:gd name="connsiteX29" fmla="*/ 3052352 w 4384140"/>
                <a:gd name="connsiteY29" fmla="*/ 5609002 h 8590988"/>
                <a:gd name="connsiteX30" fmla="*/ 2049635 w 4384140"/>
                <a:gd name="connsiteY30" fmla="*/ 5382903 h 8590988"/>
                <a:gd name="connsiteX31" fmla="*/ 2845595 w 4384140"/>
                <a:gd name="connsiteY31" fmla="*/ 5241225 h 8590988"/>
                <a:gd name="connsiteX32" fmla="*/ 3252048 w 4384140"/>
                <a:gd name="connsiteY32" fmla="*/ 5242469 h 8590988"/>
                <a:gd name="connsiteX33" fmla="*/ 3511732 w 4384140"/>
                <a:gd name="connsiteY33" fmla="*/ 5243390 h 8590988"/>
                <a:gd name="connsiteX34" fmla="*/ 3949817 w 4384140"/>
                <a:gd name="connsiteY34" fmla="*/ 5282400 h 8590988"/>
                <a:gd name="connsiteX35" fmla="*/ 4235168 w 4384140"/>
                <a:gd name="connsiteY35" fmla="*/ 5173284 h 8590988"/>
                <a:gd name="connsiteX36" fmla="*/ 2002333 w 4384140"/>
                <a:gd name="connsiteY36" fmla="*/ 4655670 h 8590988"/>
                <a:gd name="connsiteX37" fmla="*/ 3608503 w 4384140"/>
                <a:gd name="connsiteY37" fmla="*/ 4509682 h 8590988"/>
                <a:gd name="connsiteX38" fmla="*/ 4142612 w 4384140"/>
                <a:gd name="connsiteY38" fmla="*/ 4341007 h 8590988"/>
                <a:gd name="connsiteX39" fmla="*/ 4149376 w 4384140"/>
                <a:gd name="connsiteY39" fmla="*/ 4310189 h 8590988"/>
                <a:gd name="connsiteX40" fmla="*/ 4155822 w 4384140"/>
                <a:gd name="connsiteY40" fmla="*/ 4310165 h 8590988"/>
                <a:gd name="connsiteX41" fmla="*/ 4152602 w 4384140"/>
                <a:gd name="connsiteY41" fmla="*/ 4295495 h 8590988"/>
                <a:gd name="connsiteX42" fmla="*/ 4155822 w 4384140"/>
                <a:gd name="connsiteY42" fmla="*/ 4280825 h 8590988"/>
                <a:gd name="connsiteX43" fmla="*/ 4149376 w 4384140"/>
                <a:gd name="connsiteY43" fmla="*/ 4280800 h 8590988"/>
                <a:gd name="connsiteX44" fmla="*/ 4142612 w 4384140"/>
                <a:gd name="connsiteY44" fmla="*/ 4249983 h 8590988"/>
                <a:gd name="connsiteX45" fmla="*/ 3608503 w 4384140"/>
                <a:gd name="connsiteY45" fmla="*/ 4081308 h 8590988"/>
                <a:gd name="connsiteX46" fmla="*/ 2107081 w 4384140"/>
                <a:gd name="connsiteY46" fmla="*/ 3918015 h 8590988"/>
                <a:gd name="connsiteX47" fmla="*/ 4235168 w 4384140"/>
                <a:gd name="connsiteY47" fmla="*/ 3417706 h 8590988"/>
                <a:gd name="connsiteX48" fmla="*/ 3949817 w 4384140"/>
                <a:gd name="connsiteY48" fmla="*/ 3308590 h 8590988"/>
                <a:gd name="connsiteX49" fmla="*/ 3511732 w 4384140"/>
                <a:gd name="connsiteY49" fmla="*/ 3347600 h 8590988"/>
                <a:gd name="connsiteX50" fmla="*/ 3252048 w 4384140"/>
                <a:gd name="connsiteY50" fmla="*/ 3348521 h 8590988"/>
                <a:gd name="connsiteX51" fmla="*/ 2845595 w 4384140"/>
                <a:gd name="connsiteY51" fmla="*/ 3349764 h 8590988"/>
                <a:gd name="connsiteX52" fmla="*/ 1944879 w 4384140"/>
                <a:gd name="connsiteY52" fmla="*/ 3216743 h 8590988"/>
                <a:gd name="connsiteX53" fmla="*/ 3052352 w 4384140"/>
                <a:gd name="connsiteY53" fmla="*/ 2981988 h 8590988"/>
                <a:gd name="connsiteX54" fmla="*/ 3630086 w 4384140"/>
                <a:gd name="connsiteY54" fmla="*/ 2990233 h 8590988"/>
                <a:gd name="connsiteX55" fmla="*/ 4383883 w 4384140"/>
                <a:gd name="connsiteY55" fmla="*/ 2855933 h 8590988"/>
                <a:gd name="connsiteX56" fmla="*/ 3547746 w 4384140"/>
                <a:gd name="connsiteY56" fmla="*/ 2594882 h 8590988"/>
                <a:gd name="connsiteX57" fmla="*/ 4188231 w 4384140"/>
                <a:gd name="connsiteY57" fmla="*/ 2250807 h 8590988"/>
                <a:gd name="connsiteX58" fmla="*/ 3407578 w 4384140"/>
                <a:gd name="connsiteY58" fmla="*/ 2342131 h 8590988"/>
                <a:gd name="connsiteX59" fmla="*/ 2763193 w 4384140"/>
                <a:gd name="connsiteY59" fmla="*/ 2424228 h 8590988"/>
                <a:gd name="connsiteX60" fmla="*/ 1857043 w 4384140"/>
                <a:gd name="connsiteY60" fmla="*/ 2539253 h 8590988"/>
                <a:gd name="connsiteX61" fmla="*/ 2304727 w 4384140"/>
                <a:gd name="connsiteY61" fmla="*/ 2243428 h 8590988"/>
                <a:gd name="connsiteX62" fmla="*/ 3279088 w 4384140"/>
                <a:gd name="connsiteY62" fmla="*/ 2108747 h 8590988"/>
                <a:gd name="connsiteX63" fmla="*/ 3901086 w 4384140"/>
                <a:gd name="connsiteY63" fmla="*/ 1685345 h 8590988"/>
                <a:gd name="connsiteX64" fmla="*/ 2756381 w 4384140"/>
                <a:gd name="connsiteY64" fmla="*/ 1817260 h 8590988"/>
                <a:gd name="connsiteX65" fmla="*/ 3026979 w 4384140"/>
                <a:gd name="connsiteY65" fmla="*/ 1372637 h 8590988"/>
                <a:gd name="connsiteX66" fmla="*/ 3353065 w 4384140"/>
                <a:gd name="connsiteY66" fmla="*/ 823782 h 8590988"/>
                <a:gd name="connsiteX67" fmla="*/ 2599668 w 4384140"/>
                <a:gd name="connsiteY67" fmla="*/ 1181691 h 8590988"/>
                <a:gd name="connsiteX68" fmla="*/ 2108106 w 4384140"/>
                <a:gd name="connsiteY68" fmla="*/ 1720398 h 8590988"/>
                <a:gd name="connsiteX69" fmla="*/ 1876440 w 4384140"/>
                <a:gd name="connsiteY69" fmla="*/ 1939020 h 8590988"/>
                <a:gd name="connsiteX70" fmla="*/ 1554380 w 4384140"/>
                <a:gd name="connsiteY70" fmla="*/ 2173692 h 8590988"/>
                <a:gd name="connsiteX71" fmla="*/ 1612835 w 4384140"/>
                <a:gd name="connsiteY71" fmla="*/ 1831414 h 8590988"/>
                <a:gd name="connsiteX72" fmla="*/ 1678286 w 4384140"/>
                <a:gd name="connsiteY72" fmla="*/ 1634661 h 8590988"/>
                <a:gd name="connsiteX73" fmla="*/ 1752199 w 4384140"/>
                <a:gd name="connsiteY73" fmla="*/ 1404590 h 8590988"/>
                <a:gd name="connsiteX74" fmla="*/ 1885677 w 4384140"/>
                <a:gd name="connsiteY74" fmla="*/ 1111428 h 8590988"/>
                <a:gd name="connsiteX75" fmla="*/ 2150935 w 4384140"/>
                <a:gd name="connsiteY75" fmla="*/ 483397 h 8590988"/>
                <a:gd name="connsiteX76" fmla="*/ 1470500 w 4384140"/>
                <a:gd name="connsiteY76" fmla="*/ 1152504 h 8590988"/>
                <a:gd name="connsiteX77" fmla="*/ 1318688 w 4384140"/>
                <a:gd name="connsiteY77" fmla="*/ 215887 h 8590988"/>
                <a:gd name="connsiteX78" fmla="*/ 1103572 w 4384140"/>
                <a:gd name="connsiteY78" fmla="*/ 1094057 h 8590988"/>
                <a:gd name="connsiteX79" fmla="*/ 1040364 w 4384140"/>
                <a:gd name="connsiteY79" fmla="*/ 1503223 h 8590988"/>
                <a:gd name="connsiteX80" fmla="*/ 862172 w 4384140"/>
                <a:gd name="connsiteY80" fmla="*/ 1819102 h 8590988"/>
                <a:gd name="connsiteX81" fmla="*/ 834414 w 4384140"/>
                <a:gd name="connsiteY81" fmla="*/ 909797 h 8590988"/>
                <a:gd name="connsiteX82" fmla="*/ 835104 w 4384140"/>
                <a:gd name="connsiteY82" fmla="*/ 362 h 8590988"/>
                <a:gd name="connsiteX83" fmla="*/ 344324 w 4384140"/>
                <a:gd name="connsiteY83" fmla="*/ 1179841 h 8590988"/>
                <a:gd name="connsiteX84" fmla="*/ 268691 w 4384140"/>
                <a:gd name="connsiteY84" fmla="*/ 709197 h 8590988"/>
                <a:gd name="connsiteX85" fmla="*/ 209031 w 4384140"/>
                <a:gd name="connsiteY85" fmla="*/ 274923 h 8590988"/>
                <a:gd name="connsiteX86" fmla="*/ 1699 w 4384140"/>
                <a:gd name="connsiteY86" fmla="*/ 1220431 h 8590988"/>
                <a:gd name="connsiteX87" fmla="*/ 0 w 4384140"/>
                <a:gd name="connsiteY87" fmla="*/ 1872845 h 8590988"/>
                <a:gd name="connsiteX88" fmla="*/ 3645 w 4384140"/>
                <a:gd name="connsiteY88" fmla="*/ 3542235 h 8590988"/>
                <a:gd name="connsiteX89" fmla="*/ 5301 w 4384140"/>
                <a:gd name="connsiteY89" fmla="*/ 4266334 h 8590988"/>
                <a:gd name="connsiteX90" fmla="*/ 5468 w 4384140"/>
                <a:gd name="connsiteY90" fmla="*/ 4295495 h 8590988"/>
                <a:gd name="connsiteX91" fmla="*/ 5301 w 4384140"/>
                <a:gd name="connsiteY91" fmla="*/ 4324655 h 8590988"/>
                <a:gd name="connsiteX92" fmla="*/ 3645 w 4384140"/>
                <a:gd name="connsiteY92" fmla="*/ 5048755 h 8590988"/>
                <a:gd name="connsiteX93" fmla="*/ 0 w 4384140"/>
                <a:gd name="connsiteY93" fmla="*/ 6718145 h 8590988"/>
                <a:gd name="connsiteX94" fmla="*/ 1699 w 4384140"/>
                <a:gd name="connsiteY94" fmla="*/ 7370558 h 8590988"/>
                <a:gd name="connsiteX95" fmla="*/ 209031 w 4384140"/>
                <a:gd name="connsiteY95" fmla="*/ 8316066 h 8590988"/>
                <a:gd name="connsiteX96" fmla="*/ 268691 w 4384140"/>
                <a:gd name="connsiteY96" fmla="*/ 7881791 h 8590988"/>
                <a:gd name="connsiteX97" fmla="*/ 344324 w 4384140"/>
                <a:gd name="connsiteY97" fmla="*/ 7411148 h 8590988"/>
                <a:gd name="connsiteX98" fmla="*/ 835104 w 4384140"/>
                <a:gd name="connsiteY98" fmla="*/ 8590627 h 8590988"/>
                <a:gd name="connsiteX0" fmla="*/ 835104 w 4384140"/>
                <a:gd name="connsiteY0" fmla="*/ 8590627 h 8590988"/>
                <a:gd name="connsiteX1" fmla="*/ 834414 w 4384140"/>
                <a:gd name="connsiteY1" fmla="*/ 7681192 h 8590988"/>
                <a:gd name="connsiteX2" fmla="*/ 862172 w 4384140"/>
                <a:gd name="connsiteY2" fmla="*/ 6771887 h 8590988"/>
                <a:gd name="connsiteX3" fmla="*/ 1040364 w 4384140"/>
                <a:gd name="connsiteY3" fmla="*/ 7087765 h 8590988"/>
                <a:gd name="connsiteX4" fmla="*/ 1103572 w 4384140"/>
                <a:gd name="connsiteY4" fmla="*/ 7496932 h 8590988"/>
                <a:gd name="connsiteX5" fmla="*/ 1318688 w 4384140"/>
                <a:gd name="connsiteY5" fmla="*/ 8375102 h 8590988"/>
                <a:gd name="connsiteX6" fmla="*/ 1470500 w 4384140"/>
                <a:gd name="connsiteY6" fmla="*/ 7438485 h 8590988"/>
                <a:gd name="connsiteX7" fmla="*/ 2150935 w 4384140"/>
                <a:gd name="connsiteY7" fmla="*/ 8107592 h 8590988"/>
                <a:gd name="connsiteX8" fmla="*/ 1885677 w 4384140"/>
                <a:gd name="connsiteY8" fmla="*/ 7479560 h 8590988"/>
                <a:gd name="connsiteX9" fmla="*/ 1752199 w 4384140"/>
                <a:gd name="connsiteY9" fmla="*/ 7186400 h 8590988"/>
                <a:gd name="connsiteX10" fmla="*/ 1678286 w 4384140"/>
                <a:gd name="connsiteY10" fmla="*/ 6956328 h 8590988"/>
                <a:gd name="connsiteX11" fmla="*/ 1574743 w 4384140"/>
                <a:gd name="connsiteY11" fmla="*/ 6794186 h 8590988"/>
                <a:gd name="connsiteX12" fmla="*/ 1525815 w 4384140"/>
                <a:gd name="connsiteY12" fmla="*/ 6408641 h 8590988"/>
                <a:gd name="connsiteX13" fmla="*/ 1876440 w 4384140"/>
                <a:gd name="connsiteY13" fmla="*/ 6651969 h 8590988"/>
                <a:gd name="connsiteX14" fmla="*/ 2108106 w 4384140"/>
                <a:gd name="connsiteY14" fmla="*/ 6870591 h 8590988"/>
                <a:gd name="connsiteX15" fmla="*/ 2599668 w 4384140"/>
                <a:gd name="connsiteY15" fmla="*/ 7409298 h 8590988"/>
                <a:gd name="connsiteX16" fmla="*/ 3353065 w 4384140"/>
                <a:gd name="connsiteY16" fmla="*/ 7767208 h 8590988"/>
                <a:gd name="connsiteX17" fmla="*/ 3026979 w 4384140"/>
                <a:gd name="connsiteY17" fmla="*/ 7218352 h 8590988"/>
                <a:gd name="connsiteX18" fmla="*/ 2756381 w 4384140"/>
                <a:gd name="connsiteY18" fmla="*/ 6773729 h 8590988"/>
                <a:gd name="connsiteX19" fmla="*/ 3901086 w 4384140"/>
                <a:gd name="connsiteY19" fmla="*/ 6905644 h 8590988"/>
                <a:gd name="connsiteX20" fmla="*/ 3279088 w 4384140"/>
                <a:gd name="connsiteY20" fmla="*/ 6482242 h 8590988"/>
                <a:gd name="connsiteX21" fmla="*/ 2304727 w 4384140"/>
                <a:gd name="connsiteY21" fmla="*/ 6347561 h 8590988"/>
                <a:gd name="connsiteX22" fmla="*/ 1666586 w 4384140"/>
                <a:gd name="connsiteY22" fmla="*/ 6103647 h 8590988"/>
                <a:gd name="connsiteX23" fmla="*/ 2763193 w 4384140"/>
                <a:gd name="connsiteY23" fmla="*/ 6166762 h 8590988"/>
                <a:gd name="connsiteX24" fmla="*/ 3407578 w 4384140"/>
                <a:gd name="connsiteY24" fmla="*/ 6248858 h 8590988"/>
                <a:gd name="connsiteX25" fmla="*/ 4188231 w 4384140"/>
                <a:gd name="connsiteY25" fmla="*/ 6340182 h 8590988"/>
                <a:gd name="connsiteX26" fmla="*/ 3547746 w 4384140"/>
                <a:gd name="connsiteY26" fmla="*/ 5996107 h 8590988"/>
                <a:gd name="connsiteX27" fmla="*/ 4383883 w 4384140"/>
                <a:gd name="connsiteY27" fmla="*/ 5735056 h 8590988"/>
                <a:gd name="connsiteX28" fmla="*/ 3630086 w 4384140"/>
                <a:gd name="connsiteY28" fmla="*/ 5600756 h 8590988"/>
                <a:gd name="connsiteX29" fmla="*/ 3052352 w 4384140"/>
                <a:gd name="connsiteY29" fmla="*/ 5609002 h 8590988"/>
                <a:gd name="connsiteX30" fmla="*/ 2049635 w 4384140"/>
                <a:gd name="connsiteY30" fmla="*/ 5382903 h 8590988"/>
                <a:gd name="connsiteX31" fmla="*/ 2845595 w 4384140"/>
                <a:gd name="connsiteY31" fmla="*/ 5241225 h 8590988"/>
                <a:gd name="connsiteX32" fmla="*/ 3252048 w 4384140"/>
                <a:gd name="connsiteY32" fmla="*/ 5242469 h 8590988"/>
                <a:gd name="connsiteX33" fmla="*/ 3511732 w 4384140"/>
                <a:gd name="connsiteY33" fmla="*/ 5243390 h 8590988"/>
                <a:gd name="connsiteX34" fmla="*/ 3949817 w 4384140"/>
                <a:gd name="connsiteY34" fmla="*/ 5282400 h 8590988"/>
                <a:gd name="connsiteX35" fmla="*/ 4235168 w 4384140"/>
                <a:gd name="connsiteY35" fmla="*/ 5173284 h 8590988"/>
                <a:gd name="connsiteX36" fmla="*/ 2002333 w 4384140"/>
                <a:gd name="connsiteY36" fmla="*/ 4655670 h 8590988"/>
                <a:gd name="connsiteX37" fmla="*/ 3608503 w 4384140"/>
                <a:gd name="connsiteY37" fmla="*/ 4509682 h 8590988"/>
                <a:gd name="connsiteX38" fmla="*/ 4142612 w 4384140"/>
                <a:gd name="connsiteY38" fmla="*/ 4341007 h 8590988"/>
                <a:gd name="connsiteX39" fmla="*/ 4149376 w 4384140"/>
                <a:gd name="connsiteY39" fmla="*/ 4310189 h 8590988"/>
                <a:gd name="connsiteX40" fmla="*/ 4155822 w 4384140"/>
                <a:gd name="connsiteY40" fmla="*/ 4310165 h 8590988"/>
                <a:gd name="connsiteX41" fmla="*/ 4152602 w 4384140"/>
                <a:gd name="connsiteY41" fmla="*/ 4295495 h 8590988"/>
                <a:gd name="connsiteX42" fmla="*/ 4155822 w 4384140"/>
                <a:gd name="connsiteY42" fmla="*/ 4280825 h 8590988"/>
                <a:gd name="connsiteX43" fmla="*/ 4149376 w 4384140"/>
                <a:gd name="connsiteY43" fmla="*/ 4280800 h 8590988"/>
                <a:gd name="connsiteX44" fmla="*/ 4142612 w 4384140"/>
                <a:gd name="connsiteY44" fmla="*/ 4249983 h 8590988"/>
                <a:gd name="connsiteX45" fmla="*/ 3608503 w 4384140"/>
                <a:gd name="connsiteY45" fmla="*/ 4081308 h 8590988"/>
                <a:gd name="connsiteX46" fmla="*/ 2107081 w 4384140"/>
                <a:gd name="connsiteY46" fmla="*/ 3918015 h 8590988"/>
                <a:gd name="connsiteX47" fmla="*/ 4235168 w 4384140"/>
                <a:gd name="connsiteY47" fmla="*/ 3417706 h 8590988"/>
                <a:gd name="connsiteX48" fmla="*/ 3949817 w 4384140"/>
                <a:gd name="connsiteY48" fmla="*/ 3308590 h 8590988"/>
                <a:gd name="connsiteX49" fmla="*/ 3511732 w 4384140"/>
                <a:gd name="connsiteY49" fmla="*/ 3347600 h 8590988"/>
                <a:gd name="connsiteX50" fmla="*/ 3252048 w 4384140"/>
                <a:gd name="connsiteY50" fmla="*/ 3348521 h 8590988"/>
                <a:gd name="connsiteX51" fmla="*/ 2845595 w 4384140"/>
                <a:gd name="connsiteY51" fmla="*/ 3349764 h 8590988"/>
                <a:gd name="connsiteX52" fmla="*/ 1944879 w 4384140"/>
                <a:gd name="connsiteY52" fmla="*/ 3216743 h 8590988"/>
                <a:gd name="connsiteX53" fmla="*/ 3052352 w 4384140"/>
                <a:gd name="connsiteY53" fmla="*/ 2981988 h 8590988"/>
                <a:gd name="connsiteX54" fmla="*/ 3630086 w 4384140"/>
                <a:gd name="connsiteY54" fmla="*/ 2990233 h 8590988"/>
                <a:gd name="connsiteX55" fmla="*/ 4383883 w 4384140"/>
                <a:gd name="connsiteY55" fmla="*/ 2855933 h 8590988"/>
                <a:gd name="connsiteX56" fmla="*/ 3547746 w 4384140"/>
                <a:gd name="connsiteY56" fmla="*/ 2594882 h 8590988"/>
                <a:gd name="connsiteX57" fmla="*/ 4188231 w 4384140"/>
                <a:gd name="connsiteY57" fmla="*/ 2250807 h 8590988"/>
                <a:gd name="connsiteX58" fmla="*/ 3407578 w 4384140"/>
                <a:gd name="connsiteY58" fmla="*/ 2342131 h 8590988"/>
                <a:gd name="connsiteX59" fmla="*/ 2763193 w 4384140"/>
                <a:gd name="connsiteY59" fmla="*/ 2424228 h 8590988"/>
                <a:gd name="connsiteX60" fmla="*/ 1857043 w 4384140"/>
                <a:gd name="connsiteY60" fmla="*/ 2539253 h 8590988"/>
                <a:gd name="connsiteX61" fmla="*/ 2304727 w 4384140"/>
                <a:gd name="connsiteY61" fmla="*/ 2243428 h 8590988"/>
                <a:gd name="connsiteX62" fmla="*/ 3279088 w 4384140"/>
                <a:gd name="connsiteY62" fmla="*/ 2108747 h 8590988"/>
                <a:gd name="connsiteX63" fmla="*/ 3901086 w 4384140"/>
                <a:gd name="connsiteY63" fmla="*/ 1685345 h 8590988"/>
                <a:gd name="connsiteX64" fmla="*/ 2756381 w 4384140"/>
                <a:gd name="connsiteY64" fmla="*/ 1817260 h 8590988"/>
                <a:gd name="connsiteX65" fmla="*/ 3026979 w 4384140"/>
                <a:gd name="connsiteY65" fmla="*/ 1372637 h 8590988"/>
                <a:gd name="connsiteX66" fmla="*/ 3353065 w 4384140"/>
                <a:gd name="connsiteY66" fmla="*/ 823782 h 8590988"/>
                <a:gd name="connsiteX67" fmla="*/ 2599668 w 4384140"/>
                <a:gd name="connsiteY67" fmla="*/ 1181691 h 8590988"/>
                <a:gd name="connsiteX68" fmla="*/ 2108106 w 4384140"/>
                <a:gd name="connsiteY68" fmla="*/ 1720398 h 8590988"/>
                <a:gd name="connsiteX69" fmla="*/ 1876440 w 4384140"/>
                <a:gd name="connsiteY69" fmla="*/ 1939020 h 8590988"/>
                <a:gd name="connsiteX70" fmla="*/ 1554380 w 4384140"/>
                <a:gd name="connsiteY70" fmla="*/ 2173692 h 8590988"/>
                <a:gd name="connsiteX71" fmla="*/ 1612835 w 4384140"/>
                <a:gd name="connsiteY71" fmla="*/ 1831414 h 8590988"/>
                <a:gd name="connsiteX72" fmla="*/ 1678286 w 4384140"/>
                <a:gd name="connsiteY72" fmla="*/ 1634661 h 8590988"/>
                <a:gd name="connsiteX73" fmla="*/ 1752199 w 4384140"/>
                <a:gd name="connsiteY73" fmla="*/ 1404590 h 8590988"/>
                <a:gd name="connsiteX74" fmla="*/ 1885677 w 4384140"/>
                <a:gd name="connsiteY74" fmla="*/ 1111428 h 8590988"/>
                <a:gd name="connsiteX75" fmla="*/ 2150935 w 4384140"/>
                <a:gd name="connsiteY75" fmla="*/ 483397 h 8590988"/>
                <a:gd name="connsiteX76" fmla="*/ 1470500 w 4384140"/>
                <a:gd name="connsiteY76" fmla="*/ 1152504 h 8590988"/>
                <a:gd name="connsiteX77" fmla="*/ 1318688 w 4384140"/>
                <a:gd name="connsiteY77" fmla="*/ 215887 h 8590988"/>
                <a:gd name="connsiteX78" fmla="*/ 1103572 w 4384140"/>
                <a:gd name="connsiteY78" fmla="*/ 1094057 h 8590988"/>
                <a:gd name="connsiteX79" fmla="*/ 1040364 w 4384140"/>
                <a:gd name="connsiteY79" fmla="*/ 1503223 h 8590988"/>
                <a:gd name="connsiteX80" fmla="*/ 862172 w 4384140"/>
                <a:gd name="connsiteY80" fmla="*/ 1819102 h 8590988"/>
                <a:gd name="connsiteX81" fmla="*/ 834414 w 4384140"/>
                <a:gd name="connsiteY81" fmla="*/ 909797 h 8590988"/>
                <a:gd name="connsiteX82" fmla="*/ 835104 w 4384140"/>
                <a:gd name="connsiteY82" fmla="*/ 362 h 8590988"/>
                <a:gd name="connsiteX83" fmla="*/ 344324 w 4384140"/>
                <a:gd name="connsiteY83" fmla="*/ 1179841 h 8590988"/>
                <a:gd name="connsiteX84" fmla="*/ 268691 w 4384140"/>
                <a:gd name="connsiteY84" fmla="*/ 709197 h 8590988"/>
                <a:gd name="connsiteX85" fmla="*/ 209031 w 4384140"/>
                <a:gd name="connsiteY85" fmla="*/ 274923 h 8590988"/>
                <a:gd name="connsiteX86" fmla="*/ 1699 w 4384140"/>
                <a:gd name="connsiteY86" fmla="*/ 1220431 h 8590988"/>
                <a:gd name="connsiteX87" fmla="*/ 0 w 4384140"/>
                <a:gd name="connsiteY87" fmla="*/ 1872845 h 8590988"/>
                <a:gd name="connsiteX88" fmla="*/ 3645 w 4384140"/>
                <a:gd name="connsiteY88" fmla="*/ 3542235 h 8590988"/>
                <a:gd name="connsiteX89" fmla="*/ 5301 w 4384140"/>
                <a:gd name="connsiteY89" fmla="*/ 4266334 h 8590988"/>
                <a:gd name="connsiteX90" fmla="*/ 5468 w 4384140"/>
                <a:gd name="connsiteY90" fmla="*/ 4295495 h 8590988"/>
                <a:gd name="connsiteX91" fmla="*/ 5301 w 4384140"/>
                <a:gd name="connsiteY91" fmla="*/ 4324655 h 8590988"/>
                <a:gd name="connsiteX92" fmla="*/ 3645 w 4384140"/>
                <a:gd name="connsiteY92" fmla="*/ 5048755 h 8590988"/>
                <a:gd name="connsiteX93" fmla="*/ 0 w 4384140"/>
                <a:gd name="connsiteY93" fmla="*/ 6718145 h 8590988"/>
                <a:gd name="connsiteX94" fmla="*/ 1699 w 4384140"/>
                <a:gd name="connsiteY94" fmla="*/ 7370558 h 8590988"/>
                <a:gd name="connsiteX95" fmla="*/ 209031 w 4384140"/>
                <a:gd name="connsiteY95" fmla="*/ 8316066 h 8590988"/>
                <a:gd name="connsiteX96" fmla="*/ 268691 w 4384140"/>
                <a:gd name="connsiteY96" fmla="*/ 7881791 h 8590988"/>
                <a:gd name="connsiteX97" fmla="*/ 344324 w 4384140"/>
                <a:gd name="connsiteY97" fmla="*/ 7411148 h 8590988"/>
                <a:gd name="connsiteX98" fmla="*/ 835104 w 4384140"/>
                <a:gd name="connsiteY98" fmla="*/ 8590627 h 8590988"/>
                <a:gd name="connsiteX0" fmla="*/ 835104 w 4384140"/>
                <a:gd name="connsiteY0" fmla="*/ 8590627 h 8590988"/>
                <a:gd name="connsiteX1" fmla="*/ 834414 w 4384140"/>
                <a:gd name="connsiteY1" fmla="*/ 7681192 h 8590988"/>
                <a:gd name="connsiteX2" fmla="*/ 862172 w 4384140"/>
                <a:gd name="connsiteY2" fmla="*/ 6771887 h 8590988"/>
                <a:gd name="connsiteX3" fmla="*/ 1040364 w 4384140"/>
                <a:gd name="connsiteY3" fmla="*/ 7087765 h 8590988"/>
                <a:gd name="connsiteX4" fmla="*/ 1103572 w 4384140"/>
                <a:gd name="connsiteY4" fmla="*/ 7496932 h 8590988"/>
                <a:gd name="connsiteX5" fmla="*/ 1318688 w 4384140"/>
                <a:gd name="connsiteY5" fmla="*/ 8375102 h 8590988"/>
                <a:gd name="connsiteX6" fmla="*/ 1470500 w 4384140"/>
                <a:gd name="connsiteY6" fmla="*/ 7438485 h 8590988"/>
                <a:gd name="connsiteX7" fmla="*/ 2150935 w 4384140"/>
                <a:gd name="connsiteY7" fmla="*/ 8107592 h 8590988"/>
                <a:gd name="connsiteX8" fmla="*/ 1885677 w 4384140"/>
                <a:gd name="connsiteY8" fmla="*/ 7479560 h 8590988"/>
                <a:gd name="connsiteX9" fmla="*/ 1752199 w 4384140"/>
                <a:gd name="connsiteY9" fmla="*/ 7186400 h 8590988"/>
                <a:gd name="connsiteX10" fmla="*/ 1678286 w 4384140"/>
                <a:gd name="connsiteY10" fmla="*/ 6956328 h 8590988"/>
                <a:gd name="connsiteX11" fmla="*/ 1631878 w 4384140"/>
                <a:gd name="connsiteY11" fmla="*/ 6880711 h 8590988"/>
                <a:gd name="connsiteX12" fmla="*/ 1525815 w 4384140"/>
                <a:gd name="connsiteY12" fmla="*/ 6408641 h 8590988"/>
                <a:gd name="connsiteX13" fmla="*/ 1876440 w 4384140"/>
                <a:gd name="connsiteY13" fmla="*/ 6651969 h 8590988"/>
                <a:gd name="connsiteX14" fmla="*/ 2108106 w 4384140"/>
                <a:gd name="connsiteY14" fmla="*/ 6870591 h 8590988"/>
                <a:gd name="connsiteX15" fmla="*/ 2599668 w 4384140"/>
                <a:gd name="connsiteY15" fmla="*/ 7409298 h 8590988"/>
                <a:gd name="connsiteX16" fmla="*/ 3353065 w 4384140"/>
                <a:gd name="connsiteY16" fmla="*/ 7767208 h 8590988"/>
                <a:gd name="connsiteX17" fmla="*/ 3026979 w 4384140"/>
                <a:gd name="connsiteY17" fmla="*/ 7218352 h 8590988"/>
                <a:gd name="connsiteX18" fmla="*/ 2756381 w 4384140"/>
                <a:gd name="connsiteY18" fmla="*/ 6773729 h 8590988"/>
                <a:gd name="connsiteX19" fmla="*/ 3901086 w 4384140"/>
                <a:gd name="connsiteY19" fmla="*/ 6905644 h 8590988"/>
                <a:gd name="connsiteX20" fmla="*/ 3279088 w 4384140"/>
                <a:gd name="connsiteY20" fmla="*/ 6482242 h 8590988"/>
                <a:gd name="connsiteX21" fmla="*/ 2304727 w 4384140"/>
                <a:gd name="connsiteY21" fmla="*/ 6347561 h 8590988"/>
                <a:gd name="connsiteX22" fmla="*/ 1666586 w 4384140"/>
                <a:gd name="connsiteY22" fmla="*/ 6103647 h 8590988"/>
                <a:gd name="connsiteX23" fmla="*/ 2763193 w 4384140"/>
                <a:gd name="connsiteY23" fmla="*/ 6166762 h 8590988"/>
                <a:gd name="connsiteX24" fmla="*/ 3407578 w 4384140"/>
                <a:gd name="connsiteY24" fmla="*/ 6248858 h 8590988"/>
                <a:gd name="connsiteX25" fmla="*/ 4188231 w 4384140"/>
                <a:gd name="connsiteY25" fmla="*/ 6340182 h 8590988"/>
                <a:gd name="connsiteX26" fmla="*/ 3547746 w 4384140"/>
                <a:gd name="connsiteY26" fmla="*/ 5996107 h 8590988"/>
                <a:gd name="connsiteX27" fmla="*/ 4383883 w 4384140"/>
                <a:gd name="connsiteY27" fmla="*/ 5735056 h 8590988"/>
                <a:gd name="connsiteX28" fmla="*/ 3630086 w 4384140"/>
                <a:gd name="connsiteY28" fmla="*/ 5600756 h 8590988"/>
                <a:gd name="connsiteX29" fmla="*/ 3052352 w 4384140"/>
                <a:gd name="connsiteY29" fmla="*/ 5609002 h 8590988"/>
                <a:gd name="connsiteX30" fmla="*/ 2049635 w 4384140"/>
                <a:gd name="connsiteY30" fmla="*/ 5382903 h 8590988"/>
                <a:gd name="connsiteX31" fmla="*/ 2845595 w 4384140"/>
                <a:gd name="connsiteY31" fmla="*/ 5241225 h 8590988"/>
                <a:gd name="connsiteX32" fmla="*/ 3252048 w 4384140"/>
                <a:gd name="connsiteY32" fmla="*/ 5242469 h 8590988"/>
                <a:gd name="connsiteX33" fmla="*/ 3511732 w 4384140"/>
                <a:gd name="connsiteY33" fmla="*/ 5243390 h 8590988"/>
                <a:gd name="connsiteX34" fmla="*/ 3949817 w 4384140"/>
                <a:gd name="connsiteY34" fmla="*/ 5282400 h 8590988"/>
                <a:gd name="connsiteX35" fmla="*/ 4235168 w 4384140"/>
                <a:gd name="connsiteY35" fmla="*/ 5173284 h 8590988"/>
                <a:gd name="connsiteX36" fmla="*/ 2002333 w 4384140"/>
                <a:gd name="connsiteY36" fmla="*/ 4655670 h 8590988"/>
                <a:gd name="connsiteX37" fmla="*/ 3608503 w 4384140"/>
                <a:gd name="connsiteY37" fmla="*/ 4509682 h 8590988"/>
                <a:gd name="connsiteX38" fmla="*/ 4142612 w 4384140"/>
                <a:gd name="connsiteY38" fmla="*/ 4341007 h 8590988"/>
                <a:gd name="connsiteX39" fmla="*/ 4149376 w 4384140"/>
                <a:gd name="connsiteY39" fmla="*/ 4310189 h 8590988"/>
                <a:gd name="connsiteX40" fmla="*/ 4155822 w 4384140"/>
                <a:gd name="connsiteY40" fmla="*/ 4310165 h 8590988"/>
                <a:gd name="connsiteX41" fmla="*/ 4152602 w 4384140"/>
                <a:gd name="connsiteY41" fmla="*/ 4295495 h 8590988"/>
                <a:gd name="connsiteX42" fmla="*/ 4155822 w 4384140"/>
                <a:gd name="connsiteY42" fmla="*/ 4280825 h 8590988"/>
                <a:gd name="connsiteX43" fmla="*/ 4149376 w 4384140"/>
                <a:gd name="connsiteY43" fmla="*/ 4280800 h 8590988"/>
                <a:gd name="connsiteX44" fmla="*/ 4142612 w 4384140"/>
                <a:gd name="connsiteY44" fmla="*/ 4249983 h 8590988"/>
                <a:gd name="connsiteX45" fmla="*/ 3608503 w 4384140"/>
                <a:gd name="connsiteY45" fmla="*/ 4081308 h 8590988"/>
                <a:gd name="connsiteX46" fmla="*/ 2107081 w 4384140"/>
                <a:gd name="connsiteY46" fmla="*/ 3918015 h 8590988"/>
                <a:gd name="connsiteX47" fmla="*/ 4235168 w 4384140"/>
                <a:gd name="connsiteY47" fmla="*/ 3417706 h 8590988"/>
                <a:gd name="connsiteX48" fmla="*/ 3949817 w 4384140"/>
                <a:gd name="connsiteY48" fmla="*/ 3308590 h 8590988"/>
                <a:gd name="connsiteX49" fmla="*/ 3511732 w 4384140"/>
                <a:gd name="connsiteY49" fmla="*/ 3347600 h 8590988"/>
                <a:gd name="connsiteX50" fmla="*/ 3252048 w 4384140"/>
                <a:gd name="connsiteY50" fmla="*/ 3348521 h 8590988"/>
                <a:gd name="connsiteX51" fmla="*/ 2845595 w 4384140"/>
                <a:gd name="connsiteY51" fmla="*/ 3349764 h 8590988"/>
                <a:gd name="connsiteX52" fmla="*/ 1944879 w 4384140"/>
                <a:gd name="connsiteY52" fmla="*/ 3216743 h 8590988"/>
                <a:gd name="connsiteX53" fmla="*/ 3052352 w 4384140"/>
                <a:gd name="connsiteY53" fmla="*/ 2981988 h 8590988"/>
                <a:gd name="connsiteX54" fmla="*/ 3630086 w 4384140"/>
                <a:gd name="connsiteY54" fmla="*/ 2990233 h 8590988"/>
                <a:gd name="connsiteX55" fmla="*/ 4383883 w 4384140"/>
                <a:gd name="connsiteY55" fmla="*/ 2855933 h 8590988"/>
                <a:gd name="connsiteX56" fmla="*/ 3547746 w 4384140"/>
                <a:gd name="connsiteY56" fmla="*/ 2594882 h 8590988"/>
                <a:gd name="connsiteX57" fmla="*/ 4188231 w 4384140"/>
                <a:gd name="connsiteY57" fmla="*/ 2250807 h 8590988"/>
                <a:gd name="connsiteX58" fmla="*/ 3407578 w 4384140"/>
                <a:gd name="connsiteY58" fmla="*/ 2342131 h 8590988"/>
                <a:gd name="connsiteX59" fmla="*/ 2763193 w 4384140"/>
                <a:gd name="connsiteY59" fmla="*/ 2424228 h 8590988"/>
                <a:gd name="connsiteX60" fmla="*/ 1857043 w 4384140"/>
                <a:gd name="connsiteY60" fmla="*/ 2539253 h 8590988"/>
                <a:gd name="connsiteX61" fmla="*/ 2304727 w 4384140"/>
                <a:gd name="connsiteY61" fmla="*/ 2243428 h 8590988"/>
                <a:gd name="connsiteX62" fmla="*/ 3279088 w 4384140"/>
                <a:gd name="connsiteY62" fmla="*/ 2108747 h 8590988"/>
                <a:gd name="connsiteX63" fmla="*/ 3901086 w 4384140"/>
                <a:gd name="connsiteY63" fmla="*/ 1685345 h 8590988"/>
                <a:gd name="connsiteX64" fmla="*/ 2756381 w 4384140"/>
                <a:gd name="connsiteY64" fmla="*/ 1817260 h 8590988"/>
                <a:gd name="connsiteX65" fmla="*/ 3026979 w 4384140"/>
                <a:gd name="connsiteY65" fmla="*/ 1372637 h 8590988"/>
                <a:gd name="connsiteX66" fmla="*/ 3353065 w 4384140"/>
                <a:gd name="connsiteY66" fmla="*/ 823782 h 8590988"/>
                <a:gd name="connsiteX67" fmla="*/ 2599668 w 4384140"/>
                <a:gd name="connsiteY67" fmla="*/ 1181691 h 8590988"/>
                <a:gd name="connsiteX68" fmla="*/ 2108106 w 4384140"/>
                <a:gd name="connsiteY68" fmla="*/ 1720398 h 8590988"/>
                <a:gd name="connsiteX69" fmla="*/ 1876440 w 4384140"/>
                <a:gd name="connsiteY69" fmla="*/ 1939020 h 8590988"/>
                <a:gd name="connsiteX70" fmla="*/ 1554380 w 4384140"/>
                <a:gd name="connsiteY70" fmla="*/ 2173692 h 8590988"/>
                <a:gd name="connsiteX71" fmla="*/ 1612835 w 4384140"/>
                <a:gd name="connsiteY71" fmla="*/ 1831414 h 8590988"/>
                <a:gd name="connsiteX72" fmla="*/ 1678286 w 4384140"/>
                <a:gd name="connsiteY72" fmla="*/ 1634661 h 8590988"/>
                <a:gd name="connsiteX73" fmla="*/ 1752199 w 4384140"/>
                <a:gd name="connsiteY73" fmla="*/ 1404590 h 8590988"/>
                <a:gd name="connsiteX74" fmla="*/ 1885677 w 4384140"/>
                <a:gd name="connsiteY74" fmla="*/ 1111428 h 8590988"/>
                <a:gd name="connsiteX75" fmla="*/ 2150935 w 4384140"/>
                <a:gd name="connsiteY75" fmla="*/ 483397 h 8590988"/>
                <a:gd name="connsiteX76" fmla="*/ 1470500 w 4384140"/>
                <a:gd name="connsiteY76" fmla="*/ 1152504 h 8590988"/>
                <a:gd name="connsiteX77" fmla="*/ 1318688 w 4384140"/>
                <a:gd name="connsiteY77" fmla="*/ 215887 h 8590988"/>
                <a:gd name="connsiteX78" fmla="*/ 1103572 w 4384140"/>
                <a:gd name="connsiteY78" fmla="*/ 1094057 h 8590988"/>
                <a:gd name="connsiteX79" fmla="*/ 1040364 w 4384140"/>
                <a:gd name="connsiteY79" fmla="*/ 1503223 h 8590988"/>
                <a:gd name="connsiteX80" fmla="*/ 862172 w 4384140"/>
                <a:gd name="connsiteY80" fmla="*/ 1819102 h 8590988"/>
                <a:gd name="connsiteX81" fmla="*/ 834414 w 4384140"/>
                <a:gd name="connsiteY81" fmla="*/ 909797 h 8590988"/>
                <a:gd name="connsiteX82" fmla="*/ 835104 w 4384140"/>
                <a:gd name="connsiteY82" fmla="*/ 362 h 8590988"/>
                <a:gd name="connsiteX83" fmla="*/ 344324 w 4384140"/>
                <a:gd name="connsiteY83" fmla="*/ 1179841 h 8590988"/>
                <a:gd name="connsiteX84" fmla="*/ 268691 w 4384140"/>
                <a:gd name="connsiteY84" fmla="*/ 709197 h 8590988"/>
                <a:gd name="connsiteX85" fmla="*/ 209031 w 4384140"/>
                <a:gd name="connsiteY85" fmla="*/ 274923 h 8590988"/>
                <a:gd name="connsiteX86" fmla="*/ 1699 w 4384140"/>
                <a:gd name="connsiteY86" fmla="*/ 1220431 h 8590988"/>
                <a:gd name="connsiteX87" fmla="*/ 0 w 4384140"/>
                <a:gd name="connsiteY87" fmla="*/ 1872845 h 8590988"/>
                <a:gd name="connsiteX88" fmla="*/ 3645 w 4384140"/>
                <a:gd name="connsiteY88" fmla="*/ 3542235 h 8590988"/>
                <a:gd name="connsiteX89" fmla="*/ 5301 w 4384140"/>
                <a:gd name="connsiteY89" fmla="*/ 4266334 h 8590988"/>
                <a:gd name="connsiteX90" fmla="*/ 5468 w 4384140"/>
                <a:gd name="connsiteY90" fmla="*/ 4295495 h 8590988"/>
                <a:gd name="connsiteX91" fmla="*/ 5301 w 4384140"/>
                <a:gd name="connsiteY91" fmla="*/ 4324655 h 8590988"/>
                <a:gd name="connsiteX92" fmla="*/ 3645 w 4384140"/>
                <a:gd name="connsiteY92" fmla="*/ 5048755 h 8590988"/>
                <a:gd name="connsiteX93" fmla="*/ 0 w 4384140"/>
                <a:gd name="connsiteY93" fmla="*/ 6718145 h 8590988"/>
                <a:gd name="connsiteX94" fmla="*/ 1699 w 4384140"/>
                <a:gd name="connsiteY94" fmla="*/ 7370558 h 8590988"/>
                <a:gd name="connsiteX95" fmla="*/ 209031 w 4384140"/>
                <a:gd name="connsiteY95" fmla="*/ 8316066 h 8590988"/>
                <a:gd name="connsiteX96" fmla="*/ 268691 w 4384140"/>
                <a:gd name="connsiteY96" fmla="*/ 7881791 h 8590988"/>
                <a:gd name="connsiteX97" fmla="*/ 344324 w 4384140"/>
                <a:gd name="connsiteY97" fmla="*/ 7411148 h 8590988"/>
                <a:gd name="connsiteX98" fmla="*/ 835104 w 4384140"/>
                <a:gd name="connsiteY98" fmla="*/ 8590627 h 8590988"/>
                <a:gd name="connsiteX0" fmla="*/ 835104 w 4384140"/>
                <a:gd name="connsiteY0" fmla="*/ 8590627 h 8590988"/>
                <a:gd name="connsiteX1" fmla="*/ 834414 w 4384140"/>
                <a:gd name="connsiteY1" fmla="*/ 7681192 h 8590988"/>
                <a:gd name="connsiteX2" fmla="*/ 862172 w 4384140"/>
                <a:gd name="connsiteY2" fmla="*/ 6771887 h 8590988"/>
                <a:gd name="connsiteX3" fmla="*/ 1040364 w 4384140"/>
                <a:gd name="connsiteY3" fmla="*/ 7087765 h 8590988"/>
                <a:gd name="connsiteX4" fmla="*/ 1103572 w 4384140"/>
                <a:gd name="connsiteY4" fmla="*/ 7496932 h 8590988"/>
                <a:gd name="connsiteX5" fmla="*/ 1318688 w 4384140"/>
                <a:gd name="connsiteY5" fmla="*/ 8375102 h 8590988"/>
                <a:gd name="connsiteX6" fmla="*/ 1470500 w 4384140"/>
                <a:gd name="connsiteY6" fmla="*/ 7438485 h 8590988"/>
                <a:gd name="connsiteX7" fmla="*/ 2150935 w 4384140"/>
                <a:gd name="connsiteY7" fmla="*/ 8107592 h 8590988"/>
                <a:gd name="connsiteX8" fmla="*/ 1885677 w 4384140"/>
                <a:gd name="connsiteY8" fmla="*/ 7479560 h 8590988"/>
                <a:gd name="connsiteX9" fmla="*/ 1752199 w 4384140"/>
                <a:gd name="connsiteY9" fmla="*/ 7186400 h 8590988"/>
                <a:gd name="connsiteX10" fmla="*/ 1678286 w 4384140"/>
                <a:gd name="connsiteY10" fmla="*/ 6956328 h 8590988"/>
                <a:gd name="connsiteX11" fmla="*/ 1536652 w 4384140"/>
                <a:gd name="connsiteY11" fmla="*/ 6768228 h 8590988"/>
                <a:gd name="connsiteX12" fmla="*/ 1525815 w 4384140"/>
                <a:gd name="connsiteY12" fmla="*/ 6408641 h 8590988"/>
                <a:gd name="connsiteX13" fmla="*/ 1876440 w 4384140"/>
                <a:gd name="connsiteY13" fmla="*/ 6651969 h 8590988"/>
                <a:gd name="connsiteX14" fmla="*/ 2108106 w 4384140"/>
                <a:gd name="connsiteY14" fmla="*/ 6870591 h 8590988"/>
                <a:gd name="connsiteX15" fmla="*/ 2599668 w 4384140"/>
                <a:gd name="connsiteY15" fmla="*/ 7409298 h 8590988"/>
                <a:gd name="connsiteX16" fmla="*/ 3353065 w 4384140"/>
                <a:gd name="connsiteY16" fmla="*/ 7767208 h 8590988"/>
                <a:gd name="connsiteX17" fmla="*/ 3026979 w 4384140"/>
                <a:gd name="connsiteY17" fmla="*/ 7218352 h 8590988"/>
                <a:gd name="connsiteX18" fmla="*/ 2756381 w 4384140"/>
                <a:gd name="connsiteY18" fmla="*/ 6773729 h 8590988"/>
                <a:gd name="connsiteX19" fmla="*/ 3901086 w 4384140"/>
                <a:gd name="connsiteY19" fmla="*/ 6905644 h 8590988"/>
                <a:gd name="connsiteX20" fmla="*/ 3279088 w 4384140"/>
                <a:gd name="connsiteY20" fmla="*/ 6482242 h 8590988"/>
                <a:gd name="connsiteX21" fmla="*/ 2304727 w 4384140"/>
                <a:gd name="connsiteY21" fmla="*/ 6347561 h 8590988"/>
                <a:gd name="connsiteX22" fmla="*/ 1666586 w 4384140"/>
                <a:gd name="connsiteY22" fmla="*/ 6103647 h 8590988"/>
                <a:gd name="connsiteX23" fmla="*/ 2763193 w 4384140"/>
                <a:gd name="connsiteY23" fmla="*/ 6166762 h 8590988"/>
                <a:gd name="connsiteX24" fmla="*/ 3407578 w 4384140"/>
                <a:gd name="connsiteY24" fmla="*/ 6248858 h 8590988"/>
                <a:gd name="connsiteX25" fmla="*/ 4188231 w 4384140"/>
                <a:gd name="connsiteY25" fmla="*/ 6340182 h 8590988"/>
                <a:gd name="connsiteX26" fmla="*/ 3547746 w 4384140"/>
                <a:gd name="connsiteY26" fmla="*/ 5996107 h 8590988"/>
                <a:gd name="connsiteX27" fmla="*/ 4383883 w 4384140"/>
                <a:gd name="connsiteY27" fmla="*/ 5735056 h 8590988"/>
                <a:gd name="connsiteX28" fmla="*/ 3630086 w 4384140"/>
                <a:gd name="connsiteY28" fmla="*/ 5600756 h 8590988"/>
                <a:gd name="connsiteX29" fmla="*/ 3052352 w 4384140"/>
                <a:gd name="connsiteY29" fmla="*/ 5609002 h 8590988"/>
                <a:gd name="connsiteX30" fmla="*/ 2049635 w 4384140"/>
                <a:gd name="connsiteY30" fmla="*/ 5382903 h 8590988"/>
                <a:gd name="connsiteX31" fmla="*/ 2845595 w 4384140"/>
                <a:gd name="connsiteY31" fmla="*/ 5241225 h 8590988"/>
                <a:gd name="connsiteX32" fmla="*/ 3252048 w 4384140"/>
                <a:gd name="connsiteY32" fmla="*/ 5242469 h 8590988"/>
                <a:gd name="connsiteX33" fmla="*/ 3511732 w 4384140"/>
                <a:gd name="connsiteY33" fmla="*/ 5243390 h 8590988"/>
                <a:gd name="connsiteX34" fmla="*/ 3949817 w 4384140"/>
                <a:gd name="connsiteY34" fmla="*/ 5282400 h 8590988"/>
                <a:gd name="connsiteX35" fmla="*/ 4235168 w 4384140"/>
                <a:gd name="connsiteY35" fmla="*/ 5173284 h 8590988"/>
                <a:gd name="connsiteX36" fmla="*/ 2002333 w 4384140"/>
                <a:gd name="connsiteY36" fmla="*/ 4655670 h 8590988"/>
                <a:gd name="connsiteX37" fmla="*/ 3608503 w 4384140"/>
                <a:gd name="connsiteY37" fmla="*/ 4509682 h 8590988"/>
                <a:gd name="connsiteX38" fmla="*/ 4142612 w 4384140"/>
                <a:gd name="connsiteY38" fmla="*/ 4341007 h 8590988"/>
                <a:gd name="connsiteX39" fmla="*/ 4149376 w 4384140"/>
                <a:gd name="connsiteY39" fmla="*/ 4310189 h 8590988"/>
                <a:gd name="connsiteX40" fmla="*/ 4155822 w 4384140"/>
                <a:gd name="connsiteY40" fmla="*/ 4310165 h 8590988"/>
                <a:gd name="connsiteX41" fmla="*/ 4152602 w 4384140"/>
                <a:gd name="connsiteY41" fmla="*/ 4295495 h 8590988"/>
                <a:gd name="connsiteX42" fmla="*/ 4155822 w 4384140"/>
                <a:gd name="connsiteY42" fmla="*/ 4280825 h 8590988"/>
                <a:gd name="connsiteX43" fmla="*/ 4149376 w 4384140"/>
                <a:gd name="connsiteY43" fmla="*/ 4280800 h 8590988"/>
                <a:gd name="connsiteX44" fmla="*/ 4142612 w 4384140"/>
                <a:gd name="connsiteY44" fmla="*/ 4249983 h 8590988"/>
                <a:gd name="connsiteX45" fmla="*/ 3608503 w 4384140"/>
                <a:gd name="connsiteY45" fmla="*/ 4081308 h 8590988"/>
                <a:gd name="connsiteX46" fmla="*/ 2107081 w 4384140"/>
                <a:gd name="connsiteY46" fmla="*/ 3918015 h 8590988"/>
                <a:gd name="connsiteX47" fmla="*/ 4235168 w 4384140"/>
                <a:gd name="connsiteY47" fmla="*/ 3417706 h 8590988"/>
                <a:gd name="connsiteX48" fmla="*/ 3949817 w 4384140"/>
                <a:gd name="connsiteY48" fmla="*/ 3308590 h 8590988"/>
                <a:gd name="connsiteX49" fmla="*/ 3511732 w 4384140"/>
                <a:gd name="connsiteY49" fmla="*/ 3347600 h 8590988"/>
                <a:gd name="connsiteX50" fmla="*/ 3252048 w 4384140"/>
                <a:gd name="connsiteY50" fmla="*/ 3348521 h 8590988"/>
                <a:gd name="connsiteX51" fmla="*/ 2845595 w 4384140"/>
                <a:gd name="connsiteY51" fmla="*/ 3349764 h 8590988"/>
                <a:gd name="connsiteX52" fmla="*/ 1944879 w 4384140"/>
                <a:gd name="connsiteY52" fmla="*/ 3216743 h 8590988"/>
                <a:gd name="connsiteX53" fmla="*/ 3052352 w 4384140"/>
                <a:gd name="connsiteY53" fmla="*/ 2981988 h 8590988"/>
                <a:gd name="connsiteX54" fmla="*/ 3630086 w 4384140"/>
                <a:gd name="connsiteY54" fmla="*/ 2990233 h 8590988"/>
                <a:gd name="connsiteX55" fmla="*/ 4383883 w 4384140"/>
                <a:gd name="connsiteY55" fmla="*/ 2855933 h 8590988"/>
                <a:gd name="connsiteX56" fmla="*/ 3547746 w 4384140"/>
                <a:gd name="connsiteY56" fmla="*/ 2594882 h 8590988"/>
                <a:gd name="connsiteX57" fmla="*/ 4188231 w 4384140"/>
                <a:gd name="connsiteY57" fmla="*/ 2250807 h 8590988"/>
                <a:gd name="connsiteX58" fmla="*/ 3407578 w 4384140"/>
                <a:gd name="connsiteY58" fmla="*/ 2342131 h 8590988"/>
                <a:gd name="connsiteX59" fmla="*/ 2763193 w 4384140"/>
                <a:gd name="connsiteY59" fmla="*/ 2424228 h 8590988"/>
                <a:gd name="connsiteX60" fmla="*/ 1857043 w 4384140"/>
                <a:gd name="connsiteY60" fmla="*/ 2539253 h 8590988"/>
                <a:gd name="connsiteX61" fmla="*/ 2304727 w 4384140"/>
                <a:gd name="connsiteY61" fmla="*/ 2243428 h 8590988"/>
                <a:gd name="connsiteX62" fmla="*/ 3279088 w 4384140"/>
                <a:gd name="connsiteY62" fmla="*/ 2108747 h 8590988"/>
                <a:gd name="connsiteX63" fmla="*/ 3901086 w 4384140"/>
                <a:gd name="connsiteY63" fmla="*/ 1685345 h 8590988"/>
                <a:gd name="connsiteX64" fmla="*/ 2756381 w 4384140"/>
                <a:gd name="connsiteY64" fmla="*/ 1817260 h 8590988"/>
                <a:gd name="connsiteX65" fmla="*/ 3026979 w 4384140"/>
                <a:gd name="connsiteY65" fmla="*/ 1372637 h 8590988"/>
                <a:gd name="connsiteX66" fmla="*/ 3353065 w 4384140"/>
                <a:gd name="connsiteY66" fmla="*/ 823782 h 8590988"/>
                <a:gd name="connsiteX67" fmla="*/ 2599668 w 4384140"/>
                <a:gd name="connsiteY67" fmla="*/ 1181691 h 8590988"/>
                <a:gd name="connsiteX68" fmla="*/ 2108106 w 4384140"/>
                <a:gd name="connsiteY68" fmla="*/ 1720398 h 8590988"/>
                <a:gd name="connsiteX69" fmla="*/ 1876440 w 4384140"/>
                <a:gd name="connsiteY69" fmla="*/ 1939020 h 8590988"/>
                <a:gd name="connsiteX70" fmla="*/ 1554380 w 4384140"/>
                <a:gd name="connsiteY70" fmla="*/ 2173692 h 8590988"/>
                <a:gd name="connsiteX71" fmla="*/ 1612835 w 4384140"/>
                <a:gd name="connsiteY71" fmla="*/ 1831414 h 8590988"/>
                <a:gd name="connsiteX72" fmla="*/ 1678286 w 4384140"/>
                <a:gd name="connsiteY72" fmla="*/ 1634661 h 8590988"/>
                <a:gd name="connsiteX73" fmla="*/ 1752199 w 4384140"/>
                <a:gd name="connsiteY73" fmla="*/ 1404590 h 8590988"/>
                <a:gd name="connsiteX74" fmla="*/ 1885677 w 4384140"/>
                <a:gd name="connsiteY74" fmla="*/ 1111428 h 8590988"/>
                <a:gd name="connsiteX75" fmla="*/ 2150935 w 4384140"/>
                <a:gd name="connsiteY75" fmla="*/ 483397 h 8590988"/>
                <a:gd name="connsiteX76" fmla="*/ 1470500 w 4384140"/>
                <a:gd name="connsiteY76" fmla="*/ 1152504 h 8590988"/>
                <a:gd name="connsiteX77" fmla="*/ 1318688 w 4384140"/>
                <a:gd name="connsiteY77" fmla="*/ 215887 h 8590988"/>
                <a:gd name="connsiteX78" fmla="*/ 1103572 w 4384140"/>
                <a:gd name="connsiteY78" fmla="*/ 1094057 h 8590988"/>
                <a:gd name="connsiteX79" fmla="*/ 1040364 w 4384140"/>
                <a:gd name="connsiteY79" fmla="*/ 1503223 h 8590988"/>
                <a:gd name="connsiteX80" fmla="*/ 862172 w 4384140"/>
                <a:gd name="connsiteY80" fmla="*/ 1819102 h 8590988"/>
                <a:gd name="connsiteX81" fmla="*/ 834414 w 4384140"/>
                <a:gd name="connsiteY81" fmla="*/ 909797 h 8590988"/>
                <a:gd name="connsiteX82" fmla="*/ 835104 w 4384140"/>
                <a:gd name="connsiteY82" fmla="*/ 362 h 8590988"/>
                <a:gd name="connsiteX83" fmla="*/ 344324 w 4384140"/>
                <a:gd name="connsiteY83" fmla="*/ 1179841 h 8590988"/>
                <a:gd name="connsiteX84" fmla="*/ 268691 w 4384140"/>
                <a:gd name="connsiteY84" fmla="*/ 709197 h 8590988"/>
                <a:gd name="connsiteX85" fmla="*/ 209031 w 4384140"/>
                <a:gd name="connsiteY85" fmla="*/ 274923 h 8590988"/>
                <a:gd name="connsiteX86" fmla="*/ 1699 w 4384140"/>
                <a:gd name="connsiteY86" fmla="*/ 1220431 h 8590988"/>
                <a:gd name="connsiteX87" fmla="*/ 0 w 4384140"/>
                <a:gd name="connsiteY87" fmla="*/ 1872845 h 8590988"/>
                <a:gd name="connsiteX88" fmla="*/ 3645 w 4384140"/>
                <a:gd name="connsiteY88" fmla="*/ 3542235 h 8590988"/>
                <a:gd name="connsiteX89" fmla="*/ 5301 w 4384140"/>
                <a:gd name="connsiteY89" fmla="*/ 4266334 h 8590988"/>
                <a:gd name="connsiteX90" fmla="*/ 5468 w 4384140"/>
                <a:gd name="connsiteY90" fmla="*/ 4295495 h 8590988"/>
                <a:gd name="connsiteX91" fmla="*/ 5301 w 4384140"/>
                <a:gd name="connsiteY91" fmla="*/ 4324655 h 8590988"/>
                <a:gd name="connsiteX92" fmla="*/ 3645 w 4384140"/>
                <a:gd name="connsiteY92" fmla="*/ 5048755 h 8590988"/>
                <a:gd name="connsiteX93" fmla="*/ 0 w 4384140"/>
                <a:gd name="connsiteY93" fmla="*/ 6718145 h 8590988"/>
                <a:gd name="connsiteX94" fmla="*/ 1699 w 4384140"/>
                <a:gd name="connsiteY94" fmla="*/ 7370558 h 8590988"/>
                <a:gd name="connsiteX95" fmla="*/ 209031 w 4384140"/>
                <a:gd name="connsiteY95" fmla="*/ 8316066 h 8590988"/>
                <a:gd name="connsiteX96" fmla="*/ 268691 w 4384140"/>
                <a:gd name="connsiteY96" fmla="*/ 7881791 h 8590988"/>
                <a:gd name="connsiteX97" fmla="*/ 344324 w 4384140"/>
                <a:gd name="connsiteY97" fmla="*/ 7411148 h 8590988"/>
                <a:gd name="connsiteX98" fmla="*/ 835104 w 4384140"/>
                <a:gd name="connsiteY98" fmla="*/ 8590627 h 8590988"/>
                <a:gd name="connsiteX0" fmla="*/ 835104 w 4384140"/>
                <a:gd name="connsiteY0" fmla="*/ 8590627 h 8590988"/>
                <a:gd name="connsiteX1" fmla="*/ 834414 w 4384140"/>
                <a:gd name="connsiteY1" fmla="*/ 7681192 h 8590988"/>
                <a:gd name="connsiteX2" fmla="*/ 862172 w 4384140"/>
                <a:gd name="connsiteY2" fmla="*/ 6771887 h 8590988"/>
                <a:gd name="connsiteX3" fmla="*/ 1040364 w 4384140"/>
                <a:gd name="connsiteY3" fmla="*/ 7087765 h 8590988"/>
                <a:gd name="connsiteX4" fmla="*/ 1103572 w 4384140"/>
                <a:gd name="connsiteY4" fmla="*/ 7496932 h 8590988"/>
                <a:gd name="connsiteX5" fmla="*/ 1318688 w 4384140"/>
                <a:gd name="connsiteY5" fmla="*/ 8375102 h 8590988"/>
                <a:gd name="connsiteX6" fmla="*/ 1470500 w 4384140"/>
                <a:gd name="connsiteY6" fmla="*/ 7438485 h 8590988"/>
                <a:gd name="connsiteX7" fmla="*/ 2150935 w 4384140"/>
                <a:gd name="connsiteY7" fmla="*/ 8107592 h 8590988"/>
                <a:gd name="connsiteX8" fmla="*/ 1885677 w 4384140"/>
                <a:gd name="connsiteY8" fmla="*/ 7479560 h 8590988"/>
                <a:gd name="connsiteX9" fmla="*/ 1752199 w 4384140"/>
                <a:gd name="connsiteY9" fmla="*/ 7186400 h 8590988"/>
                <a:gd name="connsiteX10" fmla="*/ 1678286 w 4384140"/>
                <a:gd name="connsiteY10" fmla="*/ 6956328 h 8590988"/>
                <a:gd name="connsiteX11" fmla="*/ 1536652 w 4384140"/>
                <a:gd name="connsiteY11" fmla="*/ 6768228 h 8590988"/>
                <a:gd name="connsiteX12" fmla="*/ 1525815 w 4384140"/>
                <a:gd name="connsiteY12" fmla="*/ 6408641 h 8590988"/>
                <a:gd name="connsiteX13" fmla="*/ 1876440 w 4384140"/>
                <a:gd name="connsiteY13" fmla="*/ 6651969 h 8590988"/>
                <a:gd name="connsiteX14" fmla="*/ 2108106 w 4384140"/>
                <a:gd name="connsiteY14" fmla="*/ 6870591 h 8590988"/>
                <a:gd name="connsiteX15" fmla="*/ 2599668 w 4384140"/>
                <a:gd name="connsiteY15" fmla="*/ 7409298 h 8590988"/>
                <a:gd name="connsiteX16" fmla="*/ 3353065 w 4384140"/>
                <a:gd name="connsiteY16" fmla="*/ 7767208 h 8590988"/>
                <a:gd name="connsiteX17" fmla="*/ 3026979 w 4384140"/>
                <a:gd name="connsiteY17" fmla="*/ 7218352 h 8590988"/>
                <a:gd name="connsiteX18" fmla="*/ 2756381 w 4384140"/>
                <a:gd name="connsiteY18" fmla="*/ 6773729 h 8590988"/>
                <a:gd name="connsiteX19" fmla="*/ 3901086 w 4384140"/>
                <a:gd name="connsiteY19" fmla="*/ 6905644 h 8590988"/>
                <a:gd name="connsiteX20" fmla="*/ 3279088 w 4384140"/>
                <a:gd name="connsiteY20" fmla="*/ 6482242 h 8590988"/>
                <a:gd name="connsiteX21" fmla="*/ 2304727 w 4384140"/>
                <a:gd name="connsiteY21" fmla="*/ 6347561 h 8590988"/>
                <a:gd name="connsiteX22" fmla="*/ 1666586 w 4384140"/>
                <a:gd name="connsiteY22" fmla="*/ 6103647 h 8590988"/>
                <a:gd name="connsiteX23" fmla="*/ 2763193 w 4384140"/>
                <a:gd name="connsiteY23" fmla="*/ 6166762 h 8590988"/>
                <a:gd name="connsiteX24" fmla="*/ 3407578 w 4384140"/>
                <a:gd name="connsiteY24" fmla="*/ 6248858 h 8590988"/>
                <a:gd name="connsiteX25" fmla="*/ 4188231 w 4384140"/>
                <a:gd name="connsiteY25" fmla="*/ 6340182 h 8590988"/>
                <a:gd name="connsiteX26" fmla="*/ 3547746 w 4384140"/>
                <a:gd name="connsiteY26" fmla="*/ 5996107 h 8590988"/>
                <a:gd name="connsiteX27" fmla="*/ 4383883 w 4384140"/>
                <a:gd name="connsiteY27" fmla="*/ 5735056 h 8590988"/>
                <a:gd name="connsiteX28" fmla="*/ 3630086 w 4384140"/>
                <a:gd name="connsiteY28" fmla="*/ 5600756 h 8590988"/>
                <a:gd name="connsiteX29" fmla="*/ 3052352 w 4384140"/>
                <a:gd name="connsiteY29" fmla="*/ 5609002 h 8590988"/>
                <a:gd name="connsiteX30" fmla="*/ 2049635 w 4384140"/>
                <a:gd name="connsiteY30" fmla="*/ 5382903 h 8590988"/>
                <a:gd name="connsiteX31" fmla="*/ 2845595 w 4384140"/>
                <a:gd name="connsiteY31" fmla="*/ 5241225 h 8590988"/>
                <a:gd name="connsiteX32" fmla="*/ 3252048 w 4384140"/>
                <a:gd name="connsiteY32" fmla="*/ 5242469 h 8590988"/>
                <a:gd name="connsiteX33" fmla="*/ 3511732 w 4384140"/>
                <a:gd name="connsiteY33" fmla="*/ 5243390 h 8590988"/>
                <a:gd name="connsiteX34" fmla="*/ 3949817 w 4384140"/>
                <a:gd name="connsiteY34" fmla="*/ 5282400 h 8590988"/>
                <a:gd name="connsiteX35" fmla="*/ 4235168 w 4384140"/>
                <a:gd name="connsiteY35" fmla="*/ 5173284 h 8590988"/>
                <a:gd name="connsiteX36" fmla="*/ 2002333 w 4384140"/>
                <a:gd name="connsiteY36" fmla="*/ 4655670 h 8590988"/>
                <a:gd name="connsiteX37" fmla="*/ 3608503 w 4384140"/>
                <a:gd name="connsiteY37" fmla="*/ 4509682 h 8590988"/>
                <a:gd name="connsiteX38" fmla="*/ 4142612 w 4384140"/>
                <a:gd name="connsiteY38" fmla="*/ 4341007 h 8590988"/>
                <a:gd name="connsiteX39" fmla="*/ 4149376 w 4384140"/>
                <a:gd name="connsiteY39" fmla="*/ 4310189 h 8590988"/>
                <a:gd name="connsiteX40" fmla="*/ 4155822 w 4384140"/>
                <a:gd name="connsiteY40" fmla="*/ 4310165 h 8590988"/>
                <a:gd name="connsiteX41" fmla="*/ 4152602 w 4384140"/>
                <a:gd name="connsiteY41" fmla="*/ 4295495 h 8590988"/>
                <a:gd name="connsiteX42" fmla="*/ 4155822 w 4384140"/>
                <a:gd name="connsiteY42" fmla="*/ 4280825 h 8590988"/>
                <a:gd name="connsiteX43" fmla="*/ 4149376 w 4384140"/>
                <a:gd name="connsiteY43" fmla="*/ 4280800 h 8590988"/>
                <a:gd name="connsiteX44" fmla="*/ 4142612 w 4384140"/>
                <a:gd name="connsiteY44" fmla="*/ 4249983 h 8590988"/>
                <a:gd name="connsiteX45" fmla="*/ 3608503 w 4384140"/>
                <a:gd name="connsiteY45" fmla="*/ 4081308 h 8590988"/>
                <a:gd name="connsiteX46" fmla="*/ 2107081 w 4384140"/>
                <a:gd name="connsiteY46" fmla="*/ 3918015 h 8590988"/>
                <a:gd name="connsiteX47" fmla="*/ 4235168 w 4384140"/>
                <a:gd name="connsiteY47" fmla="*/ 3417706 h 8590988"/>
                <a:gd name="connsiteX48" fmla="*/ 3949817 w 4384140"/>
                <a:gd name="connsiteY48" fmla="*/ 3308590 h 8590988"/>
                <a:gd name="connsiteX49" fmla="*/ 3511732 w 4384140"/>
                <a:gd name="connsiteY49" fmla="*/ 3347600 h 8590988"/>
                <a:gd name="connsiteX50" fmla="*/ 3252048 w 4384140"/>
                <a:gd name="connsiteY50" fmla="*/ 3348521 h 8590988"/>
                <a:gd name="connsiteX51" fmla="*/ 2845595 w 4384140"/>
                <a:gd name="connsiteY51" fmla="*/ 3349764 h 8590988"/>
                <a:gd name="connsiteX52" fmla="*/ 1944879 w 4384140"/>
                <a:gd name="connsiteY52" fmla="*/ 3216743 h 8590988"/>
                <a:gd name="connsiteX53" fmla="*/ 3052352 w 4384140"/>
                <a:gd name="connsiteY53" fmla="*/ 2981988 h 8590988"/>
                <a:gd name="connsiteX54" fmla="*/ 3630086 w 4384140"/>
                <a:gd name="connsiteY54" fmla="*/ 2990233 h 8590988"/>
                <a:gd name="connsiteX55" fmla="*/ 4383883 w 4384140"/>
                <a:gd name="connsiteY55" fmla="*/ 2855933 h 8590988"/>
                <a:gd name="connsiteX56" fmla="*/ 3547746 w 4384140"/>
                <a:gd name="connsiteY56" fmla="*/ 2594882 h 8590988"/>
                <a:gd name="connsiteX57" fmla="*/ 4188231 w 4384140"/>
                <a:gd name="connsiteY57" fmla="*/ 2250807 h 8590988"/>
                <a:gd name="connsiteX58" fmla="*/ 3407578 w 4384140"/>
                <a:gd name="connsiteY58" fmla="*/ 2342131 h 8590988"/>
                <a:gd name="connsiteX59" fmla="*/ 2763193 w 4384140"/>
                <a:gd name="connsiteY59" fmla="*/ 2424228 h 8590988"/>
                <a:gd name="connsiteX60" fmla="*/ 1857043 w 4384140"/>
                <a:gd name="connsiteY60" fmla="*/ 2539253 h 8590988"/>
                <a:gd name="connsiteX61" fmla="*/ 2304727 w 4384140"/>
                <a:gd name="connsiteY61" fmla="*/ 2243428 h 8590988"/>
                <a:gd name="connsiteX62" fmla="*/ 3279088 w 4384140"/>
                <a:gd name="connsiteY62" fmla="*/ 2108747 h 8590988"/>
                <a:gd name="connsiteX63" fmla="*/ 3901086 w 4384140"/>
                <a:gd name="connsiteY63" fmla="*/ 1685345 h 8590988"/>
                <a:gd name="connsiteX64" fmla="*/ 2756381 w 4384140"/>
                <a:gd name="connsiteY64" fmla="*/ 1817260 h 8590988"/>
                <a:gd name="connsiteX65" fmla="*/ 3026979 w 4384140"/>
                <a:gd name="connsiteY65" fmla="*/ 1372637 h 8590988"/>
                <a:gd name="connsiteX66" fmla="*/ 3353065 w 4384140"/>
                <a:gd name="connsiteY66" fmla="*/ 823782 h 8590988"/>
                <a:gd name="connsiteX67" fmla="*/ 2599668 w 4384140"/>
                <a:gd name="connsiteY67" fmla="*/ 1181691 h 8590988"/>
                <a:gd name="connsiteX68" fmla="*/ 2108106 w 4384140"/>
                <a:gd name="connsiteY68" fmla="*/ 1720398 h 8590988"/>
                <a:gd name="connsiteX69" fmla="*/ 1876440 w 4384140"/>
                <a:gd name="connsiteY69" fmla="*/ 1939020 h 8590988"/>
                <a:gd name="connsiteX70" fmla="*/ 1554380 w 4384140"/>
                <a:gd name="connsiteY70" fmla="*/ 2173692 h 8590988"/>
                <a:gd name="connsiteX71" fmla="*/ 1612835 w 4384140"/>
                <a:gd name="connsiteY71" fmla="*/ 1831414 h 8590988"/>
                <a:gd name="connsiteX72" fmla="*/ 1678286 w 4384140"/>
                <a:gd name="connsiteY72" fmla="*/ 1634661 h 8590988"/>
                <a:gd name="connsiteX73" fmla="*/ 1752199 w 4384140"/>
                <a:gd name="connsiteY73" fmla="*/ 1404590 h 8590988"/>
                <a:gd name="connsiteX74" fmla="*/ 1885677 w 4384140"/>
                <a:gd name="connsiteY74" fmla="*/ 1111428 h 8590988"/>
                <a:gd name="connsiteX75" fmla="*/ 2150935 w 4384140"/>
                <a:gd name="connsiteY75" fmla="*/ 483397 h 8590988"/>
                <a:gd name="connsiteX76" fmla="*/ 1470500 w 4384140"/>
                <a:gd name="connsiteY76" fmla="*/ 1152504 h 8590988"/>
                <a:gd name="connsiteX77" fmla="*/ 1318688 w 4384140"/>
                <a:gd name="connsiteY77" fmla="*/ 215887 h 8590988"/>
                <a:gd name="connsiteX78" fmla="*/ 1103572 w 4384140"/>
                <a:gd name="connsiteY78" fmla="*/ 1094057 h 8590988"/>
                <a:gd name="connsiteX79" fmla="*/ 1040364 w 4384140"/>
                <a:gd name="connsiteY79" fmla="*/ 1503223 h 8590988"/>
                <a:gd name="connsiteX80" fmla="*/ 862172 w 4384140"/>
                <a:gd name="connsiteY80" fmla="*/ 1819102 h 8590988"/>
                <a:gd name="connsiteX81" fmla="*/ 834414 w 4384140"/>
                <a:gd name="connsiteY81" fmla="*/ 909797 h 8590988"/>
                <a:gd name="connsiteX82" fmla="*/ 835104 w 4384140"/>
                <a:gd name="connsiteY82" fmla="*/ 362 h 8590988"/>
                <a:gd name="connsiteX83" fmla="*/ 344324 w 4384140"/>
                <a:gd name="connsiteY83" fmla="*/ 1179841 h 8590988"/>
                <a:gd name="connsiteX84" fmla="*/ 268691 w 4384140"/>
                <a:gd name="connsiteY84" fmla="*/ 709197 h 8590988"/>
                <a:gd name="connsiteX85" fmla="*/ 209031 w 4384140"/>
                <a:gd name="connsiteY85" fmla="*/ 274923 h 8590988"/>
                <a:gd name="connsiteX86" fmla="*/ 1699 w 4384140"/>
                <a:gd name="connsiteY86" fmla="*/ 1220431 h 8590988"/>
                <a:gd name="connsiteX87" fmla="*/ 0 w 4384140"/>
                <a:gd name="connsiteY87" fmla="*/ 1872845 h 8590988"/>
                <a:gd name="connsiteX88" fmla="*/ 3645 w 4384140"/>
                <a:gd name="connsiteY88" fmla="*/ 3542235 h 8590988"/>
                <a:gd name="connsiteX89" fmla="*/ 5301 w 4384140"/>
                <a:gd name="connsiteY89" fmla="*/ 4266334 h 8590988"/>
                <a:gd name="connsiteX90" fmla="*/ 5468 w 4384140"/>
                <a:gd name="connsiteY90" fmla="*/ 4295495 h 8590988"/>
                <a:gd name="connsiteX91" fmla="*/ 5301 w 4384140"/>
                <a:gd name="connsiteY91" fmla="*/ 4324655 h 8590988"/>
                <a:gd name="connsiteX92" fmla="*/ 3645 w 4384140"/>
                <a:gd name="connsiteY92" fmla="*/ 5048755 h 8590988"/>
                <a:gd name="connsiteX93" fmla="*/ 0 w 4384140"/>
                <a:gd name="connsiteY93" fmla="*/ 6718145 h 8590988"/>
                <a:gd name="connsiteX94" fmla="*/ 1699 w 4384140"/>
                <a:gd name="connsiteY94" fmla="*/ 7370558 h 8590988"/>
                <a:gd name="connsiteX95" fmla="*/ 209031 w 4384140"/>
                <a:gd name="connsiteY95" fmla="*/ 8316066 h 8590988"/>
                <a:gd name="connsiteX96" fmla="*/ 268691 w 4384140"/>
                <a:gd name="connsiteY96" fmla="*/ 7881791 h 8590988"/>
                <a:gd name="connsiteX97" fmla="*/ 344324 w 4384140"/>
                <a:gd name="connsiteY97" fmla="*/ 7411148 h 8590988"/>
                <a:gd name="connsiteX98" fmla="*/ 835104 w 4384140"/>
                <a:gd name="connsiteY98" fmla="*/ 8590627 h 8590988"/>
                <a:gd name="connsiteX0" fmla="*/ 835104 w 4384140"/>
                <a:gd name="connsiteY0" fmla="*/ 8590627 h 8590988"/>
                <a:gd name="connsiteX1" fmla="*/ 834414 w 4384140"/>
                <a:gd name="connsiteY1" fmla="*/ 7681192 h 8590988"/>
                <a:gd name="connsiteX2" fmla="*/ 862172 w 4384140"/>
                <a:gd name="connsiteY2" fmla="*/ 6771887 h 8590988"/>
                <a:gd name="connsiteX3" fmla="*/ 1040364 w 4384140"/>
                <a:gd name="connsiteY3" fmla="*/ 7087765 h 8590988"/>
                <a:gd name="connsiteX4" fmla="*/ 1103572 w 4384140"/>
                <a:gd name="connsiteY4" fmla="*/ 7496932 h 8590988"/>
                <a:gd name="connsiteX5" fmla="*/ 1318688 w 4384140"/>
                <a:gd name="connsiteY5" fmla="*/ 8375102 h 8590988"/>
                <a:gd name="connsiteX6" fmla="*/ 1470500 w 4384140"/>
                <a:gd name="connsiteY6" fmla="*/ 7438485 h 8590988"/>
                <a:gd name="connsiteX7" fmla="*/ 2150935 w 4384140"/>
                <a:gd name="connsiteY7" fmla="*/ 8107592 h 8590988"/>
                <a:gd name="connsiteX8" fmla="*/ 1885677 w 4384140"/>
                <a:gd name="connsiteY8" fmla="*/ 7479560 h 8590988"/>
                <a:gd name="connsiteX9" fmla="*/ 1752199 w 4384140"/>
                <a:gd name="connsiteY9" fmla="*/ 7186400 h 8590988"/>
                <a:gd name="connsiteX10" fmla="*/ 1678286 w 4384140"/>
                <a:gd name="connsiteY10" fmla="*/ 6956328 h 8590988"/>
                <a:gd name="connsiteX11" fmla="*/ 1536652 w 4384140"/>
                <a:gd name="connsiteY11" fmla="*/ 6768228 h 8590988"/>
                <a:gd name="connsiteX12" fmla="*/ 1525815 w 4384140"/>
                <a:gd name="connsiteY12" fmla="*/ 6408641 h 8590988"/>
                <a:gd name="connsiteX13" fmla="*/ 1876440 w 4384140"/>
                <a:gd name="connsiteY13" fmla="*/ 6651969 h 8590988"/>
                <a:gd name="connsiteX14" fmla="*/ 2108106 w 4384140"/>
                <a:gd name="connsiteY14" fmla="*/ 6870591 h 8590988"/>
                <a:gd name="connsiteX15" fmla="*/ 2599668 w 4384140"/>
                <a:gd name="connsiteY15" fmla="*/ 7409298 h 8590988"/>
                <a:gd name="connsiteX16" fmla="*/ 3353065 w 4384140"/>
                <a:gd name="connsiteY16" fmla="*/ 7767208 h 8590988"/>
                <a:gd name="connsiteX17" fmla="*/ 3026979 w 4384140"/>
                <a:gd name="connsiteY17" fmla="*/ 7218352 h 8590988"/>
                <a:gd name="connsiteX18" fmla="*/ 2756381 w 4384140"/>
                <a:gd name="connsiteY18" fmla="*/ 6773729 h 8590988"/>
                <a:gd name="connsiteX19" fmla="*/ 3901086 w 4384140"/>
                <a:gd name="connsiteY19" fmla="*/ 6905644 h 8590988"/>
                <a:gd name="connsiteX20" fmla="*/ 3279088 w 4384140"/>
                <a:gd name="connsiteY20" fmla="*/ 6482242 h 8590988"/>
                <a:gd name="connsiteX21" fmla="*/ 2304727 w 4384140"/>
                <a:gd name="connsiteY21" fmla="*/ 6347561 h 8590988"/>
                <a:gd name="connsiteX22" fmla="*/ 1666586 w 4384140"/>
                <a:gd name="connsiteY22" fmla="*/ 6103647 h 8590988"/>
                <a:gd name="connsiteX23" fmla="*/ 2763193 w 4384140"/>
                <a:gd name="connsiteY23" fmla="*/ 6166762 h 8590988"/>
                <a:gd name="connsiteX24" fmla="*/ 3407578 w 4384140"/>
                <a:gd name="connsiteY24" fmla="*/ 6248858 h 8590988"/>
                <a:gd name="connsiteX25" fmla="*/ 4188231 w 4384140"/>
                <a:gd name="connsiteY25" fmla="*/ 6340182 h 8590988"/>
                <a:gd name="connsiteX26" fmla="*/ 3547746 w 4384140"/>
                <a:gd name="connsiteY26" fmla="*/ 5996107 h 8590988"/>
                <a:gd name="connsiteX27" fmla="*/ 4383883 w 4384140"/>
                <a:gd name="connsiteY27" fmla="*/ 5735056 h 8590988"/>
                <a:gd name="connsiteX28" fmla="*/ 3630086 w 4384140"/>
                <a:gd name="connsiteY28" fmla="*/ 5600756 h 8590988"/>
                <a:gd name="connsiteX29" fmla="*/ 3052352 w 4384140"/>
                <a:gd name="connsiteY29" fmla="*/ 5609002 h 8590988"/>
                <a:gd name="connsiteX30" fmla="*/ 2049635 w 4384140"/>
                <a:gd name="connsiteY30" fmla="*/ 5382903 h 8590988"/>
                <a:gd name="connsiteX31" fmla="*/ 2845595 w 4384140"/>
                <a:gd name="connsiteY31" fmla="*/ 5241225 h 8590988"/>
                <a:gd name="connsiteX32" fmla="*/ 3252048 w 4384140"/>
                <a:gd name="connsiteY32" fmla="*/ 5242469 h 8590988"/>
                <a:gd name="connsiteX33" fmla="*/ 3511732 w 4384140"/>
                <a:gd name="connsiteY33" fmla="*/ 5243390 h 8590988"/>
                <a:gd name="connsiteX34" fmla="*/ 3949817 w 4384140"/>
                <a:gd name="connsiteY34" fmla="*/ 5282400 h 8590988"/>
                <a:gd name="connsiteX35" fmla="*/ 4235168 w 4384140"/>
                <a:gd name="connsiteY35" fmla="*/ 5173284 h 8590988"/>
                <a:gd name="connsiteX36" fmla="*/ 2002333 w 4384140"/>
                <a:gd name="connsiteY36" fmla="*/ 4655670 h 8590988"/>
                <a:gd name="connsiteX37" fmla="*/ 3608503 w 4384140"/>
                <a:gd name="connsiteY37" fmla="*/ 4509682 h 8590988"/>
                <a:gd name="connsiteX38" fmla="*/ 4142612 w 4384140"/>
                <a:gd name="connsiteY38" fmla="*/ 4341007 h 8590988"/>
                <a:gd name="connsiteX39" fmla="*/ 4149376 w 4384140"/>
                <a:gd name="connsiteY39" fmla="*/ 4310189 h 8590988"/>
                <a:gd name="connsiteX40" fmla="*/ 4155822 w 4384140"/>
                <a:gd name="connsiteY40" fmla="*/ 4310165 h 8590988"/>
                <a:gd name="connsiteX41" fmla="*/ 4152602 w 4384140"/>
                <a:gd name="connsiteY41" fmla="*/ 4295495 h 8590988"/>
                <a:gd name="connsiteX42" fmla="*/ 4155822 w 4384140"/>
                <a:gd name="connsiteY42" fmla="*/ 4280825 h 8590988"/>
                <a:gd name="connsiteX43" fmla="*/ 4149376 w 4384140"/>
                <a:gd name="connsiteY43" fmla="*/ 4280800 h 8590988"/>
                <a:gd name="connsiteX44" fmla="*/ 4142612 w 4384140"/>
                <a:gd name="connsiteY44" fmla="*/ 4249983 h 8590988"/>
                <a:gd name="connsiteX45" fmla="*/ 3608503 w 4384140"/>
                <a:gd name="connsiteY45" fmla="*/ 4081308 h 8590988"/>
                <a:gd name="connsiteX46" fmla="*/ 2107081 w 4384140"/>
                <a:gd name="connsiteY46" fmla="*/ 3918015 h 8590988"/>
                <a:gd name="connsiteX47" fmla="*/ 4235168 w 4384140"/>
                <a:gd name="connsiteY47" fmla="*/ 3417706 h 8590988"/>
                <a:gd name="connsiteX48" fmla="*/ 3949817 w 4384140"/>
                <a:gd name="connsiteY48" fmla="*/ 3308590 h 8590988"/>
                <a:gd name="connsiteX49" fmla="*/ 3511732 w 4384140"/>
                <a:gd name="connsiteY49" fmla="*/ 3347600 h 8590988"/>
                <a:gd name="connsiteX50" fmla="*/ 3252048 w 4384140"/>
                <a:gd name="connsiteY50" fmla="*/ 3348521 h 8590988"/>
                <a:gd name="connsiteX51" fmla="*/ 2845595 w 4384140"/>
                <a:gd name="connsiteY51" fmla="*/ 3349764 h 8590988"/>
                <a:gd name="connsiteX52" fmla="*/ 1944879 w 4384140"/>
                <a:gd name="connsiteY52" fmla="*/ 3216743 h 8590988"/>
                <a:gd name="connsiteX53" fmla="*/ 3052352 w 4384140"/>
                <a:gd name="connsiteY53" fmla="*/ 2981988 h 8590988"/>
                <a:gd name="connsiteX54" fmla="*/ 3630086 w 4384140"/>
                <a:gd name="connsiteY54" fmla="*/ 2990233 h 8590988"/>
                <a:gd name="connsiteX55" fmla="*/ 4383883 w 4384140"/>
                <a:gd name="connsiteY55" fmla="*/ 2855933 h 8590988"/>
                <a:gd name="connsiteX56" fmla="*/ 3547746 w 4384140"/>
                <a:gd name="connsiteY56" fmla="*/ 2594882 h 8590988"/>
                <a:gd name="connsiteX57" fmla="*/ 4188231 w 4384140"/>
                <a:gd name="connsiteY57" fmla="*/ 2250807 h 8590988"/>
                <a:gd name="connsiteX58" fmla="*/ 3407578 w 4384140"/>
                <a:gd name="connsiteY58" fmla="*/ 2342131 h 8590988"/>
                <a:gd name="connsiteX59" fmla="*/ 2763193 w 4384140"/>
                <a:gd name="connsiteY59" fmla="*/ 2424228 h 8590988"/>
                <a:gd name="connsiteX60" fmla="*/ 1857043 w 4384140"/>
                <a:gd name="connsiteY60" fmla="*/ 2539253 h 8590988"/>
                <a:gd name="connsiteX61" fmla="*/ 2304727 w 4384140"/>
                <a:gd name="connsiteY61" fmla="*/ 2243428 h 8590988"/>
                <a:gd name="connsiteX62" fmla="*/ 3279088 w 4384140"/>
                <a:gd name="connsiteY62" fmla="*/ 2108747 h 8590988"/>
                <a:gd name="connsiteX63" fmla="*/ 3901086 w 4384140"/>
                <a:gd name="connsiteY63" fmla="*/ 1685345 h 8590988"/>
                <a:gd name="connsiteX64" fmla="*/ 2756381 w 4384140"/>
                <a:gd name="connsiteY64" fmla="*/ 1817260 h 8590988"/>
                <a:gd name="connsiteX65" fmla="*/ 3026979 w 4384140"/>
                <a:gd name="connsiteY65" fmla="*/ 1372637 h 8590988"/>
                <a:gd name="connsiteX66" fmla="*/ 3353065 w 4384140"/>
                <a:gd name="connsiteY66" fmla="*/ 823782 h 8590988"/>
                <a:gd name="connsiteX67" fmla="*/ 2599668 w 4384140"/>
                <a:gd name="connsiteY67" fmla="*/ 1181691 h 8590988"/>
                <a:gd name="connsiteX68" fmla="*/ 2108106 w 4384140"/>
                <a:gd name="connsiteY68" fmla="*/ 1720398 h 8590988"/>
                <a:gd name="connsiteX69" fmla="*/ 1876440 w 4384140"/>
                <a:gd name="connsiteY69" fmla="*/ 1939020 h 8590988"/>
                <a:gd name="connsiteX70" fmla="*/ 1554380 w 4384140"/>
                <a:gd name="connsiteY70" fmla="*/ 2173692 h 8590988"/>
                <a:gd name="connsiteX71" fmla="*/ 1612835 w 4384140"/>
                <a:gd name="connsiteY71" fmla="*/ 1831414 h 8590988"/>
                <a:gd name="connsiteX72" fmla="*/ 1678286 w 4384140"/>
                <a:gd name="connsiteY72" fmla="*/ 1634661 h 8590988"/>
                <a:gd name="connsiteX73" fmla="*/ 1752199 w 4384140"/>
                <a:gd name="connsiteY73" fmla="*/ 1404590 h 8590988"/>
                <a:gd name="connsiteX74" fmla="*/ 1885677 w 4384140"/>
                <a:gd name="connsiteY74" fmla="*/ 1111428 h 8590988"/>
                <a:gd name="connsiteX75" fmla="*/ 2150935 w 4384140"/>
                <a:gd name="connsiteY75" fmla="*/ 483397 h 8590988"/>
                <a:gd name="connsiteX76" fmla="*/ 1470500 w 4384140"/>
                <a:gd name="connsiteY76" fmla="*/ 1152504 h 8590988"/>
                <a:gd name="connsiteX77" fmla="*/ 1318688 w 4384140"/>
                <a:gd name="connsiteY77" fmla="*/ 215887 h 8590988"/>
                <a:gd name="connsiteX78" fmla="*/ 1103572 w 4384140"/>
                <a:gd name="connsiteY78" fmla="*/ 1094057 h 8590988"/>
                <a:gd name="connsiteX79" fmla="*/ 1040364 w 4384140"/>
                <a:gd name="connsiteY79" fmla="*/ 1503223 h 8590988"/>
                <a:gd name="connsiteX80" fmla="*/ 862172 w 4384140"/>
                <a:gd name="connsiteY80" fmla="*/ 1819102 h 8590988"/>
                <a:gd name="connsiteX81" fmla="*/ 834414 w 4384140"/>
                <a:gd name="connsiteY81" fmla="*/ 909797 h 8590988"/>
                <a:gd name="connsiteX82" fmla="*/ 835104 w 4384140"/>
                <a:gd name="connsiteY82" fmla="*/ 362 h 8590988"/>
                <a:gd name="connsiteX83" fmla="*/ 344324 w 4384140"/>
                <a:gd name="connsiteY83" fmla="*/ 1179841 h 8590988"/>
                <a:gd name="connsiteX84" fmla="*/ 268691 w 4384140"/>
                <a:gd name="connsiteY84" fmla="*/ 709197 h 8590988"/>
                <a:gd name="connsiteX85" fmla="*/ 209031 w 4384140"/>
                <a:gd name="connsiteY85" fmla="*/ 274923 h 8590988"/>
                <a:gd name="connsiteX86" fmla="*/ 1699 w 4384140"/>
                <a:gd name="connsiteY86" fmla="*/ 1220431 h 8590988"/>
                <a:gd name="connsiteX87" fmla="*/ 0 w 4384140"/>
                <a:gd name="connsiteY87" fmla="*/ 1872845 h 8590988"/>
                <a:gd name="connsiteX88" fmla="*/ 3645 w 4384140"/>
                <a:gd name="connsiteY88" fmla="*/ 3542235 h 8590988"/>
                <a:gd name="connsiteX89" fmla="*/ 5301 w 4384140"/>
                <a:gd name="connsiteY89" fmla="*/ 4266334 h 8590988"/>
                <a:gd name="connsiteX90" fmla="*/ 5468 w 4384140"/>
                <a:gd name="connsiteY90" fmla="*/ 4295495 h 8590988"/>
                <a:gd name="connsiteX91" fmla="*/ 5301 w 4384140"/>
                <a:gd name="connsiteY91" fmla="*/ 4324655 h 8590988"/>
                <a:gd name="connsiteX92" fmla="*/ 3645 w 4384140"/>
                <a:gd name="connsiteY92" fmla="*/ 5048755 h 8590988"/>
                <a:gd name="connsiteX93" fmla="*/ 0 w 4384140"/>
                <a:gd name="connsiteY93" fmla="*/ 6718145 h 8590988"/>
                <a:gd name="connsiteX94" fmla="*/ 1699 w 4384140"/>
                <a:gd name="connsiteY94" fmla="*/ 7370558 h 8590988"/>
                <a:gd name="connsiteX95" fmla="*/ 209031 w 4384140"/>
                <a:gd name="connsiteY95" fmla="*/ 8316066 h 8590988"/>
                <a:gd name="connsiteX96" fmla="*/ 268691 w 4384140"/>
                <a:gd name="connsiteY96" fmla="*/ 7881791 h 8590988"/>
                <a:gd name="connsiteX97" fmla="*/ 344324 w 4384140"/>
                <a:gd name="connsiteY97" fmla="*/ 7411148 h 8590988"/>
                <a:gd name="connsiteX98" fmla="*/ 835104 w 4384140"/>
                <a:gd name="connsiteY98" fmla="*/ 8590627 h 8590988"/>
                <a:gd name="connsiteX0" fmla="*/ 835104 w 4384140"/>
                <a:gd name="connsiteY0" fmla="*/ 8590627 h 8590988"/>
                <a:gd name="connsiteX1" fmla="*/ 834414 w 4384140"/>
                <a:gd name="connsiteY1" fmla="*/ 7681192 h 8590988"/>
                <a:gd name="connsiteX2" fmla="*/ 862172 w 4384140"/>
                <a:gd name="connsiteY2" fmla="*/ 6771887 h 8590988"/>
                <a:gd name="connsiteX3" fmla="*/ 1040364 w 4384140"/>
                <a:gd name="connsiteY3" fmla="*/ 7087765 h 8590988"/>
                <a:gd name="connsiteX4" fmla="*/ 1103572 w 4384140"/>
                <a:gd name="connsiteY4" fmla="*/ 7496932 h 8590988"/>
                <a:gd name="connsiteX5" fmla="*/ 1318688 w 4384140"/>
                <a:gd name="connsiteY5" fmla="*/ 8375102 h 8590988"/>
                <a:gd name="connsiteX6" fmla="*/ 1470500 w 4384140"/>
                <a:gd name="connsiteY6" fmla="*/ 7438485 h 8590988"/>
                <a:gd name="connsiteX7" fmla="*/ 2150935 w 4384140"/>
                <a:gd name="connsiteY7" fmla="*/ 8107592 h 8590988"/>
                <a:gd name="connsiteX8" fmla="*/ 1885677 w 4384140"/>
                <a:gd name="connsiteY8" fmla="*/ 7479560 h 8590988"/>
                <a:gd name="connsiteX9" fmla="*/ 1752199 w 4384140"/>
                <a:gd name="connsiteY9" fmla="*/ 7186400 h 8590988"/>
                <a:gd name="connsiteX10" fmla="*/ 1678286 w 4384140"/>
                <a:gd name="connsiteY10" fmla="*/ 6956328 h 8590988"/>
                <a:gd name="connsiteX11" fmla="*/ 1536652 w 4384140"/>
                <a:gd name="connsiteY11" fmla="*/ 6768228 h 8590988"/>
                <a:gd name="connsiteX12" fmla="*/ 1525815 w 4384140"/>
                <a:gd name="connsiteY12" fmla="*/ 6408641 h 8590988"/>
                <a:gd name="connsiteX13" fmla="*/ 1876440 w 4384140"/>
                <a:gd name="connsiteY13" fmla="*/ 6651969 h 8590988"/>
                <a:gd name="connsiteX14" fmla="*/ 2108106 w 4384140"/>
                <a:gd name="connsiteY14" fmla="*/ 6870591 h 8590988"/>
                <a:gd name="connsiteX15" fmla="*/ 2599668 w 4384140"/>
                <a:gd name="connsiteY15" fmla="*/ 7409298 h 8590988"/>
                <a:gd name="connsiteX16" fmla="*/ 3353065 w 4384140"/>
                <a:gd name="connsiteY16" fmla="*/ 7767208 h 8590988"/>
                <a:gd name="connsiteX17" fmla="*/ 3026979 w 4384140"/>
                <a:gd name="connsiteY17" fmla="*/ 7218352 h 8590988"/>
                <a:gd name="connsiteX18" fmla="*/ 2756381 w 4384140"/>
                <a:gd name="connsiteY18" fmla="*/ 6773729 h 8590988"/>
                <a:gd name="connsiteX19" fmla="*/ 3901086 w 4384140"/>
                <a:gd name="connsiteY19" fmla="*/ 6905644 h 8590988"/>
                <a:gd name="connsiteX20" fmla="*/ 3279088 w 4384140"/>
                <a:gd name="connsiteY20" fmla="*/ 6482242 h 8590988"/>
                <a:gd name="connsiteX21" fmla="*/ 2304727 w 4384140"/>
                <a:gd name="connsiteY21" fmla="*/ 6347561 h 8590988"/>
                <a:gd name="connsiteX22" fmla="*/ 1666586 w 4384140"/>
                <a:gd name="connsiteY22" fmla="*/ 6103647 h 8590988"/>
                <a:gd name="connsiteX23" fmla="*/ 2763193 w 4384140"/>
                <a:gd name="connsiteY23" fmla="*/ 6166762 h 8590988"/>
                <a:gd name="connsiteX24" fmla="*/ 3407578 w 4384140"/>
                <a:gd name="connsiteY24" fmla="*/ 6248858 h 8590988"/>
                <a:gd name="connsiteX25" fmla="*/ 4188231 w 4384140"/>
                <a:gd name="connsiteY25" fmla="*/ 6340182 h 8590988"/>
                <a:gd name="connsiteX26" fmla="*/ 3547746 w 4384140"/>
                <a:gd name="connsiteY26" fmla="*/ 5996107 h 8590988"/>
                <a:gd name="connsiteX27" fmla="*/ 4383883 w 4384140"/>
                <a:gd name="connsiteY27" fmla="*/ 5735056 h 8590988"/>
                <a:gd name="connsiteX28" fmla="*/ 3630086 w 4384140"/>
                <a:gd name="connsiteY28" fmla="*/ 5600756 h 8590988"/>
                <a:gd name="connsiteX29" fmla="*/ 3052352 w 4384140"/>
                <a:gd name="connsiteY29" fmla="*/ 5609002 h 8590988"/>
                <a:gd name="connsiteX30" fmla="*/ 2049635 w 4384140"/>
                <a:gd name="connsiteY30" fmla="*/ 5382903 h 8590988"/>
                <a:gd name="connsiteX31" fmla="*/ 2845595 w 4384140"/>
                <a:gd name="connsiteY31" fmla="*/ 5241225 h 8590988"/>
                <a:gd name="connsiteX32" fmla="*/ 3252048 w 4384140"/>
                <a:gd name="connsiteY32" fmla="*/ 5242469 h 8590988"/>
                <a:gd name="connsiteX33" fmla="*/ 3511732 w 4384140"/>
                <a:gd name="connsiteY33" fmla="*/ 5243390 h 8590988"/>
                <a:gd name="connsiteX34" fmla="*/ 3949817 w 4384140"/>
                <a:gd name="connsiteY34" fmla="*/ 5282400 h 8590988"/>
                <a:gd name="connsiteX35" fmla="*/ 4235168 w 4384140"/>
                <a:gd name="connsiteY35" fmla="*/ 5173284 h 8590988"/>
                <a:gd name="connsiteX36" fmla="*/ 2002333 w 4384140"/>
                <a:gd name="connsiteY36" fmla="*/ 4655670 h 8590988"/>
                <a:gd name="connsiteX37" fmla="*/ 3608503 w 4384140"/>
                <a:gd name="connsiteY37" fmla="*/ 4509682 h 8590988"/>
                <a:gd name="connsiteX38" fmla="*/ 4142612 w 4384140"/>
                <a:gd name="connsiteY38" fmla="*/ 4341007 h 8590988"/>
                <a:gd name="connsiteX39" fmla="*/ 4149376 w 4384140"/>
                <a:gd name="connsiteY39" fmla="*/ 4310189 h 8590988"/>
                <a:gd name="connsiteX40" fmla="*/ 4155822 w 4384140"/>
                <a:gd name="connsiteY40" fmla="*/ 4310165 h 8590988"/>
                <a:gd name="connsiteX41" fmla="*/ 4152602 w 4384140"/>
                <a:gd name="connsiteY41" fmla="*/ 4295495 h 8590988"/>
                <a:gd name="connsiteX42" fmla="*/ 4155822 w 4384140"/>
                <a:gd name="connsiteY42" fmla="*/ 4280825 h 8590988"/>
                <a:gd name="connsiteX43" fmla="*/ 4149376 w 4384140"/>
                <a:gd name="connsiteY43" fmla="*/ 4280800 h 8590988"/>
                <a:gd name="connsiteX44" fmla="*/ 4142612 w 4384140"/>
                <a:gd name="connsiteY44" fmla="*/ 4249983 h 8590988"/>
                <a:gd name="connsiteX45" fmla="*/ 3608503 w 4384140"/>
                <a:gd name="connsiteY45" fmla="*/ 4081308 h 8590988"/>
                <a:gd name="connsiteX46" fmla="*/ 2107081 w 4384140"/>
                <a:gd name="connsiteY46" fmla="*/ 3918015 h 8590988"/>
                <a:gd name="connsiteX47" fmla="*/ 4235168 w 4384140"/>
                <a:gd name="connsiteY47" fmla="*/ 3417706 h 8590988"/>
                <a:gd name="connsiteX48" fmla="*/ 3949817 w 4384140"/>
                <a:gd name="connsiteY48" fmla="*/ 3308590 h 8590988"/>
                <a:gd name="connsiteX49" fmla="*/ 3511732 w 4384140"/>
                <a:gd name="connsiteY49" fmla="*/ 3347600 h 8590988"/>
                <a:gd name="connsiteX50" fmla="*/ 3252048 w 4384140"/>
                <a:gd name="connsiteY50" fmla="*/ 3348521 h 8590988"/>
                <a:gd name="connsiteX51" fmla="*/ 2845595 w 4384140"/>
                <a:gd name="connsiteY51" fmla="*/ 3349764 h 8590988"/>
                <a:gd name="connsiteX52" fmla="*/ 1944879 w 4384140"/>
                <a:gd name="connsiteY52" fmla="*/ 3216743 h 8590988"/>
                <a:gd name="connsiteX53" fmla="*/ 3052352 w 4384140"/>
                <a:gd name="connsiteY53" fmla="*/ 2981988 h 8590988"/>
                <a:gd name="connsiteX54" fmla="*/ 3630086 w 4384140"/>
                <a:gd name="connsiteY54" fmla="*/ 2990233 h 8590988"/>
                <a:gd name="connsiteX55" fmla="*/ 4383883 w 4384140"/>
                <a:gd name="connsiteY55" fmla="*/ 2855933 h 8590988"/>
                <a:gd name="connsiteX56" fmla="*/ 3547746 w 4384140"/>
                <a:gd name="connsiteY56" fmla="*/ 2594882 h 8590988"/>
                <a:gd name="connsiteX57" fmla="*/ 4188231 w 4384140"/>
                <a:gd name="connsiteY57" fmla="*/ 2250807 h 8590988"/>
                <a:gd name="connsiteX58" fmla="*/ 3407578 w 4384140"/>
                <a:gd name="connsiteY58" fmla="*/ 2342131 h 8590988"/>
                <a:gd name="connsiteX59" fmla="*/ 2763193 w 4384140"/>
                <a:gd name="connsiteY59" fmla="*/ 2424228 h 8590988"/>
                <a:gd name="connsiteX60" fmla="*/ 1857043 w 4384140"/>
                <a:gd name="connsiteY60" fmla="*/ 2539253 h 8590988"/>
                <a:gd name="connsiteX61" fmla="*/ 2304727 w 4384140"/>
                <a:gd name="connsiteY61" fmla="*/ 2243428 h 8590988"/>
                <a:gd name="connsiteX62" fmla="*/ 3279088 w 4384140"/>
                <a:gd name="connsiteY62" fmla="*/ 2108747 h 8590988"/>
                <a:gd name="connsiteX63" fmla="*/ 3901086 w 4384140"/>
                <a:gd name="connsiteY63" fmla="*/ 1685345 h 8590988"/>
                <a:gd name="connsiteX64" fmla="*/ 2756381 w 4384140"/>
                <a:gd name="connsiteY64" fmla="*/ 1817260 h 8590988"/>
                <a:gd name="connsiteX65" fmla="*/ 3026979 w 4384140"/>
                <a:gd name="connsiteY65" fmla="*/ 1372637 h 8590988"/>
                <a:gd name="connsiteX66" fmla="*/ 3353065 w 4384140"/>
                <a:gd name="connsiteY66" fmla="*/ 823782 h 8590988"/>
                <a:gd name="connsiteX67" fmla="*/ 2599668 w 4384140"/>
                <a:gd name="connsiteY67" fmla="*/ 1181691 h 8590988"/>
                <a:gd name="connsiteX68" fmla="*/ 2108106 w 4384140"/>
                <a:gd name="connsiteY68" fmla="*/ 1720398 h 8590988"/>
                <a:gd name="connsiteX69" fmla="*/ 1876440 w 4384140"/>
                <a:gd name="connsiteY69" fmla="*/ 1939020 h 8590988"/>
                <a:gd name="connsiteX70" fmla="*/ 1554380 w 4384140"/>
                <a:gd name="connsiteY70" fmla="*/ 2173692 h 8590988"/>
                <a:gd name="connsiteX71" fmla="*/ 1612835 w 4384140"/>
                <a:gd name="connsiteY71" fmla="*/ 1831414 h 8590988"/>
                <a:gd name="connsiteX72" fmla="*/ 1678286 w 4384140"/>
                <a:gd name="connsiteY72" fmla="*/ 1634661 h 8590988"/>
                <a:gd name="connsiteX73" fmla="*/ 1752199 w 4384140"/>
                <a:gd name="connsiteY73" fmla="*/ 1404590 h 8590988"/>
                <a:gd name="connsiteX74" fmla="*/ 1885677 w 4384140"/>
                <a:gd name="connsiteY74" fmla="*/ 1111428 h 8590988"/>
                <a:gd name="connsiteX75" fmla="*/ 2150935 w 4384140"/>
                <a:gd name="connsiteY75" fmla="*/ 483397 h 8590988"/>
                <a:gd name="connsiteX76" fmla="*/ 1470500 w 4384140"/>
                <a:gd name="connsiteY76" fmla="*/ 1152504 h 8590988"/>
                <a:gd name="connsiteX77" fmla="*/ 1318688 w 4384140"/>
                <a:gd name="connsiteY77" fmla="*/ 215887 h 8590988"/>
                <a:gd name="connsiteX78" fmla="*/ 1103572 w 4384140"/>
                <a:gd name="connsiteY78" fmla="*/ 1094057 h 8590988"/>
                <a:gd name="connsiteX79" fmla="*/ 1040364 w 4384140"/>
                <a:gd name="connsiteY79" fmla="*/ 1503223 h 8590988"/>
                <a:gd name="connsiteX80" fmla="*/ 862172 w 4384140"/>
                <a:gd name="connsiteY80" fmla="*/ 1819102 h 8590988"/>
                <a:gd name="connsiteX81" fmla="*/ 834414 w 4384140"/>
                <a:gd name="connsiteY81" fmla="*/ 909797 h 8590988"/>
                <a:gd name="connsiteX82" fmla="*/ 835104 w 4384140"/>
                <a:gd name="connsiteY82" fmla="*/ 362 h 8590988"/>
                <a:gd name="connsiteX83" fmla="*/ 344324 w 4384140"/>
                <a:gd name="connsiteY83" fmla="*/ 1179841 h 8590988"/>
                <a:gd name="connsiteX84" fmla="*/ 268691 w 4384140"/>
                <a:gd name="connsiteY84" fmla="*/ 709197 h 8590988"/>
                <a:gd name="connsiteX85" fmla="*/ 209031 w 4384140"/>
                <a:gd name="connsiteY85" fmla="*/ 274923 h 8590988"/>
                <a:gd name="connsiteX86" fmla="*/ 1699 w 4384140"/>
                <a:gd name="connsiteY86" fmla="*/ 1220431 h 8590988"/>
                <a:gd name="connsiteX87" fmla="*/ 0 w 4384140"/>
                <a:gd name="connsiteY87" fmla="*/ 1872845 h 8590988"/>
                <a:gd name="connsiteX88" fmla="*/ 3645 w 4384140"/>
                <a:gd name="connsiteY88" fmla="*/ 3542235 h 8590988"/>
                <a:gd name="connsiteX89" fmla="*/ 5301 w 4384140"/>
                <a:gd name="connsiteY89" fmla="*/ 4266334 h 8590988"/>
                <a:gd name="connsiteX90" fmla="*/ 5468 w 4384140"/>
                <a:gd name="connsiteY90" fmla="*/ 4295495 h 8590988"/>
                <a:gd name="connsiteX91" fmla="*/ 5301 w 4384140"/>
                <a:gd name="connsiteY91" fmla="*/ 4324655 h 8590988"/>
                <a:gd name="connsiteX92" fmla="*/ 3645 w 4384140"/>
                <a:gd name="connsiteY92" fmla="*/ 5048755 h 8590988"/>
                <a:gd name="connsiteX93" fmla="*/ 0 w 4384140"/>
                <a:gd name="connsiteY93" fmla="*/ 6718145 h 8590988"/>
                <a:gd name="connsiteX94" fmla="*/ 1699 w 4384140"/>
                <a:gd name="connsiteY94" fmla="*/ 7370558 h 8590988"/>
                <a:gd name="connsiteX95" fmla="*/ 209031 w 4384140"/>
                <a:gd name="connsiteY95" fmla="*/ 8316066 h 8590988"/>
                <a:gd name="connsiteX96" fmla="*/ 268691 w 4384140"/>
                <a:gd name="connsiteY96" fmla="*/ 7881791 h 8590988"/>
                <a:gd name="connsiteX97" fmla="*/ 344324 w 4384140"/>
                <a:gd name="connsiteY97" fmla="*/ 7411148 h 8590988"/>
                <a:gd name="connsiteX98" fmla="*/ 835104 w 4384140"/>
                <a:gd name="connsiteY98" fmla="*/ 8590627 h 8590988"/>
                <a:gd name="connsiteX0" fmla="*/ 835104 w 4384140"/>
                <a:gd name="connsiteY0" fmla="*/ 8590627 h 8590988"/>
                <a:gd name="connsiteX1" fmla="*/ 834414 w 4384140"/>
                <a:gd name="connsiteY1" fmla="*/ 7681192 h 8590988"/>
                <a:gd name="connsiteX2" fmla="*/ 862172 w 4384140"/>
                <a:gd name="connsiteY2" fmla="*/ 6771887 h 8590988"/>
                <a:gd name="connsiteX3" fmla="*/ 1040364 w 4384140"/>
                <a:gd name="connsiteY3" fmla="*/ 7087765 h 8590988"/>
                <a:gd name="connsiteX4" fmla="*/ 1103572 w 4384140"/>
                <a:gd name="connsiteY4" fmla="*/ 7496932 h 8590988"/>
                <a:gd name="connsiteX5" fmla="*/ 1318688 w 4384140"/>
                <a:gd name="connsiteY5" fmla="*/ 8375102 h 8590988"/>
                <a:gd name="connsiteX6" fmla="*/ 1470500 w 4384140"/>
                <a:gd name="connsiteY6" fmla="*/ 7438485 h 8590988"/>
                <a:gd name="connsiteX7" fmla="*/ 2150935 w 4384140"/>
                <a:gd name="connsiteY7" fmla="*/ 8107592 h 8590988"/>
                <a:gd name="connsiteX8" fmla="*/ 1885677 w 4384140"/>
                <a:gd name="connsiteY8" fmla="*/ 7479560 h 8590988"/>
                <a:gd name="connsiteX9" fmla="*/ 1752199 w 4384140"/>
                <a:gd name="connsiteY9" fmla="*/ 7186400 h 8590988"/>
                <a:gd name="connsiteX10" fmla="*/ 1678286 w 4384140"/>
                <a:gd name="connsiteY10" fmla="*/ 6956328 h 8590988"/>
                <a:gd name="connsiteX11" fmla="*/ 1536652 w 4384140"/>
                <a:gd name="connsiteY11" fmla="*/ 6768228 h 8590988"/>
                <a:gd name="connsiteX12" fmla="*/ 1525815 w 4384140"/>
                <a:gd name="connsiteY12" fmla="*/ 6408641 h 8590988"/>
                <a:gd name="connsiteX13" fmla="*/ 1876440 w 4384140"/>
                <a:gd name="connsiteY13" fmla="*/ 6651969 h 8590988"/>
                <a:gd name="connsiteX14" fmla="*/ 2108106 w 4384140"/>
                <a:gd name="connsiteY14" fmla="*/ 6870591 h 8590988"/>
                <a:gd name="connsiteX15" fmla="*/ 2599668 w 4384140"/>
                <a:gd name="connsiteY15" fmla="*/ 7409298 h 8590988"/>
                <a:gd name="connsiteX16" fmla="*/ 3353065 w 4384140"/>
                <a:gd name="connsiteY16" fmla="*/ 7767208 h 8590988"/>
                <a:gd name="connsiteX17" fmla="*/ 3026979 w 4384140"/>
                <a:gd name="connsiteY17" fmla="*/ 7218352 h 8590988"/>
                <a:gd name="connsiteX18" fmla="*/ 2756381 w 4384140"/>
                <a:gd name="connsiteY18" fmla="*/ 6773729 h 8590988"/>
                <a:gd name="connsiteX19" fmla="*/ 3901086 w 4384140"/>
                <a:gd name="connsiteY19" fmla="*/ 6905644 h 8590988"/>
                <a:gd name="connsiteX20" fmla="*/ 3279088 w 4384140"/>
                <a:gd name="connsiteY20" fmla="*/ 6482242 h 8590988"/>
                <a:gd name="connsiteX21" fmla="*/ 2304727 w 4384140"/>
                <a:gd name="connsiteY21" fmla="*/ 6347561 h 8590988"/>
                <a:gd name="connsiteX22" fmla="*/ 1666586 w 4384140"/>
                <a:gd name="connsiteY22" fmla="*/ 6103647 h 8590988"/>
                <a:gd name="connsiteX23" fmla="*/ 2763193 w 4384140"/>
                <a:gd name="connsiteY23" fmla="*/ 6166762 h 8590988"/>
                <a:gd name="connsiteX24" fmla="*/ 3407578 w 4384140"/>
                <a:gd name="connsiteY24" fmla="*/ 6248858 h 8590988"/>
                <a:gd name="connsiteX25" fmla="*/ 4188231 w 4384140"/>
                <a:gd name="connsiteY25" fmla="*/ 6340182 h 8590988"/>
                <a:gd name="connsiteX26" fmla="*/ 3547746 w 4384140"/>
                <a:gd name="connsiteY26" fmla="*/ 5996107 h 8590988"/>
                <a:gd name="connsiteX27" fmla="*/ 4383883 w 4384140"/>
                <a:gd name="connsiteY27" fmla="*/ 5735056 h 8590988"/>
                <a:gd name="connsiteX28" fmla="*/ 3630086 w 4384140"/>
                <a:gd name="connsiteY28" fmla="*/ 5600756 h 8590988"/>
                <a:gd name="connsiteX29" fmla="*/ 3052352 w 4384140"/>
                <a:gd name="connsiteY29" fmla="*/ 5609002 h 8590988"/>
                <a:gd name="connsiteX30" fmla="*/ 2049635 w 4384140"/>
                <a:gd name="connsiteY30" fmla="*/ 5382903 h 8590988"/>
                <a:gd name="connsiteX31" fmla="*/ 2845595 w 4384140"/>
                <a:gd name="connsiteY31" fmla="*/ 5241225 h 8590988"/>
                <a:gd name="connsiteX32" fmla="*/ 3252048 w 4384140"/>
                <a:gd name="connsiteY32" fmla="*/ 5242469 h 8590988"/>
                <a:gd name="connsiteX33" fmla="*/ 3511732 w 4384140"/>
                <a:gd name="connsiteY33" fmla="*/ 5243390 h 8590988"/>
                <a:gd name="connsiteX34" fmla="*/ 3949817 w 4384140"/>
                <a:gd name="connsiteY34" fmla="*/ 5282400 h 8590988"/>
                <a:gd name="connsiteX35" fmla="*/ 4235168 w 4384140"/>
                <a:gd name="connsiteY35" fmla="*/ 5173284 h 8590988"/>
                <a:gd name="connsiteX36" fmla="*/ 2002333 w 4384140"/>
                <a:gd name="connsiteY36" fmla="*/ 4655670 h 8590988"/>
                <a:gd name="connsiteX37" fmla="*/ 3608503 w 4384140"/>
                <a:gd name="connsiteY37" fmla="*/ 4509682 h 8590988"/>
                <a:gd name="connsiteX38" fmla="*/ 4142612 w 4384140"/>
                <a:gd name="connsiteY38" fmla="*/ 4341007 h 8590988"/>
                <a:gd name="connsiteX39" fmla="*/ 4149376 w 4384140"/>
                <a:gd name="connsiteY39" fmla="*/ 4310189 h 8590988"/>
                <a:gd name="connsiteX40" fmla="*/ 4155822 w 4384140"/>
                <a:gd name="connsiteY40" fmla="*/ 4310165 h 8590988"/>
                <a:gd name="connsiteX41" fmla="*/ 4152602 w 4384140"/>
                <a:gd name="connsiteY41" fmla="*/ 4295495 h 8590988"/>
                <a:gd name="connsiteX42" fmla="*/ 4155822 w 4384140"/>
                <a:gd name="connsiteY42" fmla="*/ 4280825 h 8590988"/>
                <a:gd name="connsiteX43" fmla="*/ 4149376 w 4384140"/>
                <a:gd name="connsiteY43" fmla="*/ 4280800 h 8590988"/>
                <a:gd name="connsiteX44" fmla="*/ 4142612 w 4384140"/>
                <a:gd name="connsiteY44" fmla="*/ 4249983 h 8590988"/>
                <a:gd name="connsiteX45" fmla="*/ 3608503 w 4384140"/>
                <a:gd name="connsiteY45" fmla="*/ 4081308 h 8590988"/>
                <a:gd name="connsiteX46" fmla="*/ 2107081 w 4384140"/>
                <a:gd name="connsiteY46" fmla="*/ 3918015 h 8590988"/>
                <a:gd name="connsiteX47" fmla="*/ 4235168 w 4384140"/>
                <a:gd name="connsiteY47" fmla="*/ 3417706 h 8590988"/>
                <a:gd name="connsiteX48" fmla="*/ 3949817 w 4384140"/>
                <a:gd name="connsiteY48" fmla="*/ 3308590 h 8590988"/>
                <a:gd name="connsiteX49" fmla="*/ 3511732 w 4384140"/>
                <a:gd name="connsiteY49" fmla="*/ 3347600 h 8590988"/>
                <a:gd name="connsiteX50" fmla="*/ 3252048 w 4384140"/>
                <a:gd name="connsiteY50" fmla="*/ 3348521 h 8590988"/>
                <a:gd name="connsiteX51" fmla="*/ 2845595 w 4384140"/>
                <a:gd name="connsiteY51" fmla="*/ 3349764 h 8590988"/>
                <a:gd name="connsiteX52" fmla="*/ 1944879 w 4384140"/>
                <a:gd name="connsiteY52" fmla="*/ 3216743 h 8590988"/>
                <a:gd name="connsiteX53" fmla="*/ 3052352 w 4384140"/>
                <a:gd name="connsiteY53" fmla="*/ 2981988 h 8590988"/>
                <a:gd name="connsiteX54" fmla="*/ 3630086 w 4384140"/>
                <a:gd name="connsiteY54" fmla="*/ 2990233 h 8590988"/>
                <a:gd name="connsiteX55" fmla="*/ 4383883 w 4384140"/>
                <a:gd name="connsiteY55" fmla="*/ 2855933 h 8590988"/>
                <a:gd name="connsiteX56" fmla="*/ 3547746 w 4384140"/>
                <a:gd name="connsiteY56" fmla="*/ 2594882 h 8590988"/>
                <a:gd name="connsiteX57" fmla="*/ 4188231 w 4384140"/>
                <a:gd name="connsiteY57" fmla="*/ 2250807 h 8590988"/>
                <a:gd name="connsiteX58" fmla="*/ 3407578 w 4384140"/>
                <a:gd name="connsiteY58" fmla="*/ 2342131 h 8590988"/>
                <a:gd name="connsiteX59" fmla="*/ 2763193 w 4384140"/>
                <a:gd name="connsiteY59" fmla="*/ 2424228 h 8590988"/>
                <a:gd name="connsiteX60" fmla="*/ 1857043 w 4384140"/>
                <a:gd name="connsiteY60" fmla="*/ 2539253 h 8590988"/>
                <a:gd name="connsiteX61" fmla="*/ 2304727 w 4384140"/>
                <a:gd name="connsiteY61" fmla="*/ 2243428 h 8590988"/>
                <a:gd name="connsiteX62" fmla="*/ 3279088 w 4384140"/>
                <a:gd name="connsiteY62" fmla="*/ 2108747 h 8590988"/>
                <a:gd name="connsiteX63" fmla="*/ 3901086 w 4384140"/>
                <a:gd name="connsiteY63" fmla="*/ 1685345 h 8590988"/>
                <a:gd name="connsiteX64" fmla="*/ 2756381 w 4384140"/>
                <a:gd name="connsiteY64" fmla="*/ 1817260 h 8590988"/>
                <a:gd name="connsiteX65" fmla="*/ 3026979 w 4384140"/>
                <a:gd name="connsiteY65" fmla="*/ 1372637 h 8590988"/>
                <a:gd name="connsiteX66" fmla="*/ 3353065 w 4384140"/>
                <a:gd name="connsiteY66" fmla="*/ 823782 h 8590988"/>
                <a:gd name="connsiteX67" fmla="*/ 2599668 w 4384140"/>
                <a:gd name="connsiteY67" fmla="*/ 1181691 h 8590988"/>
                <a:gd name="connsiteX68" fmla="*/ 2108106 w 4384140"/>
                <a:gd name="connsiteY68" fmla="*/ 1720398 h 8590988"/>
                <a:gd name="connsiteX69" fmla="*/ 1876440 w 4384140"/>
                <a:gd name="connsiteY69" fmla="*/ 1939020 h 8590988"/>
                <a:gd name="connsiteX70" fmla="*/ 1554380 w 4384140"/>
                <a:gd name="connsiteY70" fmla="*/ 2173692 h 8590988"/>
                <a:gd name="connsiteX71" fmla="*/ 1612835 w 4384140"/>
                <a:gd name="connsiteY71" fmla="*/ 1831414 h 8590988"/>
                <a:gd name="connsiteX72" fmla="*/ 1678286 w 4384140"/>
                <a:gd name="connsiteY72" fmla="*/ 1634661 h 8590988"/>
                <a:gd name="connsiteX73" fmla="*/ 1752199 w 4384140"/>
                <a:gd name="connsiteY73" fmla="*/ 1404590 h 8590988"/>
                <a:gd name="connsiteX74" fmla="*/ 1885677 w 4384140"/>
                <a:gd name="connsiteY74" fmla="*/ 1111428 h 8590988"/>
                <a:gd name="connsiteX75" fmla="*/ 2150935 w 4384140"/>
                <a:gd name="connsiteY75" fmla="*/ 483397 h 8590988"/>
                <a:gd name="connsiteX76" fmla="*/ 1470500 w 4384140"/>
                <a:gd name="connsiteY76" fmla="*/ 1152504 h 8590988"/>
                <a:gd name="connsiteX77" fmla="*/ 1318688 w 4384140"/>
                <a:gd name="connsiteY77" fmla="*/ 215887 h 8590988"/>
                <a:gd name="connsiteX78" fmla="*/ 1103572 w 4384140"/>
                <a:gd name="connsiteY78" fmla="*/ 1094057 h 8590988"/>
                <a:gd name="connsiteX79" fmla="*/ 1040364 w 4384140"/>
                <a:gd name="connsiteY79" fmla="*/ 1503223 h 8590988"/>
                <a:gd name="connsiteX80" fmla="*/ 862172 w 4384140"/>
                <a:gd name="connsiteY80" fmla="*/ 1819102 h 8590988"/>
                <a:gd name="connsiteX81" fmla="*/ 834414 w 4384140"/>
                <a:gd name="connsiteY81" fmla="*/ 909797 h 8590988"/>
                <a:gd name="connsiteX82" fmla="*/ 835104 w 4384140"/>
                <a:gd name="connsiteY82" fmla="*/ 362 h 8590988"/>
                <a:gd name="connsiteX83" fmla="*/ 344324 w 4384140"/>
                <a:gd name="connsiteY83" fmla="*/ 1179841 h 8590988"/>
                <a:gd name="connsiteX84" fmla="*/ 268691 w 4384140"/>
                <a:gd name="connsiteY84" fmla="*/ 709197 h 8590988"/>
                <a:gd name="connsiteX85" fmla="*/ 209031 w 4384140"/>
                <a:gd name="connsiteY85" fmla="*/ 274923 h 8590988"/>
                <a:gd name="connsiteX86" fmla="*/ 1699 w 4384140"/>
                <a:gd name="connsiteY86" fmla="*/ 1220431 h 8590988"/>
                <a:gd name="connsiteX87" fmla="*/ 0 w 4384140"/>
                <a:gd name="connsiteY87" fmla="*/ 1872845 h 8590988"/>
                <a:gd name="connsiteX88" fmla="*/ 3645 w 4384140"/>
                <a:gd name="connsiteY88" fmla="*/ 3542235 h 8590988"/>
                <a:gd name="connsiteX89" fmla="*/ 5301 w 4384140"/>
                <a:gd name="connsiteY89" fmla="*/ 4266334 h 8590988"/>
                <a:gd name="connsiteX90" fmla="*/ 5468 w 4384140"/>
                <a:gd name="connsiteY90" fmla="*/ 4295495 h 8590988"/>
                <a:gd name="connsiteX91" fmla="*/ 5301 w 4384140"/>
                <a:gd name="connsiteY91" fmla="*/ 4324655 h 8590988"/>
                <a:gd name="connsiteX92" fmla="*/ 3645 w 4384140"/>
                <a:gd name="connsiteY92" fmla="*/ 5048755 h 8590988"/>
                <a:gd name="connsiteX93" fmla="*/ 0 w 4384140"/>
                <a:gd name="connsiteY93" fmla="*/ 6718145 h 8590988"/>
                <a:gd name="connsiteX94" fmla="*/ 1699 w 4384140"/>
                <a:gd name="connsiteY94" fmla="*/ 7370558 h 8590988"/>
                <a:gd name="connsiteX95" fmla="*/ 209031 w 4384140"/>
                <a:gd name="connsiteY95" fmla="*/ 8316066 h 8590988"/>
                <a:gd name="connsiteX96" fmla="*/ 268691 w 4384140"/>
                <a:gd name="connsiteY96" fmla="*/ 7881791 h 8590988"/>
                <a:gd name="connsiteX97" fmla="*/ 344324 w 4384140"/>
                <a:gd name="connsiteY97" fmla="*/ 7411148 h 8590988"/>
                <a:gd name="connsiteX98" fmla="*/ 835104 w 4384140"/>
                <a:gd name="connsiteY98" fmla="*/ 8590627 h 8590988"/>
                <a:gd name="connsiteX0" fmla="*/ 835104 w 4384140"/>
                <a:gd name="connsiteY0" fmla="*/ 8590627 h 8590988"/>
                <a:gd name="connsiteX1" fmla="*/ 834414 w 4384140"/>
                <a:gd name="connsiteY1" fmla="*/ 7681192 h 8590988"/>
                <a:gd name="connsiteX2" fmla="*/ 862172 w 4384140"/>
                <a:gd name="connsiteY2" fmla="*/ 6771887 h 8590988"/>
                <a:gd name="connsiteX3" fmla="*/ 1040364 w 4384140"/>
                <a:gd name="connsiteY3" fmla="*/ 7087765 h 8590988"/>
                <a:gd name="connsiteX4" fmla="*/ 1103572 w 4384140"/>
                <a:gd name="connsiteY4" fmla="*/ 7496932 h 8590988"/>
                <a:gd name="connsiteX5" fmla="*/ 1318688 w 4384140"/>
                <a:gd name="connsiteY5" fmla="*/ 8375102 h 8590988"/>
                <a:gd name="connsiteX6" fmla="*/ 1470500 w 4384140"/>
                <a:gd name="connsiteY6" fmla="*/ 7438485 h 8590988"/>
                <a:gd name="connsiteX7" fmla="*/ 2150935 w 4384140"/>
                <a:gd name="connsiteY7" fmla="*/ 8107592 h 8590988"/>
                <a:gd name="connsiteX8" fmla="*/ 1885677 w 4384140"/>
                <a:gd name="connsiteY8" fmla="*/ 7479560 h 8590988"/>
                <a:gd name="connsiteX9" fmla="*/ 1752199 w 4384140"/>
                <a:gd name="connsiteY9" fmla="*/ 7186400 h 8590988"/>
                <a:gd name="connsiteX10" fmla="*/ 1678286 w 4384140"/>
                <a:gd name="connsiteY10" fmla="*/ 6956328 h 8590988"/>
                <a:gd name="connsiteX11" fmla="*/ 1536652 w 4384140"/>
                <a:gd name="connsiteY11" fmla="*/ 6768228 h 8590988"/>
                <a:gd name="connsiteX12" fmla="*/ 1525815 w 4384140"/>
                <a:gd name="connsiteY12" fmla="*/ 6408641 h 8590988"/>
                <a:gd name="connsiteX13" fmla="*/ 1876440 w 4384140"/>
                <a:gd name="connsiteY13" fmla="*/ 6651969 h 8590988"/>
                <a:gd name="connsiteX14" fmla="*/ 2108106 w 4384140"/>
                <a:gd name="connsiteY14" fmla="*/ 6870591 h 8590988"/>
                <a:gd name="connsiteX15" fmla="*/ 2599668 w 4384140"/>
                <a:gd name="connsiteY15" fmla="*/ 7409298 h 8590988"/>
                <a:gd name="connsiteX16" fmla="*/ 3353065 w 4384140"/>
                <a:gd name="connsiteY16" fmla="*/ 7767208 h 8590988"/>
                <a:gd name="connsiteX17" fmla="*/ 3026979 w 4384140"/>
                <a:gd name="connsiteY17" fmla="*/ 7218352 h 8590988"/>
                <a:gd name="connsiteX18" fmla="*/ 2756381 w 4384140"/>
                <a:gd name="connsiteY18" fmla="*/ 6773729 h 8590988"/>
                <a:gd name="connsiteX19" fmla="*/ 3901086 w 4384140"/>
                <a:gd name="connsiteY19" fmla="*/ 6905644 h 8590988"/>
                <a:gd name="connsiteX20" fmla="*/ 3279088 w 4384140"/>
                <a:gd name="connsiteY20" fmla="*/ 6482242 h 8590988"/>
                <a:gd name="connsiteX21" fmla="*/ 2304727 w 4384140"/>
                <a:gd name="connsiteY21" fmla="*/ 6347561 h 8590988"/>
                <a:gd name="connsiteX22" fmla="*/ 1666586 w 4384140"/>
                <a:gd name="connsiteY22" fmla="*/ 6103647 h 8590988"/>
                <a:gd name="connsiteX23" fmla="*/ 2763193 w 4384140"/>
                <a:gd name="connsiteY23" fmla="*/ 6166762 h 8590988"/>
                <a:gd name="connsiteX24" fmla="*/ 3407578 w 4384140"/>
                <a:gd name="connsiteY24" fmla="*/ 6248858 h 8590988"/>
                <a:gd name="connsiteX25" fmla="*/ 4188231 w 4384140"/>
                <a:gd name="connsiteY25" fmla="*/ 6340182 h 8590988"/>
                <a:gd name="connsiteX26" fmla="*/ 3547746 w 4384140"/>
                <a:gd name="connsiteY26" fmla="*/ 5996107 h 8590988"/>
                <a:gd name="connsiteX27" fmla="*/ 4383883 w 4384140"/>
                <a:gd name="connsiteY27" fmla="*/ 5735056 h 8590988"/>
                <a:gd name="connsiteX28" fmla="*/ 3630086 w 4384140"/>
                <a:gd name="connsiteY28" fmla="*/ 5600756 h 8590988"/>
                <a:gd name="connsiteX29" fmla="*/ 3052352 w 4384140"/>
                <a:gd name="connsiteY29" fmla="*/ 5609002 h 8590988"/>
                <a:gd name="connsiteX30" fmla="*/ 2049635 w 4384140"/>
                <a:gd name="connsiteY30" fmla="*/ 5382903 h 8590988"/>
                <a:gd name="connsiteX31" fmla="*/ 2845595 w 4384140"/>
                <a:gd name="connsiteY31" fmla="*/ 5241225 h 8590988"/>
                <a:gd name="connsiteX32" fmla="*/ 3252048 w 4384140"/>
                <a:gd name="connsiteY32" fmla="*/ 5242469 h 8590988"/>
                <a:gd name="connsiteX33" fmla="*/ 3511732 w 4384140"/>
                <a:gd name="connsiteY33" fmla="*/ 5243390 h 8590988"/>
                <a:gd name="connsiteX34" fmla="*/ 3949817 w 4384140"/>
                <a:gd name="connsiteY34" fmla="*/ 5282400 h 8590988"/>
                <a:gd name="connsiteX35" fmla="*/ 4235168 w 4384140"/>
                <a:gd name="connsiteY35" fmla="*/ 5173284 h 8590988"/>
                <a:gd name="connsiteX36" fmla="*/ 2002333 w 4384140"/>
                <a:gd name="connsiteY36" fmla="*/ 4655670 h 8590988"/>
                <a:gd name="connsiteX37" fmla="*/ 3608503 w 4384140"/>
                <a:gd name="connsiteY37" fmla="*/ 4509682 h 8590988"/>
                <a:gd name="connsiteX38" fmla="*/ 4142612 w 4384140"/>
                <a:gd name="connsiteY38" fmla="*/ 4341007 h 8590988"/>
                <a:gd name="connsiteX39" fmla="*/ 4149376 w 4384140"/>
                <a:gd name="connsiteY39" fmla="*/ 4310189 h 8590988"/>
                <a:gd name="connsiteX40" fmla="*/ 4155822 w 4384140"/>
                <a:gd name="connsiteY40" fmla="*/ 4310165 h 8590988"/>
                <a:gd name="connsiteX41" fmla="*/ 4152602 w 4384140"/>
                <a:gd name="connsiteY41" fmla="*/ 4295495 h 8590988"/>
                <a:gd name="connsiteX42" fmla="*/ 4155822 w 4384140"/>
                <a:gd name="connsiteY42" fmla="*/ 4280825 h 8590988"/>
                <a:gd name="connsiteX43" fmla="*/ 4149376 w 4384140"/>
                <a:gd name="connsiteY43" fmla="*/ 4280800 h 8590988"/>
                <a:gd name="connsiteX44" fmla="*/ 4142612 w 4384140"/>
                <a:gd name="connsiteY44" fmla="*/ 4249983 h 8590988"/>
                <a:gd name="connsiteX45" fmla="*/ 3608503 w 4384140"/>
                <a:gd name="connsiteY45" fmla="*/ 4081308 h 8590988"/>
                <a:gd name="connsiteX46" fmla="*/ 2107081 w 4384140"/>
                <a:gd name="connsiteY46" fmla="*/ 3918015 h 8590988"/>
                <a:gd name="connsiteX47" fmla="*/ 4235168 w 4384140"/>
                <a:gd name="connsiteY47" fmla="*/ 3417706 h 8590988"/>
                <a:gd name="connsiteX48" fmla="*/ 3949817 w 4384140"/>
                <a:gd name="connsiteY48" fmla="*/ 3308590 h 8590988"/>
                <a:gd name="connsiteX49" fmla="*/ 3511732 w 4384140"/>
                <a:gd name="connsiteY49" fmla="*/ 3347600 h 8590988"/>
                <a:gd name="connsiteX50" fmla="*/ 3252048 w 4384140"/>
                <a:gd name="connsiteY50" fmla="*/ 3348521 h 8590988"/>
                <a:gd name="connsiteX51" fmla="*/ 2845595 w 4384140"/>
                <a:gd name="connsiteY51" fmla="*/ 3349764 h 8590988"/>
                <a:gd name="connsiteX52" fmla="*/ 1944879 w 4384140"/>
                <a:gd name="connsiteY52" fmla="*/ 3216743 h 8590988"/>
                <a:gd name="connsiteX53" fmla="*/ 3052352 w 4384140"/>
                <a:gd name="connsiteY53" fmla="*/ 2981988 h 8590988"/>
                <a:gd name="connsiteX54" fmla="*/ 3630086 w 4384140"/>
                <a:gd name="connsiteY54" fmla="*/ 2990233 h 8590988"/>
                <a:gd name="connsiteX55" fmla="*/ 4383883 w 4384140"/>
                <a:gd name="connsiteY55" fmla="*/ 2855933 h 8590988"/>
                <a:gd name="connsiteX56" fmla="*/ 3547746 w 4384140"/>
                <a:gd name="connsiteY56" fmla="*/ 2594882 h 8590988"/>
                <a:gd name="connsiteX57" fmla="*/ 4188231 w 4384140"/>
                <a:gd name="connsiteY57" fmla="*/ 2250807 h 8590988"/>
                <a:gd name="connsiteX58" fmla="*/ 3407578 w 4384140"/>
                <a:gd name="connsiteY58" fmla="*/ 2342131 h 8590988"/>
                <a:gd name="connsiteX59" fmla="*/ 2763193 w 4384140"/>
                <a:gd name="connsiteY59" fmla="*/ 2424228 h 8590988"/>
                <a:gd name="connsiteX60" fmla="*/ 1857043 w 4384140"/>
                <a:gd name="connsiteY60" fmla="*/ 2539253 h 8590988"/>
                <a:gd name="connsiteX61" fmla="*/ 2304727 w 4384140"/>
                <a:gd name="connsiteY61" fmla="*/ 2243428 h 8590988"/>
                <a:gd name="connsiteX62" fmla="*/ 3279088 w 4384140"/>
                <a:gd name="connsiteY62" fmla="*/ 2108747 h 8590988"/>
                <a:gd name="connsiteX63" fmla="*/ 3901086 w 4384140"/>
                <a:gd name="connsiteY63" fmla="*/ 1685345 h 8590988"/>
                <a:gd name="connsiteX64" fmla="*/ 2756381 w 4384140"/>
                <a:gd name="connsiteY64" fmla="*/ 1817260 h 8590988"/>
                <a:gd name="connsiteX65" fmla="*/ 3026979 w 4384140"/>
                <a:gd name="connsiteY65" fmla="*/ 1372637 h 8590988"/>
                <a:gd name="connsiteX66" fmla="*/ 3353065 w 4384140"/>
                <a:gd name="connsiteY66" fmla="*/ 823782 h 8590988"/>
                <a:gd name="connsiteX67" fmla="*/ 2599668 w 4384140"/>
                <a:gd name="connsiteY67" fmla="*/ 1181691 h 8590988"/>
                <a:gd name="connsiteX68" fmla="*/ 2108106 w 4384140"/>
                <a:gd name="connsiteY68" fmla="*/ 1720398 h 8590988"/>
                <a:gd name="connsiteX69" fmla="*/ 1876440 w 4384140"/>
                <a:gd name="connsiteY69" fmla="*/ 1939020 h 8590988"/>
                <a:gd name="connsiteX70" fmla="*/ 1554380 w 4384140"/>
                <a:gd name="connsiteY70" fmla="*/ 2173692 h 8590988"/>
                <a:gd name="connsiteX71" fmla="*/ 1612835 w 4384140"/>
                <a:gd name="connsiteY71" fmla="*/ 1831414 h 8590988"/>
                <a:gd name="connsiteX72" fmla="*/ 1678286 w 4384140"/>
                <a:gd name="connsiteY72" fmla="*/ 1634661 h 8590988"/>
                <a:gd name="connsiteX73" fmla="*/ 1752199 w 4384140"/>
                <a:gd name="connsiteY73" fmla="*/ 1404590 h 8590988"/>
                <a:gd name="connsiteX74" fmla="*/ 1885677 w 4384140"/>
                <a:gd name="connsiteY74" fmla="*/ 1111428 h 8590988"/>
                <a:gd name="connsiteX75" fmla="*/ 2150935 w 4384140"/>
                <a:gd name="connsiteY75" fmla="*/ 483397 h 8590988"/>
                <a:gd name="connsiteX76" fmla="*/ 1470500 w 4384140"/>
                <a:gd name="connsiteY76" fmla="*/ 1152504 h 8590988"/>
                <a:gd name="connsiteX77" fmla="*/ 1318688 w 4384140"/>
                <a:gd name="connsiteY77" fmla="*/ 215887 h 8590988"/>
                <a:gd name="connsiteX78" fmla="*/ 1103572 w 4384140"/>
                <a:gd name="connsiteY78" fmla="*/ 1094057 h 8590988"/>
                <a:gd name="connsiteX79" fmla="*/ 1040364 w 4384140"/>
                <a:gd name="connsiteY79" fmla="*/ 1503223 h 8590988"/>
                <a:gd name="connsiteX80" fmla="*/ 862172 w 4384140"/>
                <a:gd name="connsiteY80" fmla="*/ 1819102 h 8590988"/>
                <a:gd name="connsiteX81" fmla="*/ 834414 w 4384140"/>
                <a:gd name="connsiteY81" fmla="*/ 909797 h 8590988"/>
                <a:gd name="connsiteX82" fmla="*/ 835104 w 4384140"/>
                <a:gd name="connsiteY82" fmla="*/ 362 h 8590988"/>
                <a:gd name="connsiteX83" fmla="*/ 344324 w 4384140"/>
                <a:gd name="connsiteY83" fmla="*/ 1179841 h 8590988"/>
                <a:gd name="connsiteX84" fmla="*/ 268691 w 4384140"/>
                <a:gd name="connsiteY84" fmla="*/ 709197 h 8590988"/>
                <a:gd name="connsiteX85" fmla="*/ 209031 w 4384140"/>
                <a:gd name="connsiteY85" fmla="*/ 274923 h 8590988"/>
                <a:gd name="connsiteX86" fmla="*/ 1699 w 4384140"/>
                <a:gd name="connsiteY86" fmla="*/ 1220431 h 8590988"/>
                <a:gd name="connsiteX87" fmla="*/ 0 w 4384140"/>
                <a:gd name="connsiteY87" fmla="*/ 1872845 h 8590988"/>
                <a:gd name="connsiteX88" fmla="*/ 3645 w 4384140"/>
                <a:gd name="connsiteY88" fmla="*/ 3542235 h 8590988"/>
                <a:gd name="connsiteX89" fmla="*/ 5301 w 4384140"/>
                <a:gd name="connsiteY89" fmla="*/ 4266334 h 8590988"/>
                <a:gd name="connsiteX90" fmla="*/ 5468 w 4384140"/>
                <a:gd name="connsiteY90" fmla="*/ 4295495 h 8590988"/>
                <a:gd name="connsiteX91" fmla="*/ 5301 w 4384140"/>
                <a:gd name="connsiteY91" fmla="*/ 4324655 h 8590988"/>
                <a:gd name="connsiteX92" fmla="*/ 3645 w 4384140"/>
                <a:gd name="connsiteY92" fmla="*/ 5048755 h 8590988"/>
                <a:gd name="connsiteX93" fmla="*/ 0 w 4384140"/>
                <a:gd name="connsiteY93" fmla="*/ 6718145 h 8590988"/>
                <a:gd name="connsiteX94" fmla="*/ 1699 w 4384140"/>
                <a:gd name="connsiteY94" fmla="*/ 7370558 h 8590988"/>
                <a:gd name="connsiteX95" fmla="*/ 209031 w 4384140"/>
                <a:gd name="connsiteY95" fmla="*/ 8316066 h 8590988"/>
                <a:gd name="connsiteX96" fmla="*/ 268691 w 4384140"/>
                <a:gd name="connsiteY96" fmla="*/ 7881791 h 8590988"/>
                <a:gd name="connsiteX97" fmla="*/ 344324 w 4384140"/>
                <a:gd name="connsiteY97" fmla="*/ 7411148 h 8590988"/>
                <a:gd name="connsiteX98" fmla="*/ 835104 w 4384140"/>
                <a:gd name="connsiteY98" fmla="*/ 8590627 h 8590988"/>
                <a:gd name="connsiteX0" fmla="*/ 835104 w 4384140"/>
                <a:gd name="connsiteY0" fmla="*/ 8590627 h 8590988"/>
                <a:gd name="connsiteX1" fmla="*/ 834414 w 4384140"/>
                <a:gd name="connsiteY1" fmla="*/ 7681192 h 8590988"/>
                <a:gd name="connsiteX2" fmla="*/ 862172 w 4384140"/>
                <a:gd name="connsiteY2" fmla="*/ 6771887 h 8590988"/>
                <a:gd name="connsiteX3" fmla="*/ 1040364 w 4384140"/>
                <a:gd name="connsiteY3" fmla="*/ 7087765 h 8590988"/>
                <a:gd name="connsiteX4" fmla="*/ 1103572 w 4384140"/>
                <a:gd name="connsiteY4" fmla="*/ 7496932 h 8590988"/>
                <a:gd name="connsiteX5" fmla="*/ 1318688 w 4384140"/>
                <a:gd name="connsiteY5" fmla="*/ 8375102 h 8590988"/>
                <a:gd name="connsiteX6" fmla="*/ 1470500 w 4384140"/>
                <a:gd name="connsiteY6" fmla="*/ 7438485 h 8590988"/>
                <a:gd name="connsiteX7" fmla="*/ 2150935 w 4384140"/>
                <a:gd name="connsiteY7" fmla="*/ 8107592 h 8590988"/>
                <a:gd name="connsiteX8" fmla="*/ 1885677 w 4384140"/>
                <a:gd name="connsiteY8" fmla="*/ 7479560 h 8590988"/>
                <a:gd name="connsiteX9" fmla="*/ 1752199 w 4384140"/>
                <a:gd name="connsiteY9" fmla="*/ 7186400 h 8590988"/>
                <a:gd name="connsiteX10" fmla="*/ 1678286 w 4384140"/>
                <a:gd name="connsiteY10" fmla="*/ 6956328 h 8590988"/>
                <a:gd name="connsiteX11" fmla="*/ 1536652 w 4384140"/>
                <a:gd name="connsiteY11" fmla="*/ 6768228 h 8590988"/>
                <a:gd name="connsiteX12" fmla="*/ 1525815 w 4384140"/>
                <a:gd name="connsiteY12" fmla="*/ 6408641 h 8590988"/>
                <a:gd name="connsiteX13" fmla="*/ 1876440 w 4384140"/>
                <a:gd name="connsiteY13" fmla="*/ 6651969 h 8590988"/>
                <a:gd name="connsiteX14" fmla="*/ 2108106 w 4384140"/>
                <a:gd name="connsiteY14" fmla="*/ 6870591 h 8590988"/>
                <a:gd name="connsiteX15" fmla="*/ 2599668 w 4384140"/>
                <a:gd name="connsiteY15" fmla="*/ 7409298 h 8590988"/>
                <a:gd name="connsiteX16" fmla="*/ 3353065 w 4384140"/>
                <a:gd name="connsiteY16" fmla="*/ 7767208 h 8590988"/>
                <a:gd name="connsiteX17" fmla="*/ 3026979 w 4384140"/>
                <a:gd name="connsiteY17" fmla="*/ 7218352 h 8590988"/>
                <a:gd name="connsiteX18" fmla="*/ 2756381 w 4384140"/>
                <a:gd name="connsiteY18" fmla="*/ 6773729 h 8590988"/>
                <a:gd name="connsiteX19" fmla="*/ 3901086 w 4384140"/>
                <a:gd name="connsiteY19" fmla="*/ 6905644 h 8590988"/>
                <a:gd name="connsiteX20" fmla="*/ 3279088 w 4384140"/>
                <a:gd name="connsiteY20" fmla="*/ 6482242 h 8590988"/>
                <a:gd name="connsiteX21" fmla="*/ 2304727 w 4384140"/>
                <a:gd name="connsiteY21" fmla="*/ 6347561 h 8590988"/>
                <a:gd name="connsiteX22" fmla="*/ 1666586 w 4384140"/>
                <a:gd name="connsiteY22" fmla="*/ 6103647 h 8590988"/>
                <a:gd name="connsiteX23" fmla="*/ 2763193 w 4384140"/>
                <a:gd name="connsiteY23" fmla="*/ 6166762 h 8590988"/>
                <a:gd name="connsiteX24" fmla="*/ 3407578 w 4384140"/>
                <a:gd name="connsiteY24" fmla="*/ 6248858 h 8590988"/>
                <a:gd name="connsiteX25" fmla="*/ 4188231 w 4384140"/>
                <a:gd name="connsiteY25" fmla="*/ 6340182 h 8590988"/>
                <a:gd name="connsiteX26" fmla="*/ 3547746 w 4384140"/>
                <a:gd name="connsiteY26" fmla="*/ 5996107 h 8590988"/>
                <a:gd name="connsiteX27" fmla="*/ 4383883 w 4384140"/>
                <a:gd name="connsiteY27" fmla="*/ 5735056 h 8590988"/>
                <a:gd name="connsiteX28" fmla="*/ 3630086 w 4384140"/>
                <a:gd name="connsiteY28" fmla="*/ 5600756 h 8590988"/>
                <a:gd name="connsiteX29" fmla="*/ 2623827 w 4384140"/>
                <a:gd name="connsiteY29" fmla="*/ 5617654 h 8590988"/>
                <a:gd name="connsiteX30" fmla="*/ 2049635 w 4384140"/>
                <a:gd name="connsiteY30" fmla="*/ 5382903 h 8590988"/>
                <a:gd name="connsiteX31" fmla="*/ 2845595 w 4384140"/>
                <a:gd name="connsiteY31" fmla="*/ 5241225 h 8590988"/>
                <a:gd name="connsiteX32" fmla="*/ 3252048 w 4384140"/>
                <a:gd name="connsiteY32" fmla="*/ 5242469 h 8590988"/>
                <a:gd name="connsiteX33" fmla="*/ 3511732 w 4384140"/>
                <a:gd name="connsiteY33" fmla="*/ 5243390 h 8590988"/>
                <a:gd name="connsiteX34" fmla="*/ 3949817 w 4384140"/>
                <a:gd name="connsiteY34" fmla="*/ 5282400 h 8590988"/>
                <a:gd name="connsiteX35" fmla="*/ 4235168 w 4384140"/>
                <a:gd name="connsiteY35" fmla="*/ 5173284 h 8590988"/>
                <a:gd name="connsiteX36" fmla="*/ 2002333 w 4384140"/>
                <a:gd name="connsiteY36" fmla="*/ 4655670 h 8590988"/>
                <a:gd name="connsiteX37" fmla="*/ 3608503 w 4384140"/>
                <a:gd name="connsiteY37" fmla="*/ 4509682 h 8590988"/>
                <a:gd name="connsiteX38" fmla="*/ 4142612 w 4384140"/>
                <a:gd name="connsiteY38" fmla="*/ 4341007 h 8590988"/>
                <a:gd name="connsiteX39" fmla="*/ 4149376 w 4384140"/>
                <a:gd name="connsiteY39" fmla="*/ 4310189 h 8590988"/>
                <a:gd name="connsiteX40" fmla="*/ 4155822 w 4384140"/>
                <a:gd name="connsiteY40" fmla="*/ 4310165 h 8590988"/>
                <a:gd name="connsiteX41" fmla="*/ 4152602 w 4384140"/>
                <a:gd name="connsiteY41" fmla="*/ 4295495 h 8590988"/>
                <a:gd name="connsiteX42" fmla="*/ 4155822 w 4384140"/>
                <a:gd name="connsiteY42" fmla="*/ 4280825 h 8590988"/>
                <a:gd name="connsiteX43" fmla="*/ 4149376 w 4384140"/>
                <a:gd name="connsiteY43" fmla="*/ 4280800 h 8590988"/>
                <a:gd name="connsiteX44" fmla="*/ 4142612 w 4384140"/>
                <a:gd name="connsiteY44" fmla="*/ 4249983 h 8590988"/>
                <a:gd name="connsiteX45" fmla="*/ 3608503 w 4384140"/>
                <a:gd name="connsiteY45" fmla="*/ 4081308 h 8590988"/>
                <a:gd name="connsiteX46" fmla="*/ 2107081 w 4384140"/>
                <a:gd name="connsiteY46" fmla="*/ 3918015 h 8590988"/>
                <a:gd name="connsiteX47" fmla="*/ 4235168 w 4384140"/>
                <a:gd name="connsiteY47" fmla="*/ 3417706 h 8590988"/>
                <a:gd name="connsiteX48" fmla="*/ 3949817 w 4384140"/>
                <a:gd name="connsiteY48" fmla="*/ 3308590 h 8590988"/>
                <a:gd name="connsiteX49" fmla="*/ 3511732 w 4384140"/>
                <a:gd name="connsiteY49" fmla="*/ 3347600 h 8590988"/>
                <a:gd name="connsiteX50" fmla="*/ 3252048 w 4384140"/>
                <a:gd name="connsiteY50" fmla="*/ 3348521 h 8590988"/>
                <a:gd name="connsiteX51" fmla="*/ 2845595 w 4384140"/>
                <a:gd name="connsiteY51" fmla="*/ 3349764 h 8590988"/>
                <a:gd name="connsiteX52" fmla="*/ 1944879 w 4384140"/>
                <a:gd name="connsiteY52" fmla="*/ 3216743 h 8590988"/>
                <a:gd name="connsiteX53" fmla="*/ 3052352 w 4384140"/>
                <a:gd name="connsiteY53" fmla="*/ 2981988 h 8590988"/>
                <a:gd name="connsiteX54" fmla="*/ 3630086 w 4384140"/>
                <a:gd name="connsiteY54" fmla="*/ 2990233 h 8590988"/>
                <a:gd name="connsiteX55" fmla="*/ 4383883 w 4384140"/>
                <a:gd name="connsiteY55" fmla="*/ 2855933 h 8590988"/>
                <a:gd name="connsiteX56" fmla="*/ 3547746 w 4384140"/>
                <a:gd name="connsiteY56" fmla="*/ 2594882 h 8590988"/>
                <a:gd name="connsiteX57" fmla="*/ 4188231 w 4384140"/>
                <a:gd name="connsiteY57" fmla="*/ 2250807 h 8590988"/>
                <a:gd name="connsiteX58" fmla="*/ 3407578 w 4384140"/>
                <a:gd name="connsiteY58" fmla="*/ 2342131 h 8590988"/>
                <a:gd name="connsiteX59" fmla="*/ 2763193 w 4384140"/>
                <a:gd name="connsiteY59" fmla="*/ 2424228 h 8590988"/>
                <a:gd name="connsiteX60" fmla="*/ 1857043 w 4384140"/>
                <a:gd name="connsiteY60" fmla="*/ 2539253 h 8590988"/>
                <a:gd name="connsiteX61" fmla="*/ 2304727 w 4384140"/>
                <a:gd name="connsiteY61" fmla="*/ 2243428 h 8590988"/>
                <a:gd name="connsiteX62" fmla="*/ 3279088 w 4384140"/>
                <a:gd name="connsiteY62" fmla="*/ 2108747 h 8590988"/>
                <a:gd name="connsiteX63" fmla="*/ 3901086 w 4384140"/>
                <a:gd name="connsiteY63" fmla="*/ 1685345 h 8590988"/>
                <a:gd name="connsiteX64" fmla="*/ 2756381 w 4384140"/>
                <a:gd name="connsiteY64" fmla="*/ 1817260 h 8590988"/>
                <a:gd name="connsiteX65" fmla="*/ 3026979 w 4384140"/>
                <a:gd name="connsiteY65" fmla="*/ 1372637 h 8590988"/>
                <a:gd name="connsiteX66" fmla="*/ 3353065 w 4384140"/>
                <a:gd name="connsiteY66" fmla="*/ 823782 h 8590988"/>
                <a:gd name="connsiteX67" fmla="*/ 2599668 w 4384140"/>
                <a:gd name="connsiteY67" fmla="*/ 1181691 h 8590988"/>
                <a:gd name="connsiteX68" fmla="*/ 2108106 w 4384140"/>
                <a:gd name="connsiteY68" fmla="*/ 1720398 h 8590988"/>
                <a:gd name="connsiteX69" fmla="*/ 1876440 w 4384140"/>
                <a:gd name="connsiteY69" fmla="*/ 1939020 h 8590988"/>
                <a:gd name="connsiteX70" fmla="*/ 1554380 w 4384140"/>
                <a:gd name="connsiteY70" fmla="*/ 2173692 h 8590988"/>
                <a:gd name="connsiteX71" fmla="*/ 1612835 w 4384140"/>
                <a:gd name="connsiteY71" fmla="*/ 1831414 h 8590988"/>
                <a:gd name="connsiteX72" fmla="*/ 1678286 w 4384140"/>
                <a:gd name="connsiteY72" fmla="*/ 1634661 h 8590988"/>
                <a:gd name="connsiteX73" fmla="*/ 1752199 w 4384140"/>
                <a:gd name="connsiteY73" fmla="*/ 1404590 h 8590988"/>
                <a:gd name="connsiteX74" fmla="*/ 1885677 w 4384140"/>
                <a:gd name="connsiteY74" fmla="*/ 1111428 h 8590988"/>
                <a:gd name="connsiteX75" fmla="*/ 2150935 w 4384140"/>
                <a:gd name="connsiteY75" fmla="*/ 483397 h 8590988"/>
                <a:gd name="connsiteX76" fmla="*/ 1470500 w 4384140"/>
                <a:gd name="connsiteY76" fmla="*/ 1152504 h 8590988"/>
                <a:gd name="connsiteX77" fmla="*/ 1318688 w 4384140"/>
                <a:gd name="connsiteY77" fmla="*/ 215887 h 8590988"/>
                <a:gd name="connsiteX78" fmla="*/ 1103572 w 4384140"/>
                <a:gd name="connsiteY78" fmla="*/ 1094057 h 8590988"/>
                <a:gd name="connsiteX79" fmla="*/ 1040364 w 4384140"/>
                <a:gd name="connsiteY79" fmla="*/ 1503223 h 8590988"/>
                <a:gd name="connsiteX80" fmla="*/ 862172 w 4384140"/>
                <a:gd name="connsiteY80" fmla="*/ 1819102 h 8590988"/>
                <a:gd name="connsiteX81" fmla="*/ 834414 w 4384140"/>
                <a:gd name="connsiteY81" fmla="*/ 909797 h 8590988"/>
                <a:gd name="connsiteX82" fmla="*/ 835104 w 4384140"/>
                <a:gd name="connsiteY82" fmla="*/ 362 h 8590988"/>
                <a:gd name="connsiteX83" fmla="*/ 344324 w 4384140"/>
                <a:gd name="connsiteY83" fmla="*/ 1179841 h 8590988"/>
                <a:gd name="connsiteX84" fmla="*/ 268691 w 4384140"/>
                <a:gd name="connsiteY84" fmla="*/ 709197 h 8590988"/>
                <a:gd name="connsiteX85" fmla="*/ 209031 w 4384140"/>
                <a:gd name="connsiteY85" fmla="*/ 274923 h 8590988"/>
                <a:gd name="connsiteX86" fmla="*/ 1699 w 4384140"/>
                <a:gd name="connsiteY86" fmla="*/ 1220431 h 8590988"/>
                <a:gd name="connsiteX87" fmla="*/ 0 w 4384140"/>
                <a:gd name="connsiteY87" fmla="*/ 1872845 h 8590988"/>
                <a:gd name="connsiteX88" fmla="*/ 3645 w 4384140"/>
                <a:gd name="connsiteY88" fmla="*/ 3542235 h 8590988"/>
                <a:gd name="connsiteX89" fmla="*/ 5301 w 4384140"/>
                <a:gd name="connsiteY89" fmla="*/ 4266334 h 8590988"/>
                <a:gd name="connsiteX90" fmla="*/ 5468 w 4384140"/>
                <a:gd name="connsiteY90" fmla="*/ 4295495 h 8590988"/>
                <a:gd name="connsiteX91" fmla="*/ 5301 w 4384140"/>
                <a:gd name="connsiteY91" fmla="*/ 4324655 h 8590988"/>
                <a:gd name="connsiteX92" fmla="*/ 3645 w 4384140"/>
                <a:gd name="connsiteY92" fmla="*/ 5048755 h 8590988"/>
                <a:gd name="connsiteX93" fmla="*/ 0 w 4384140"/>
                <a:gd name="connsiteY93" fmla="*/ 6718145 h 8590988"/>
                <a:gd name="connsiteX94" fmla="*/ 1699 w 4384140"/>
                <a:gd name="connsiteY94" fmla="*/ 7370558 h 8590988"/>
                <a:gd name="connsiteX95" fmla="*/ 209031 w 4384140"/>
                <a:gd name="connsiteY95" fmla="*/ 8316066 h 8590988"/>
                <a:gd name="connsiteX96" fmla="*/ 268691 w 4384140"/>
                <a:gd name="connsiteY96" fmla="*/ 7881791 h 8590988"/>
                <a:gd name="connsiteX97" fmla="*/ 344324 w 4384140"/>
                <a:gd name="connsiteY97" fmla="*/ 7411148 h 8590988"/>
                <a:gd name="connsiteX98" fmla="*/ 835104 w 4384140"/>
                <a:gd name="connsiteY98" fmla="*/ 8590627 h 8590988"/>
                <a:gd name="connsiteX0" fmla="*/ 835104 w 4384140"/>
                <a:gd name="connsiteY0" fmla="*/ 8590627 h 8590988"/>
                <a:gd name="connsiteX1" fmla="*/ 834414 w 4384140"/>
                <a:gd name="connsiteY1" fmla="*/ 7681192 h 8590988"/>
                <a:gd name="connsiteX2" fmla="*/ 862172 w 4384140"/>
                <a:gd name="connsiteY2" fmla="*/ 6771887 h 8590988"/>
                <a:gd name="connsiteX3" fmla="*/ 1040364 w 4384140"/>
                <a:gd name="connsiteY3" fmla="*/ 7087765 h 8590988"/>
                <a:gd name="connsiteX4" fmla="*/ 1103572 w 4384140"/>
                <a:gd name="connsiteY4" fmla="*/ 7496932 h 8590988"/>
                <a:gd name="connsiteX5" fmla="*/ 1318688 w 4384140"/>
                <a:gd name="connsiteY5" fmla="*/ 8375102 h 8590988"/>
                <a:gd name="connsiteX6" fmla="*/ 1470500 w 4384140"/>
                <a:gd name="connsiteY6" fmla="*/ 7438485 h 8590988"/>
                <a:gd name="connsiteX7" fmla="*/ 2150935 w 4384140"/>
                <a:gd name="connsiteY7" fmla="*/ 8107592 h 8590988"/>
                <a:gd name="connsiteX8" fmla="*/ 1885677 w 4384140"/>
                <a:gd name="connsiteY8" fmla="*/ 7479560 h 8590988"/>
                <a:gd name="connsiteX9" fmla="*/ 1752199 w 4384140"/>
                <a:gd name="connsiteY9" fmla="*/ 7186400 h 8590988"/>
                <a:gd name="connsiteX10" fmla="*/ 1678286 w 4384140"/>
                <a:gd name="connsiteY10" fmla="*/ 6956328 h 8590988"/>
                <a:gd name="connsiteX11" fmla="*/ 1536652 w 4384140"/>
                <a:gd name="connsiteY11" fmla="*/ 6768228 h 8590988"/>
                <a:gd name="connsiteX12" fmla="*/ 1525815 w 4384140"/>
                <a:gd name="connsiteY12" fmla="*/ 6408641 h 8590988"/>
                <a:gd name="connsiteX13" fmla="*/ 1895482 w 4384140"/>
                <a:gd name="connsiteY13" fmla="*/ 6712537 h 8590988"/>
                <a:gd name="connsiteX14" fmla="*/ 2108106 w 4384140"/>
                <a:gd name="connsiteY14" fmla="*/ 6870591 h 8590988"/>
                <a:gd name="connsiteX15" fmla="*/ 2599668 w 4384140"/>
                <a:gd name="connsiteY15" fmla="*/ 7409298 h 8590988"/>
                <a:gd name="connsiteX16" fmla="*/ 3353065 w 4384140"/>
                <a:gd name="connsiteY16" fmla="*/ 7767208 h 8590988"/>
                <a:gd name="connsiteX17" fmla="*/ 3026979 w 4384140"/>
                <a:gd name="connsiteY17" fmla="*/ 7218352 h 8590988"/>
                <a:gd name="connsiteX18" fmla="*/ 2756381 w 4384140"/>
                <a:gd name="connsiteY18" fmla="*/ 6773729 h 8590988"/>
                <a:gd name="connsiteX19" fmla="*/ 3901086 w 4384140"/>
                <a:gd name="connsiteY19" fmla="*/ 6905644 h 8590988"/>
                <a:gd name="connsiteX20" fmla="*/ 3279088 w 4384140"/>
                <a:gd name="connsiteY20" fmla="*/ 6482242 h 8590988"/>
                <a:gd name="connsiteX21" fmla="*/ 2304727 w 4384140"/>
                <a:gd name="connsiteY21" fmla="*/ 6347561 h 8590988"/>
                <a:gd name="connsiteX22" fmla="*/ 1666586 w 4384140"/>
                <a:gd name="connsiteY22" fmla="*/ 6103647 h 8590988"/>
                <a:gd name="connsiteX23" fmla="*/ 2763193 w 4384140"/>
                <a:gd name="connsiteY23" fmla="*/ 6166762 h 8590988"/>
                <a:gd name="connsiteX24" fmla="*/ 3407578 w 4384140"/>
                <a:gd name="connsiteY24" fmla="*/ 6248858 h 8590988"/>
                <a:gd name="connsiteX25" fmla="*/ 4188231 w 4384140"/>
                <a:gd name="connsiteY25" fmla="*/ 6340182 h 8590988"/>
                <a:gd name="connsiteX26" fmla="*/ 3547746 w 4384140"/>
                <a:gd name="connsiteY26" fmla="*/ 5996107 h 8590988"/>
                <a:gd name="connsiteX27" fmla="*/ 4383883 w 4384140"/>
                <a:gd name="connsiteY27" fmla="*/ 5735056 h 8590988"/>
                <a:gd name="connsiteX28" fmla="*/ 3630086 w 4384140"/>
                <a:gd name="connsiteY28" fmla="*/ 5600756 h 8590988"/>
                <a:gd name="connsiteX29" fmla="*/ 2623827 w 4384140"/>
                <a:gd name="connsiteY29" fmla="*/ 5617654 h 8590988"/>
                <a:gd name="connsiteX30" fmla="*/ 2049635 w 4384140"/>
                <a:gd name="connsiteY30" fmla="*/ 5382903 h 8590988"/>
                <a:gd name="connsiteX31" fmla="*/ 2845595 w 4384140"/>
                <a:gd name="connsiteY31" fmla="*/ 5241225 h 8590988"/>
                <a:gd name="connsiteX32" fmla="*/ 3252048 w 4384140"/>
                <a:gd name="connsiteY32" fmla="*/ 5242469 h 8590988"/>
                <a:gd name="connsiteX33" fmla="*/ 3511732 w 4384140"/>
                <a:gd name="connsiteY33" fmla="*/ 5243390 h 8590988"/>
                <a:gd name="connsiteX34" fmla="*/ 3949817 w 4384140"/>
                <a:gd name="connsiteY34" fmla="*/ 5282400 h 8590988"/>
                <a:gd name="connsiteX35" fmla="*/ 4235168 w 4384140"/>
                <a:gd name="connsiteY35" fmla="*/ 5173284 h 8590988"/>
                <a:gd name="connsiteX36" fmla="*/ 2002333 w 4384140"/>
                <a:gd name="connsiteY36" fmla="*/ 4655670 h 8590988"/>
                <a:gd name="connsiteX37" fmla="*/ 3608503 w 4384140"/>
                <a:gd name="connsiteY37" fmla="*/ 4509682 h 8590988"/>
                <a:gd name="connsiteX38" fmla="*/ 4142612 w 4384140"/>
                <a:gd name="connsiteY38" fmla="*/ 4341007 h 8590988"/>
                <a:gd name="connsiteX39" fmla="*/ 4149376 w 4384140"/>
                <a:gd name="connsiteY39" fmla="*/ 4310189 h 8590988"/>
                <a:gd name="connsiteX40" fmla="*/ 4155822 w 4384140"/>
                <a:gd name="connsiteY40" fmla="*/ 4310165 h 8590988"/>
                <a:gd name="connsiteX41" fmla="*/ 4152602 w 4384140"/>
                <a:gd name="connsiteY41" fmla="*/ 4295495 h 8590988"/>
                <a:gd name="connsiteX42" fmla="*/ 4155822 w 4384140"/>
                <a:gd name="connsiteY42" fmla="*/ 4280825 h 8590988"/>
                <a:gd name="connsiteX43" fmla="*/ 4149376 w 4384140"/>
                <a:gd name="connsiteY43" fmla="*/ 4280800 h 8590988"/>
                <a:gd name="connsiteX44" fmla="*/ 4142612 w 4384140"/>
                <a:gd name="connsiteY44" fmla="*/ 4249983 h 8590988"/>
                <a:gd name="connsiteX45" fmla="*/ 3608503 w 4384140"/>
                <a:gd name="connsiteY45" fmla="*/ 4081308 h 8590988"/>
                <a:gd name="connsiteX46" fmla="*/ 2107081 w 4384140"/>
                <a:gd name="connsiteY46" fmla="*/ 3918015 h 8590988"/>
                <a:gd name="connsiteX47" fmla="*/ 4235168 w 4384140"/>
                <a:gd name="connsiteY47" fmla="*/ 3417706 h 8590988"/>
                <a:gd name="connsiteX48" fmla="*/ 3949817 w 4384140"/>
                <a:gd name="connsiteY48" fmla="*/ 3308590 h 8590988"/>
                <a:gd name="connsiteX49" fmla="*/ 3511732 w 4384140"/>
                <a:gd name="connsiteY49" fmla="*/ 3347600 h 8590988"/>
                <a:gd name="connsiteX50" fmla="*/ 3252048 w 4384140"/>
                <a:gd name="connsiteY50" fmla="*/ 3348521 h 8590988"/>
                <a:gd name="connsiteX51" fmla="*/ 2845595 w 4384140"/>
                <a:gd name="connsiteY51" fmla="*/ 3349764 h 8590988"/>
                <a:gd name="connsiteX52" fmla="*/ 1944879 w 4384140"/>
                <a:gd name="connsiteY52" fmla="*/ 3216743 h 8590988"/>
                <a:gd name="connsiteX53" fmla="*/ 3052352 w 4384140"/>
                <a:gd name="connsiteY53" fmla="*/ 2981988 h 8590988"/>
                <a:gd name="connsiteX54" fmla="*/ 3630086 w 4384140"/>
                <a:gd name="connsiteY54" fmla="*/ 2990233 h 8590988"/>
                <a:gd name="connsiteX55" fmla="*/ 4383883 w 4384140"/>
                <a:gd name="connsiteY55" fmla="*/ 2855933 h 8590988"/>
                <a:gd name="connsiteX56" fmla="*/ 3547746 w 4384140"/>
                <a:gd name="connsiteY56" fmla="*/ 2594882 h 8590988"/>
                <a:gd name="connsiteX57" fmla="*/ 4188231 w 4384140"/>
                <a:gd name="connsiteY57" fmla="*/ 2250807 h 8590988"/>
                <a:gd name="connsiteX58" fmla="*/ 3407578 w 4384140"/>
                <a:gd name="connsiteY58" fmla="*/ 2342131 h 8590988"/>
                <a:gd name="connsiteX59" fmla="*/ 2763193 w 4384140"/>
                <a:gd name="connsiteY59" fmla="*/ 2424228 h 8590988"/>
                <a:gd name="connsiteX60" fmla="*/ 1857043 w 4384140"/>
                <a:gd name="connsiteY60" fmla="*/ 2539253 h 8590988"/>
                <a:gd name="connsiteX61" fmla="*/ 2304727 w 4384140"/>
                <a:gd name="connsiteY61" fmla="*/ 2243428 h 8590988"/>
                <a:gd name="connsiteX62" fmla="*/ 3279088 w 4384140"/>
                <a:gd name="connsiteY62" fmla="*/ 2108747 h 8590988"/>
                <a:gd name="connsiteX63" fmla="*/ 3901086 w 4384140"/>
                <a:gd name="connsiteY63" fmla="*/ 1685345 h 8590988"/>
                <a:gd name="connsiteX64" fmla="*/ 2756381 w 4384140"/>
                <a:gd name="connsiteY64" fmla="*/ 1817260 h 8590988"/>
                <a:gd name="connsiteX65" fmla="*/ 3026979 w 4384140"/>
                <a:gd name="connsiteY65" fmla="*/ 1372637 h 8590988"/>
                <a:gd name="connsiteX66" fmla="*/ 3353065 w 4384140"/>
                <a:gd name="connsiteY66" fmla="*/ 823782 h 8590988"/>
                <a:gd name="connsiteX67" fmla="*/ 2599668 w 4384140"/>
                <a:gd name="connsiteY67" fmla="*/ 1181691 h 8590988"/>
                <a:gd name="connsiteX68" fmla="*/ 2108106 w 4384140"/>
                <a:gd name="connsiteY68" fmla="*/ 1720398 h 8590988"/>
                <a:gd name="connsiteX69" fmla="*/ 1876440 w 4384140"/>
                <a:gd name="connsiteY69" fmla="*/ 1939020 h 8590988"/>
                <a:gd name="connsiteX70" fmla="*/ 1554380 w 4384140"/>
                <a:gd name="connsiteY70" fmla="*/ 2173692 h 8590988"/>
                <a:gd name="connsiteX71" fmla="*/ 1612835 w 4384140"/>
                <a:gd name="connsiteY71" fmla="*/ 1831414 h 8590988"/>
                <a:gd name="connsiteX72" fmla="*/ 1678286 w 4384140"/>
                <a:gd name="connsiteY72" fmla="*/ 1634661 h 8590988"/>
                <a:gd name="connsiteX73" fmla="*/ 1752199 w 4384140"/>
                <a:gd name="connsiteY73" fmla="*/ 1404590 h 8590988"/>
                <a:gd name="connsiteX74" fmla="*/ 1885677 w 4384140"/>
                <a:gd name="connsiteY74" fmla="*/ 1111428 h 8590988"/>
                <a:gd name="connsiteX75" fmla="*/ 2150935 w 4384140"/>
                <a:gd name="connsiteY75" fmla="*/ 483397 h 8590988"/>
                <a:gd name="connsiteX76" fmla="*/ 1470500 w 4384140"/>
                <a:gd name="connsiteY76" fmla="*/ 1152504 h 8590988"/>
                <a:gd name="connsiteX77" fmla="*/ 1318688 w 4384140"/>
                <a:gd name="connsiteY77" fmla="*/ 215887 h 8590988"/>
                <a:gd name="connsiteX78" fmla="*/ 1103572 w 4384140"/>
                <a:gd name="connsiteY78" fmla="*/ 1094057 h 8590988"/>
                <a:gd name="connsiteX79" fmla="*/ 1040364 w 4384140"/>
                <a:gd name="connsiteY79" fmla="*/ 1503223 h 8590988"/>
                <a:gd name="connsiteX80" fmla="*/ 862172 w 4384140"/>
                <a:gd name="connsiteY80" fmla="*/ 1819102 h 8590988"/>
                <a:gd name="connsiteX81" fmla="*/ 834414 w 4384140"/>
                <a:gd name="connsiteY81" fmla="*/ 909797 h 8590988"/>
                <a:gd name="connsiteX82" fmla="*/ 835104 w 4384140"/>
                <a:gd name="connsiteY82" fmla="*/ 362 h 8590988"/>
                <a:gd name="connsiteX83" fmla="*/ 344324 w 4384140"/>
                <a:gd name="connsiteY83" fmla="*/ 1179841 h 8590988"/>
                <a:gd name="connsiteX84" fmla="*/ 268691 w 4384140"/>
                <a:gd name="connsiteY84" fmla="*/ 709197 h 8590988"/>
                <a:gd name="connsiteX85" fmla="*/ 209031 w 4384140"/>
                <a:gd name="connsiteY85" fmla="*/ 274923 h 8590988"/>
                <a:gd name="connsiteX86" fmla="*/ 1699 w 4384140"/>
                <a:gd name="connsiteY86" fmla="*/ 1220431 h 8590988"/>
                <a:gd name="connsiteX87" fmla="*/ 0 w 4384140"/>
                <a:gd name="connsiteY87" fmla="*/ 1872845 h 8590988"/>
                <a:gd name="connsiteX88" fmla="*/ 3645 w 4384140"/>
                <a:gd name="connsiteY88" fmla="*/ 3542235 h 8590988"/>
                <a:gd name="connsiteX89" fmla="*/ 5301 w 4384140"/>
                <a:gd name="connsiteY89" fmla="*/ 4266334 h 8590988"/>
                <a:gd name="connsiteX90" fmla="*/ 5468 w 4384140"/>
                <a:gd name="connsiteY90" fmla="*/ 4295495 h 8590988"/>
                <a:gd name="connsiteX91" fmla="*/ 5301 w 4384140"/>
                <a:gd name="connsiteY91" fmla="*/ 4324655 h 8590988"/>
                <a:gd name="connsiteX92" fmla="*/ 3645 w 4384140"/>
                <a:gd name="connsiteY92" fmla="*/ 5048755 h 8590988"/>
                <a:gd name="connsiteX93" fmla="*/ 0 w 4384140"/>
                <a:gd name="connsiteY93" fmla="*/ 6718145 h 8590988"/>
                <a:gd name="connsiteX94" fmla="*/ 1699 w 4384140"/>
                <a:gd name="connsiteY94" fmla="*/ 7370558 h 8590988"/>
                <a:gd name="connsiteX95" fmla="*/ 209031 w 4384140"/>
                <a:gd name="connsiteY95" fmla="*/ 8316066 h 8590988"/>
                <a:gd name="connsiteX96" fmla="*/ 268691 w 4384140"/>
                <a:gd name="connsiteY96" fmla="*/ 7881791 h 8590988"/>
                <a:gd name="connsiteX97" fmla="*/ 344324 w 4384140"/>
                <a:gd name="connsiteY97" fmla="*/ 7411148 h 8590988"/>
                <a:gd name="connsiteX98" fmla="*/ 835104 w 4384140"/>
                <a:gd name="connsiteY98" fmla="*/ 8590627 h 8590988"/>
                <a:gd name="connsiteX0" fmla="*/ 835104 w 4384140"/>
                <a:gd name="connsiteY0" fmla="*/ 8590627 h 8590988"/>
                <a:gd name="connsiteX1" fmla="*/ 834414 w 4384140"/>
                <a:gd name="connsiteY1" fmla="*/ 7681192 h 8590988"/>
                <a:gd name="connsiteX2" fmla="*/ 862172 w 4384140"/>
                <a:gd name="connsiteY2" fmla="*/ 6771887 h 8590988"/>
                <a:gd name="connsiteX3" fmla="*/ 1040364 w 4384140"/>
                <a:gd name="connsiteY3" fmla="*/ 7087765 h 8590988"/>
                <a:gd name="connsiteX4" fmla="*/ 1103572 w 4384140"/>
                <a:gd name="connsiteY4" fmla="*/ 7496932 h 8590988"/>
                <a:gd name="connsiteX5" fmla="*/ 1318688 w 4384140"/>
                <a:gd name="connsiteY5" fmla="*/ 8375102 h 8590988"/>
                <a:gd name="connsiteX6" fmla="*/ 1470500 w 4384140"/>
                <a:gd name="connsiteY6" fmla="*/ 7438485 h 8590988"/>
                <a:gd name="connsiteX7" fmla="*/ 2150935 w 4384140"/>
                <a:gd name="connsiteY7" fmla="*/ 8107592 h 8590988"/>
                <a:gd name="connsiteX8" fmla="*/ 1885677 w 4384140"/>
                <a:gd name="connsiteY8" fmla="*/ 7479560 h 8590988"/>
                <a:gd name="connsiteX9" fmla="*/ 1752199 w 4384140"/>
                <a:gd name="connsiteY9" fmla="*/ 7186400 h 8590988"/>
                <a:gd name="connsiteX10" fmla="*/ 1678286 w 4384140"/>
                <a:gd name="connsiteY10" fmla="*/ 6956328 h 8590988"/>
                <a:gd name="connsiteX11" fmla="*/ 1536652 w 4384140"/>
                <a:gd name="connsiteY11" fmla="*/ 6768228 h 8590988"/>
                <a:gd name="connsiteX12" fmla="*/ 1573428 w 4384140"/>
                <a:gd name="connsiteY12" fmla="*/ 6547078 h 8590988"/>
                <a:gd name="connsiteX13" fmla="*/ 1895482 w 4384140"/>
                <a:gd name="connsiteY13" fmla="*/ 6712537 h 8590988"/>
                <a:gd name="connsiteX14" fmla="*/ 2108106 w 4384140"/>
                <a:gd name="connsiteY14" fmla="*/ 6870591 h 8590988"/>
                <a:gd name="connsiteX15" fmla="*/ 2599668 w 4384140"/>
                <a:gd name="connsiteY15" fmla="*/ 7409298 h 8590988"/>
                <a:gd name="connsiteX16" fmla="*/ 3353065 w 4384140"/>
                <a:gd name="connsiteY16" fmla="*/ 7767208 h 8590988"/>
                <a:gd name="connsiteX17" fmla="*/ 3026979 w 4384140"/>
                <a:gd name="connsiteY17" fmla="*/ 7218352 h 8590988"/>
                <a:gd name="connsiteX18" fmla="*/ 2756381 w 4384140"/>
                <a:gd name="connsiteY18" fmla="*/ 6773729 h 8590988"/>
                <a:gd name="connsiteX19" fmla="*/ 3901086 w 4384140"/>
                <a:gd name="connsiteY19" fmla="*/ 6905644 h 8590988"/>
                <a:gd name="connsiteX20" fmla="*/ 3279088 w 4384140"/>
                <a:gd name="connsiteY20" fmla="*/ 6482242 h 8590988"/>
                <a:gd name="connsiteX21" fmla="*/ 2304727 w 4384140"/>
                <a:gd name="connsiteY21" fmla="*/ 6347561 h 8590988"/>
                <a:gd name="connsiteX22" fmla="*/ 1666586 w 4384140"/>
                <a:gd name="connsiteY22" fmla="*/ 6103647 h 8590988"/>
                <a:gd name="connsiteX23" fmla="*/ 2763193 w 4384140"/>
                <a:gd name="connsiteY23" fmla="*/ 6166762 h 8590988"/>
                <a:gd name="connsiteX24" fmla="*/ 3407578 w 4384140"/>
                <a:gd name="connsiteY24" fmla="*/ 6248858 h 8590988"/>
                <a:gd name="connsiteX25" fmla="*/ 4188231 w 4384140"/>
                <a:gd name="connsiteY25" fmla="*/ 6340182 h 8590988"/>
                <a:gd name="connsiteX26" fmla="*/ 3547746 w 4384140"/>
                <a:gd name="connsiteY26" fmla="*/ 5996107 h 8590988"/>
                <a:gd name="connsiteX27" fmla="*/ 4383883 w 4384140"/>
                <a:gd name="connsiteY27" fmla="*/ 5735056 h 8590988"/>
                <a:gd name="connsiteX28" fmla="*/ 3630086 w 4384140"/>
                <a:gd name="connsiteY28" fmla="*/ 5600756 h 8590988"/>
                <a:gd name="connsiteX29" fmla="*/ 2623827 w 4384140"/>
                <a:gd name="connsiteY29" fmla="*/ 5617654 h 8590988"/>
                <a:gd name="connsiteX30" fmla="*/ 2049635 w 4384140"/>
                <a:gd name="connsiteY30" fmla="*/ 5382903 h 8590988"/>
                <a:gd name="connsiteX31" fmla="*/ 2845595 w 4384140"/>
                <a:gd name="connsiteY31" fmla="*/ 5241225 h 8590988"/>
                <a:gd name="connsiteX32" fmla="*/ 3252048 w 4384140"/>
                <a:gd name="connsiteY32" fmla="*/ 5242469 h 8590988"/>
                <a:gd name="connsiteX33" fmla="*/ 3511732 w 4384140"/>
                <a:gd name="connsiteY33" fmla="*/ 5243390 h 8590988"/>
                <a:gd name="connsiteX34" fmla="*/ 3949817 w 4384140"/>
                <a:gd name="connsiteY34" fmla="*/ 5282400 h 8590988"/>
                <a:gd name="connsiteX35" fmla="*/ 4235168 w 4384140"/>
                <a:gd name="connsiteY35" fmla="*/ 5173284 h 8590988"/>
                <a:gd name="connsiteX36" fmla="*/ 2002333 w 4384140"/>
                <a:gd name="connsiteY36" fmla="*/ 4655670 h 8590988"/>
                <a:gd name="connsiteX37" fmla="*/ 3608503 w 4384140"/>
                <a:gd name="connsiteY37" fmla="*/ 4509682 h 8590988"/>
                <a:gd name="connsiteX38" fmla="*/ 4142612 w 4384140"/>
                <a:gd name="connsiteY38" fmla="*/ 4341007 h 8590988"/>
                <a:gd name="connsiteX39" fmla="*/ 4149376 w 4384140"/>
                <a:gd name="connsiteY39" fmla="*/ 4310189 h 8590988"/>
                <a:gd name="connsiteX40" fmla="*/ 4155822 w 4384140"/>
                <a:gd name="connsiteY40" fmla="*/ 4310165 h 8590988"/>
                <a:gd name="connsiteX41" fmla="*/ 4152602 w 4384140"/>
                <a:gd name="connsiteY41" fmla="*/ 4295495 h 8590988"/>
                <a:gd name="connsiteX42" fmla="*/ 4155822 w 4384140"/>
                <a:gd name="connsiteY42" fmla="*/ 4280825 h 8590988"/>
                <a:gd name="connsiteX43" fmla="*/ 4149376 w 4384140"/>
                <a:gd name="connsiteY43" fmla="*/ 4280800 h 8590988"/>
                <a:gd name="connsiteX44" fmla="*/ 4142612 w 4384140"/>
                <a:gd name="connsiteY44" fmla="*/ 4249983 h 8590988"/>
                <a:gd name="connsiteX45" fmla="*/ 3608503 w 4384140"/>
                <a:gd name="connsiteY45" fmla="*/ 4081308 h 8590988"/>
                <a:gd name="connsiteX46" fmla="*/ 2107081 w 4384140"/>
                <a:gd name="connsiteY46" fmla="*/ 3918015 h 8590988"/>
                <a:gd name="connsiteX47" fmla="*/ 4235168 w 4384140"/>
                <a:gd name="connsiteY47" fmla="*/ 3417706 h 8590988"/>
                <a:gd name="connsiteX48" fmla="*/ 3949817 w 4384140"/>
                <a:gd name="connsiteY48" fmla="*/ 3308590 h 8590988"/>
                <a:gd name="connsiteX49" fmla="*/ 3511732 w 4384140"/>
                <a:gd name="connsiteY49" fmla="*/ 3347600 h 8590988"/>
                <a:gd name="connsiteX50" fmla="*/ 3252048 w 4384140"/>
                <a:gd name="connsiteY50" fmla="*/ 3348521 h 8590988"/>
                <a:gd name="connsiteX51" fmla="*/ 2845595 w 4384140"/>
                <a:gd name="connsiteY51" fmla="*/ 3349764 h 8590988"/>
                <a:gd name="connsiteX52" fmla="*/ 1944879 w 4384140"/>
                <a:gd name="connsiteY52" fmla="*/ 3216743 h 8590988"/>
                <a:gd name="connsiteX53" fmla="*/ 3052352 w 4384140"/>
                <a:gd name="connsiteY53" fmla="*/ 2981988 h 8590988"/>
                <a:gd name="connsiteX54" fmla="*/ 3630086 w 4384140"/>
                <a:gd name="connsiteY54" fmla="*/ 2990233 h 8590988"/>
                <a:gd name="connsiteX55" fmla="*/ 4383883 w 4384140"/>
                <a:gd name="connsiteY55" fmla="*/ 2855933 h 8590988"/>
                <a:gd name="connsiteX56" fmla="*/ 3547746 w 4384140"/>
                <a:gd name="connsiteY56" fmla="*/ 2594882 h 8590988"/>
                <a:gd name="connsiteX57" fmla="*/ 4188231 w 4384140"/>
                <a:gd name="connsiteY57" fmla="*/ 2250807 h 8590988"/>
                <a:gd name="connsiteX58" fmla="*/ 3407578 w 4384140"/>
                <a:gd name="connsiteY58" fmla="*/ 2342131 h 8590988"/>
                <a:gd name="connsiteX59" fmla="*/ 2763193 w 4384140"/>
                <a:gd name="connsiteY59" fmla="*/ 2424228 h 8590988"/>
                <a:gd name="connsiteX60" fmla="*/ 1857043 w 4384140"/>
                <a:gd name="connsiteY60" fmla="*/ 2539253 h 8590988"/>
                <a:gd name="connsiteX61" fmla="*/ 2304727 w 4384140"/>
                <a:gd name="connsiteY61" fmla="*/ 2243428 h 8590988"/>
                <a:gd name="connsiteX62" fmla="*/ 3279088 w 4384140"/>
                <a:gd name="connsiteY62" fmla="*/ 2108747 h 8590988"/>
                <a:gd name="connsiteX63" fmla="*/ 3901086 w 4384140"/>
                <a:gd name="connsiteY63" fmla="*/ 1685345 h 8590988"/>
                <a:gd name="connsiteX64" fmla="*/ 2756381 w 4384140"/>
                <a:gd name="connsiteY64" fmla="*/ 1817260 h 8590988"/>
                <a:gd name="connsiteX65" fmla="*/ 3026979 w 4384140"/>
                <a:gd name="connsiteY65" fmla="*/ 1372637 h 8590988"/>
                <a:gd name="connsiteX66" fmla="*/ 3353065 w 4384140"/>
                <a:gd name="connsiteY66" fmla="*/ 823782 h 8590988"/>
                <a:gd name="connsiteX67" fmla="*/ 2599668 w 4384140"/>
                <a:gd name="connsiteY67" fmla="*/ 1181691 h 8590988"/>
                <a:gd name="connsiteX68" fmla="*/ 2108106 w 4384140"/>
                <a:gd name="connsiteY68" fmla="*/ 1720398 h 8590988"/>
                <a:gd name="connsiteX69" fmla="*/ 1876440 w 4384140"/>
                <a:gd name="connsiteY69" fmla="*/ 1939020 h 8590988"/>
                <a:gd name="connsiteX70" fmla="*/ 1554380 w 4384140"/>
                <a:gd name="connsiteY70" fmla="*/ 2173692 h 8590988"/>
                <a:gd name="connsiteX71" fmla="*/ 1612835 w 4384140"/>
                <a:gd name="connsiteY71" fmla="*/ 1831414 h 8590988"/>
                <a:gd name="connsiteX72" fmla="*/ 1678286 w 4384140"/>
                <a:gd name="connsiteY72" fmla="*/ 1634661 h 8590988"/>
                <a:gd name="connsiteX73" fmla="*/ 1752199 w 4384140"/>
                <a:gd name="connsiteY73" fmla="*/ 1404590 h 8590988"/>
                <a:gd name="connsiteX74" fmla="*/ 1885677 w 4384140"/>
                <a:gd name="connsiteY74" fmla="*/ 1111428 h 8590988"/>
                <a:gd name="connsiteX75" fmla="*/ 2150935 w 4384140"/>
                <a:gd name="connsiteY75" fmla="*/ 483397 h 8590988"/>
                <a:gd name="connsiteX76" fmla="*/ 1470500 w 4384140"/>
                <a:gd name="connsiteY76" fmla="*/ 1152504 h 8590988"/>
                <a:gd name="connsiteX77" fmla="*/ 1318688 w 4384140"/>
                <a:gd name="connsiteY77" fmla="*/ 215887 h 8590988"/>
                <a:gd name="connsiteX78" fmla="*/ 1103572 w 4384140"/>
                <a:gd name="connsiteY78" fmla="*/ 1094057 h 8590988"/>
                <a:gd name="connsiteX79" fmla="*/ 1040364 w 4384140"/>
                <a:gd name="connsiteY79" fmla="*/ 1503223 h 8590988"/>
                <a:gd name="connsiteX80" fmla="*/ 862172 w 4384140"/>
                <a:gd name="connsiteY80" fmla="*/ 1819102 h 8590988"/>
                <a:gd name="connsiteX81" fmla="*/ 834414 w 4384140"/>
                <a:gd name="connsiteY81" fmla="*/ 909797 h 8590988"/>
                <a:gd name="connsiteX82" fmla="*/ 835104 w 4384140"/>
                <a:gd name="connsiteY82" fmla="*/ 362 h 8590988"/>
                <a:gd name="connsiteX83" fmla="*/ 344324 w 4384140"/>
                <a:gd name="connsiteY83" fmla="*/ 1179841 h 8590988"/>
                <a:gd name="connsiteX84" fmla="*/ 268691 w 4384140"/>
                <a:gd name="connsiteY84" fmla="*/ 709197 h 8590988"/>
                <a:gd name="connsiteX85" fmla="*/ 209031 w 4384140"/>
                <a:gd name="connsiteY85" fmla="*/ 274923 h 8590988"/>
                <a:gd name="connsiteX86" fmla="*/ 1699 w 4384140"/>
                <a:gd name="connsiteY86" fmla="*/ 1220431 h 8590988"/>
                <a:gd name="connsiteX87" fmla="*/ 0 w 4384140"/>
                <a:gd name="connsiteY87" fmla="*/ 1872845 h 8590988"/>
                <a:gd name="connsiteX88" fmla="*/ 3645 w 4384140"/>
                <a:gd name="connsiteY88" fmla="*/ 3542235 h 8590988"/>
                <a:gd name="connsiteX89" fmla="*/ 5301 w 4384140"/>
                <a:gd name="connsiteY89" fmla="*/ 4266334 h 8590988"/>
                <a:gd name="connsiteX90" fmla="*/ 5468 w 4384140"/>
                <a:gd name="connsiteY90" fmla="*/ 4295495 h 8590988"/>
                <a:gd name="connsiteX91" fmla="*/ 5301 w 4384140"/>
                <a:gd name="connsiteY91" fmla="*/ 4324655 h 8590988"/>
                <a:gd name="connsiteX92" fmla="*/ 3645 w 4384140"/>
                <a:gd name="connsiteY92" fmla="*/ 5048755 h 8590988"/>
                <a:gd name="connsiteX93" fmla="*/ 0 w 4384140"/>
                <a:gd name="connsiteY93" fmla="*/ 6718145 h 8590988"/>
                <a:gd name="connsiteX94" fmla="*/ 1699 w 4384140"/>
                <a:gd name="connsiteY94" fmla="*/ 7370558 h 8590988"/>
                <a:gd name="connsiteX95" fmla="*/ 209031 w 4384140"/>
                <a:gd name="connsiteY95" fmla="*/ 8316066 h 8590988"/>
                <a:gd name="connsiteX96" fmla="*/ 268691 w 4384140"/>
                <a:gd name="connsiteY96" fmla="*/ 7881791 h 8590988"/>
                <a:gd name="connsiteX97" fmla="*/ 344324 w 4384140"/>
                <a:gd name="connsiteY97" fmla="*/ 7411148 h 8590988"/>
                <a:gd name="connsiteX98" fmla="*/ 835104 w 4384140"/>
                <a:gd name="connsiteY98" fmla="*/ 8590627 h 8590988"/>
                <a:gd name="connsiteX0" fmla="*/ 835104 w 4384140"/>
                <a:gd name="connsiteY0" fmla="*/ 8590627 h 8590988"/>
                <a:gd name="connsiteX1" fmla="*/ 834414 w 4384140"/>
                <a:gd name="connsiteY1" fmla="*/ 7681192 h 8590988"/>
                <a:gd name="connsiteX2" fmla="*/ 862172 w 4384140"/>
                <a:gd name="connsiteY2" fmla="*/ 6771887 h 8590988"/>
                <a:gd name="connsiteX3" fmla="*/ 1040364 w 4384140"/>
                <a:gd name="connsiteY3" fmla="*/ 7087765 h 8590988"/>
                <a:gd name="connsiteX4" fmla="*/ 1103572 w 4384140"/>
                <a:gd name="connsiteY4" fmla="*/ 7496932 h 8590988"/>
                <a:gd name="connsiteX5" fmla="*/ 1318688 w 4384140"/>
                <a:gd name="connsiteY5" fmla="*/ 8375102 h 8590988"/>
                <a:gd name="connsiteX6" fmla="*/ 1470500 w 4384140"/>
                <a:gd name="connsiteY6" fmla="*/ 7438485 h 8590988"/>
                <a:gd name="connsiteX7" fmla="*/ 2150935 w 4384140"/>
                <a:gd name="connsiteY7" fmla="*/ 8107592 h 8590988"/>
                <a:gd name="connsiteX8" fmla="*/ 1885677 w 4384140"/>
                <a:gd name="connsiteY8" fmla="*/ 7479560 h 8590988"/>
                <a:gd name="connsiteX9" fmla="*/ 1752199 w 4384140"/>
                <a:gd name="connsiteY9" fmla="*/ 7186400 h 8590988"/>
                <a:gd name="connsiteX10" fmla="*/ 1678286 w 4384140"/>
                <a:gd name="connsiteY10" fmla="*/ 6956328 h 8590988"/>
                <a:gd name="connsiteX11" fmla="*/ 1536652 w 4384140"/>
                <a:gd name="connsiteY11" fmla="*/ 6768228 h 8590988"/>
                <a:gd name="connsiteX12" fmla="*/ 1573428 w 4384140"/>
                <a:gd name="connsiteY12" fmla="*/ 6547078 h 8590988"/>
                <a:gd name="connsiteX13" fmla="*/ 1933573 w 4384140"/>
                <a:gd name="connsiteY13" fmla="*/ 6669273 h 8590988"/>
                <a:gd name="connsiteX14" fmla="*/ 2108106 w 4384140"/>
                <a:gd name="connsiteY14" fmla="*/ 6870591 h 8590988"/>
                <a:gd name="connsiteX15" fmla="*/ 2599668 w 4384140"/>
                <a:gd name="connsiteY15" fmla="*/ 7409298 h 8590988"/>
                <a:gd name="connsiteX16" fmla="*/ 3353065 w 4384140"/>
                <a:gd name="connsiteY16" fmla="*/ 7767208 h 8590988"/>
                <a:gd name="connsiteX17" fmla="*/ 3026979 w 4384140"/>
                <a:gd name="connsiteY17" fmla="*/ 7218352 h 8590988"/>
                <a:gd name="connsiteX18" fmla="*/ 2756381 w 4384140"/>
                <a:gd name="connsiteY18" fmla="*/ 6773729 h 8590988"/>
                <a:gd name="connsiteX19" fmla="*/ 3901086 w 4384140"/>
                <a:gd name="connsiteY19" fmla="*/ 6905644 h 8590988"/>
                <a:gd name="connsiteX20" fmla="*/ 3279088 w 4384140"/>
                <a:gd name="connsiteY20" fmla="*/ 6482242 h 8590988"/>
                <a:gd name="connsiteX21" fmla="*/ 2304727 w 4384140"/>
                <a:gd name="connsiteY21" fmla="*/ 6347561 h 8590988"/>
                <a:gd name="connsiteX22" fmla="*/ 1666586 w 4384140"/>
                <a:gd name="connsiteY22" fmla="*/ 6103647 h 8590988"/>
                <a:gd name="connsiteX23" fmla="*/ 2763193 w 4384140"/>
                <a:gd name="connsiteY23" fmla="*/ 6166762 h 8590988"/>
                <a:gd name="connsiteX24" fmla="*/ 3407578 w 4384140"/>
                <a:gd name="connsiteY24" fmla="*/ 6248858 h 8590988"/>
                <a:gd name="connsiteX25" fmla="*/ 4188231 w 4384140"/>
                <a:gd name="connsiteY25" fmla="*/ 6340182 h 8590988"/>
                <a:gd name="connsiteX26" fmla="*/ 3547746 w 4384140"/>
                <a:gd name="connsiteY26" fmla="*/ 5996107 h 8590988"/>
                <a:gd name="connsiteX27" fmla="*/ 4383883 w 4384140"/>
                <a:gd name="connsiteY27" fmla="*/ 5735056 h 8590988"/>
                <a:gd name="connsiteX28" fmla="*/ 3630086 w 4384140"/>
                <a:gd name="connsiteY28" fmla="*/ 5600756 h 8590988"/>
                <a:gd name="connsiteX29" fmla="*/ 2623827 w 4384140"/>
                <a:gd name="connsiteY29" fmla="*/ 5617654 h 8590988"/>
                <a:gd name="connsiteX30" fmla="*/ 2049635 w 4384140"/>
                <a:gd name="connsiteY30" fmla="*/ 5382903 h 8590988"/>
                <a:gd name="connsiteX31" fmla="*/ 2845595 w 4384140"/>
                <a:gd name="connsiteY31" fmla="*/ 5241225 h 8590988"/>
                <a:gd name="connsiteX32" fmla="*/ 3252048 w 4384140"/>
                <a:gd name="connsiteY32" fmla="*/ 5242469 h 8590988"/>
                <a:gd name="connsiteX33" fmla="*/ 3511732 w 4384140"/>
                <a:gd name="connsiteY33" fmla="*/ 5243390 h 8590988"/>
                <a:gd name="connsiteX34" fmla="*/ 3949817 w 4384140"/>
                <a:gd name="connsiteY34" fmla="*/ 5282400 h 8590988"/>
                <a:gd name="connsiteX35" fmla="*/ 4235168 w 4384140"/>
                <a:gd name="connsiteY35" fmla="*/ 5173284 h 8590988"/>
                <a:gd name="connsiteX36" fmla="*/ 2002333 w 4384140"/>
                <a:gd name="connsiteY36" fmla="*/ 4655670 h 8590988"/>
                <a:gd name="connsiteX37" fmla="*/ 3608503 w 4384140"/>
                <a:gd name="connsiteY37" fmla="*/ 4509682 h 8590988"/>
                <a:gd name="connsiteX38" fmla="*/ 4142612 w 4384140"/>
                <a:gd name="connsiteY38" fmla="*/ 4341007 h 8590988"/>
                <a:gd name="connsiteX39" fmla="*/ 4149376 w 4384140"/>
                <a:gd name="connsiteY39" fmla="*/ 4310189 h 8590988"/>
                <a:gd name="connsiteX40" fmla="*/ 4155822 w 4384140"/>
                <a:gd name="connsiteY40" fmla="*/ 4310165 h 8590988"/>
                <a:gd name="connsiteX41" fmla="*/ 4152602 w 4384140"/>
                <a:gd name="connsiteY41" fmla="*/ 4295495 h 8590988"/>
                <a:gd name="connsiteX42" fmla="*/ 4155822 w 4384140"/>
                <a:gd name="connsiteY42" fmla="*/ 4280825 h 8590988"/>
                <a:gd name="connsiteX43" fmla="*/ 4149376 w 4384140"/>
                <a:gd name="connsiteY43" fmla="*/ 4280800 h 8590988"/>
                <a:gd name="connsiteX44" fmla="*/ 4142612 w 4384140"/>
                <a:gd name="connsiteY44" fmla="*/ 4249983 h 8590988"/>
                <a:gd name="connsiteX45" fmla="*/ 3608503 w 4384140"/>
                <a:gd name="connsiteY45" fmla="*/ 4081308 h 8590988"/>
                <a:gd name="connsiteX46" fmla="*/ 2107081 w 4384140"/>
                <a:gd name="connsiteY46" fmla="*/ 3918015 h 8590988"/>
                <a:gd name="connsiteX47" fmla="*/ 4235168 w 4384140"/>
                <a:gd name="connsiteY47" fmla="*/ 3417706 h 8590988"/>
                <a:gd name="connsiteX48" fmla="*/ 3949817 w 4384140"/>
                <a:gd name="connsiteY48" fmla="*/ 3308590 h 8590988"/>
                <a:gd name="connsiteX49" fmla="*/ 3511732 w 4384140"/>
                <a:gd name="connsiteY49" fmla="*/ 3347600 h 8590988"/>
                <a:gd name="connsiteX50" fmla="*/ 3252048 w 4384140"/>
                <a:gd name="connsiteY50" fmla="*/ 3348521 h 8590988"/>
                <a:gd name="connsiteX51" fmla="*/ 2845595 w 4384140"/>
                <a:gd name="connsiteY51" fmla="*/ 3349764 h 8590988"/>
                <a:gd name="connsiteX52" fmla="*/ 1944879 w 4384140"/>
                <a:gd name="connsiteY52" fmla="*/ 3216743 h 8590988"/>
                <a:gd name="connsiteX53" fmla="*/ 3052352 w 4384140"/>
                <a:gd name="connsiteY53" fmla="*/ 2981988 h 8590988"/>
                <a:gd name="connsiteX54" fmla="*/ 3630086 w 4384140"/>
                <a:gd name="connsiteY54" fmla="*/ 2990233 h 8590988"/>
                <a:gd name="connsiteX55" fmla="*/ 4383883 w 4384140"/>
                <a:gd name="connsiteY55" fmla="*/ 2855933 h 8590988"/>
                <a:gd name="connsiteX56" fmla="*/ 3547746 w 4384140"/>
                <a:gd name="connsiteY56" fmla="*/ 2594882 h 8590988"/>
                <a:gd name="connsiteX57" fmla="*/ 4188231 w 4384140"/>
                <a:gd name="connsiteY57" fmla="*/ 2250807 h 8590988"/>
                <a:gd name="connsiteX58" fmla="*/ 3407578 w 4384140"/>
                <a:gd name="connsiteY58" fmla="*/ 2342131 h 8590988"/>
                <a:gd name="connsiteX59" fmla="*/ 2763193 w 4384140"/>
                <a:gd name="connsiteY59" fmla="*/ 2424228 h 8590988"/>
                <a:gd name="connsiteX60" fmla="*/ 1857043 w 4384140"/>
                <a:gd name="connsiteY60" fmla="*/ 2539253 h 8590988"/>
                <a:gd name="connsiteX61" fmla="*/ 2304727 w 4384140"/>
                <a:gd name="connsiteY61" fmla="*/ 2243428 h 8590988"/>
                <a:gd name="connsiteX62" fmla="*/ 3279088 w 4384140"/>
                <a:gd name="connsiteY62" fmla="*/ 2108747 h 8590988"/>
                <a:gd name="connsiteX63" fmla="*/ 3901086 w 4384140"/>
                <a:gd name="connsiteY63" fmla="*/ 1685345 h 8590988"/>
                <a:gd name="connsiteX64" fmla="*/ 2756381 w 4384140"/>
                <a:gd name="connsiteY64" fmla="*/ 1817260 h 8590988"/>
                <a:gd name="connsiteX65" fmla="*/ 3026979 w 4384140"/>
                <a:gd name="connsiteY65" fmla="*/ 1372637 h 8590988"/>
                <a:gd name="connsiteX66" fmla="*/ 3353065 w 4384140"/>
                <a:gd name="connsiteY66" fmla="*/ 823782 h 8590988"/>
                <a:gd name="connsiteX67" fmla="*/ 2599668 w 4384140"/>
                <a:gd name="connsiteY67" fmla="*/ 1181691 h 8590988"/>
                <a:gd name="connsiteX68" fmla="*/ 2108106 w 4384140"/>
                <a:gd name="connsiteY68" fmla="*/ 1720398 h 8590988"/>
                <a:gd name="connsiteX69" fmla="*/ 1876440 w 4384140"/>
                <a:gd name="connsiteY69" fmla="*/ 1939020 h 8590988"/>
                <a:gd name="connsiteX70" fmla="*/ 1554380 w 4384140"/>
                <a:gd name="connsiteY70" fmla="*/ 2173692 h 8590988"/>
                <a:gd name="connsiteX71" fmla="*/ 1612835 w 4384140"/>
                <a:gd name="connsiteY71" fmla="*/ 1831414 h 8590988"/>
                <a:gd name="connsiteX72" fmla="*/ 1678286 w 4384140"/>
                <a:gd name="connsiteY72" fmla="*/ 1634661 h 8590988"/>
                <a:gd name="connsiteX73" fmla="*/ 1752199 w 4384140"/>
                <a:gd name="connsiteY73" fmla="*/ 1404590 h 8590988"/>
                <a:gd name="connsiteX74" fmla="*/ 1885677 w 4384140"/>
                <a:gd name="connsiteY74" fmla="*/ 1111428 h 8590988"/>
                <a:gd name="connsiteX75" fmla="*/ 2150935 w 4384140"/>
                <a:gd name="connsiteY75" fmla="*/ 483397 h 8590988"/>
                <a:gd name="connsiteX76" fmla="*/ 1470500 w 4384140"/>
                <a:gd name="connsiteY76" fmla="*/ 1152504 h 8590988"/>
                <a:gd name="connsiteX77" fmla="*/ 1318688 w 4384140"/>
                <a:gd name="connsiteY77" fmla="*/ 215887 h 8590988"/>
                <a:gd name="connsiteX78" fmla="*/ 1103572 w 4384140"/>
                <a:gd name="connsiteY78" fmla="*/ 1094057 h 8590988"/>
                <a:gd name="connsiteX79" fmla="*/ 1040364 w 4384140"/>
                <a:gd name="connsiteY79" fmla="*/ 1503223 h 8590988"/>
                <a:gd name="connsiteX80" fmla="*/ 862172 w 4384140"/>
                <a:gd name="connsiteY80" fmla="*/ 1819102 h 8590988"/>
                <a:gd name="connsiteX81" fmla="*/ 834414 w 4384140"/>
                <a:gd name="connsiteY81" fmla="*/ 909797 h 8590988"/>
                <a:gd name="connsiteX82" fmla="*/ 835104 w 4384140"/>
                <a:gd name="connsiteY82" fmla="*/ 362 h 8590988"/>
                <a:gd name="connsiteX83" fmla="*/ 344324 w 4384140"/>
                <a:gd name="connsiteY83" fmla="*/ 1179841 h 8590988"/>
                <a:gd name="connsiteX84" fmla="*/ 268691 w 4384140"/>
                <a:gd name="connsiteY84" fmla="*/ 709197 h 8590988"/>
                <a:gd name="connsiteX85" fmla="*/ 209031 w 4384140"/>
                <a:gd name="connsiteY85" fmla="*/ 274923 h 8590988"/>
                <a:gd name="connsiteX86" fmla="*/ 1699 w 4384140"/>
                <a:gd name="connsiteY86" fmla="*/ 1220431 h 8590988"/>
                <a:gd name="connsiteX87" fmla="*/ 0 w 4384140"/>
                <a:gd name="connsiteY87" fmla="*/ 1872845 h 8590988"/>
                <a:gd name="connsiteX88" fmla="*/ 3645 w 4384140"/>
                <a:gd name="connsiteY88" fmla="*/ 3542235 h 8590988"/>
                <a:gd name="connsiteX89" fmla="*/ 5301 w 4384140"/>
                <a:gd name="connsiteY89" fmla="*/ 4266334 h 8590988"/>
                <a:gd name="connsiteX90" fmla="*/ 5468 w 4384140"/>
                <a:gd name="connsiteY90" fmla="*/ 4295495 h 8590988"/>
                <a:gd name="connsiteX91" fmla="*/ 5301 w 4384140"/>
                <a:gd name="connsiteY91" fmla="*/ 4324655 h 8590988"/>
                <a:gd name="connsiteX92" fmla="*/ 3645 w 4384140"/>
                <a:gd name="connsiteY92" fmla="*/ 5048755 h 8590988"/>
                <a:gd name="connsiteX93" fmla="*/ 0 w 4384140"/>
                <a:gd name="connsiteY93" fmla="*/ 6718145 h 8590988"/>
                <a:gd name="connsiteX94" fmla="*/ 1699 w 4384140"/>
                <a:gd name="connsiteY94" fmla="*/ 7370558 h 8590988"/>
                <a:gd name="connsiteX95" fmla="*/ 209031 w 4384140"/>
                <a:gd name="connsiteY95" fmla="*/ 8316066 h 8590988"/>
                <a:gd name="connsiteX96" fmla="*/ 268691 w 4384140"/>
                <a:gd name="connsiteY96" fmla="*/ 7881791 h 8590988"/>
                <a:gd name="connsiteX97" fmla="*/ 344324 w 4384140"/>
                <a:gd name="connsiteY97" fmla="*/ 7411148 h 8590988"/>
                <a:gd name="connsiteX98" fmla="*/ 835104 w 4384140"/>
                <a:gd name="connsiteY98" fmla="*/ 8590627 h 8590988"/>
                <a:gd name="connsiteX0" fmla="*/ 835104 w 4384140"/>
                <a:gd name="connsiteY0" fmla="*/ 8590627 h 8590988"/>
                <a:gd name="connsiteX1" fmla="*/ 834414 w 4384140"/>
                <a:gd name="connsiteY1" fmla="*/ 7681192 h 8590988"/>
                <a:gd name="connsiteX2" fmla="*/ 862172 w 4384140"/>
                <a:gd name="connsiteY2" fmla="*/ 6771887 h 8590988"/>
                <a:gd name="connsiteX3" fmla="*/ 1040364 w 4384140"/>
                <a:gd name="connsiteY3" fmla="*/ 7087765 h 8590988"/>
                <a:gd name="connsiteX4" fmla="*/ 1103572 w 4384140"/>
                <a:gd name="connsiteY4" fmla="*/ 7496932 h 8590988"/>
                <a:gd name="connsiteX5" fmla="*/ 1318688 w 4384140"/>
                <a:gd name="connsiteY5" fmla="*/ 8375102 h 8590988"/>
                <a:gd name="connsiteX6" fmla="*/ 1470500 w 4384140"/>
                <a:gd name="connsiteY6" fmla="*/ 7438485 h 8590988"/>
                <a:gd name="connsiteX7" fmla="*/ 2150935 w 4384140"/>
                <a:gd name="connsiteY7" fmla="*/ 8107592 h 8590988"/>
                <a:gd name="connsiteX8" fmla="*/ 1885677 w 4384140"/>
                <a:gd name="connsiteY8" fmla="*/ 7479560 h 8590988"/>
                <a:gd name="connsiteX9" fmla="*/ 1752199 w 4384140"/>
                <a:gd name="connsiteY9" fmla="*/ 7186400 h 8590988"/>
                <a:gd name="connsiteX10" fmla="*/ 1678286 w 4384140"/>
                <a:gd name="connsiteY10" fmla="*/ 6956328 h 8590988"/>
                <a:gd name="connsiteX11" fmla="*/ 1536652 w 4384140"/>
                <a:gd name="connsiteY11" fmla="*/ 6768228 h 8590988"/>
                <a:gd name="connsiteX12" fmla="*/ 1573428 w 4384140"/>
                <a:gd name="connsiteY12" fmla="*/ 6547078 h 8590988"/>
                <a:gd name="connsiteX13" fmla="*/ 1933573 w 4384140"/>
                <a:gd name="connsiteY13" fmla="*/ 6669273 h 8590988"/>
                <a:gd name="connsiteX14" fmla="*/ 2108106 w 4384140"/>
                <a:gd name="connsiteY14" fmla="*/ 6870591 h 8590988"/>
                <a:gd name="connsiteX15" fmla="*/ 2599668 w 4384140"/>
                <a:gd name="connsiteY15" fmla="*/ 7409298 h 8590988"/>
                <a:gd name="connsiteX16" fmla="*/ 3353065 w 4384140"/>
                <a:gd name="connsiteY16" fmla="*/ 7767208 h 8590988"/>
                <a:gd name="connsiteX17" fmla="*/ 3026979 w 4384140"/>
                <a:gd name="connsiteY17" fmla="*/ 7218352 h 8590988"/>
                <a:gd name="connsiteX18" fmla="*/ 2756381 w 4384140"/>
                <a:gd name="connsiteY18" fmla="*/ 6773729 h 8590988"/>
                <a:gd name="connsiteX19" fmla="*/ 3901086 w 4384140"/>
                <a:gd name="connsiteY19" fmla="*/ 6905644 h 8590988"/>
                <a:gd name="connsiteX20" fmla="*/ 3279088 w 4384140"/>
                <a:gd name="connsiteY20" fmla="*/ 6482242 h 8590988"/>
                <a:gd name="connsiteX21" fmla="*/ 2304727 w 4384140"/>
                <a:gd name="connsiteY21" fmla="*/ 6347561 h 8590988"/>
                <a:gd name="connsiteX22" fmla="*/ 1666586 w 4384140"/>
                <a:gd name="connsiteY22" fmla="*/ 6103647 h 8590988"/>
                <a:gd name="connsiteX23" fmla="*/ 2763193 w 4384140"/>
                <a:gd name="connsiteY23" fmla="*/ 6166762 h 8590988"/>
                <a:gd name="connsiteX24" fmla="*/ 3407578 w 4384140"/>
                <a:gd name="connsiteY24" fmla="*/ 6248858 h 8590988"/>
                <a:gd name="connsiteX25" fmla="*/ 4188231 w 4384140"/>
                <a:gd name="connsiteY25" fmla="*/ 6340182 h 8590988"/>
                <a:gd name="connsiteX26" fmla="*/ 3547746 w 4384140"/>
                <a:gd name="connsiteY26" fmla="*/ 5996107 h 8590988"/>
                <a:gd name="connsiteX27" fmla="*/ 4383883 w 4384140"/>
                <a:gd name="connsiteY27" fmla="*/ 5735056 h 8590988"/>
                <a:gd name="connsiteX28" fmla="*/ 3630086 w 4384140"/>
                <a:gd name="connsiteY28" fmla="*/ 5600756 h 8590988"/>
                <a:gd name="connsiteX29" fmla="*/ 2623827 w 4384140"/>
                <a:gd name="connsiteY29" fmla="*/ 5617654 h 8590988"/>
                <a:gd name="connsiteX30" fmla="*/ 2049635 w 4384140"/>
                <a:gd name="connsiteY30" fmla="*/ 5382903 h 8590988"/>
                <a:gd name="connsiteX31" fmla="*/ 2845595 w 4384140"/>
                <a:gd name="connsiteY31" fmla="*/ 5241225 h 8590988"/>
                <a:gd name="connsiteX32" fmla="*/ 3252048 w 4384140"/>
                <a:gd name="connsiteY32" fmla="*/ 5242469 h 8590988"/>
                <a:gd name="connsiteX33" fmla="*/ 3511732 w 4384140"/>
                <a:gd name="connsiteY33" fmla="*/ 5243390 h 8590988"/>
                <a:gd name="connsiteX34" fmla="*/ 3949817 w 4384140"/>
                <a:gd name="connsiteY34" fmla="*/ 5282400 h 8590988"/>
                <a:gd name="connsiteX35" fmla="*/ 4235168 w 4384140"/>
                <a:gd name="connsiteY35" fmla="*/ 5173284 h 8590988"/>
                <a:gd name="connsiteX36" fmla="*/ 2002333 w 4384140"/>
                <a:gd name="connsiteY36" fmla="*/ 4655670 h 8590988"/>
                <a:gd name="connsiteX37" fmla="*/ 3608503 w 4384140"/>
                <a:gd name="connsiteY37" fmla="*/ 4509682 h 8590988"/>
                <a:gd name="connsiteX38" fmla="*/ 4142612 w 4384140"/>
                <a:gd name="connsiteY38" fmla="*/ 4341007 h 8590988"/>
                <a:gd name="connsiteX39" fmla="*/ 4149376 w 4384140"/>
                <a:gd name="connsiteY39" fmla="*/ 4310189 h 8590988"/>
                <a:gd name="connsiteX40" fmla="*/ 4155822 w 4384140"/>
                <a:gd name="connsiteY40" fmla="*/ 4310165 h 8590988"/>
                <a:gd name="connsiteX41" fmla="*/ 4152602 w 4384140"/>
                <a:gd name="connsiteY41" fmla="*/ 4295495 h 8590988"/>
                <a:gd name="connsiteX42" fmla="*/ 4155822 w 4384140"/>
                <a:gd name="connsiteY42" fmla="*/ 4280825 h 8590988"/>
                <a:gd name="connsiteX43" fmla="*/ 4149376 w 4384140"/>
                <a:gd name="connsiteY43" fmla="*/ 4280800 h 8590988"/>
                <a:gd name="connsiteX44" fmla="*/ 4142612 w 4384140"/>
                <a:gd name="connsiteY44" fmla="*/ 4249983 h 8590988"/>
                <a:gd name="connsiteX45" fmla="*/ 3608503 w 4384140"/>
                <a:gd name="connsiteY45" fmla="*/ 4081308 h 8590988"/>
                <a:gd name="connsiteX46" fmla="*/ 2107081 w 4384140"/>
                <a:gd name="connsiteY46" fmla="*/ 3918015 h 8590988"/>
                <a:gd name="connsiteX47" fmla="*/ 4235168 w 4384140"/>
                <a:gd name="connsiteY47" fmla="*/ 3417706 h 8590988"/>
                <a:gd name="connsiteX48" fmla="*/ 3949817 w 4384140"/>
                <a:gd name="connsiteY48" fmla="*/ 3308590 h 8590988"/>
                <a:gd name="connsiteX49" fmla="*/ 3511732 w 4384140"/>
                <a:gd name="connsiteY49" fmla="*/ 3347600 h 8590988"/>
                <a:gd name="connsiteX50" fmla="*/ 3252048 w 4384140"/>
                <a:gd name="connsiteY50" fmla="*/ 3348521 h 8590988"/>
                <a:gd name="connsiteX51" fmla="*/ 2845595 w 4384140"/>
                <a:gd name="connsiteY51" fmla="*/ 3349764 h 8590988"/>
                <a:gd name="connsiteX52" fmla="*/ 1944879 w 4384140"/>
                <a:gd name="connsiteY52" fmla="*/ 3216743 h 8590988"/>
                <a:gd name="connsiteX53" fmla="*/ 3052352 w 4384140"/>
                <a:gd name="connsiteY53" fmla="*/ 2981988 h 8590988"/>
                <a:gd name="connsiteX54" fmla="*/ 3630086 w 4384140"/>
                <a:gd name="connsiteY54" fmla="*/ 2990233 h 8590988"/>
                <a:gd name="connsiteX55" fmla="*/ 4383883 w 4384140"/>
                <a:gd name="connsiteY55" fmla="*/ 2855933 h 8590988"/>
                <a:gd name="connsiteX56" fmla="*/ 3547746 w 4384140"/>
                <a:gd name="connsiteY56" fmla="*/ 2594882 h 8590988"/>
                <a:gd name="connsiteX57" fmla="*/ 4188231 w 4384140"/>
                <a:gd name="connsiteY57" fmla="*/ 2250807 h 8590988"/>
                <a:gd name="connsiteX58" fmla="*/ 3407578 w 4384140"/>
                <a:gd name="connsiteY58" fmla="*/ 2342131 h 8590988"/>
                <a:gd name="connsiteX59" fmla="*/ 2763193 w 4384140"/>
                <a:gd name="connsiteY59" fmla="*/ 2424228 h 8590988"/>
                <a:gd name="connsiteX60" fmla="*/ 1857043 w 4384140"/>
                <a:gd name="connsiteY60" fmla="*/ 2539253 h 8590988"/>
                <a:gd name="connsiteX61" fmla="*/ 2304727 w 4384140"/>
                <a:gd name="connsiteY61" fmla="*/ 2243428 h 8590988"/>
                <a:gd name="connsiteX62" fmla="*/ 3279088 w 4384140"/>
                <a:gd name="connsiteY62" fmla="*/ 2108747 h 8590988"/>
                <a:gd name="connsiteX63" fmla="*/ 3901086 w 4384140"/>
                <a:gd name="connsiteY63" fmla="*/ 1685345 h 8590988"/>
                <a:gd name="connsiteX64" fmla="*/ 2756381 w 4384140"/>
                <a:gd name="connsiteY64" fmla="*/ 1817260 h 8590988"/>
                <a:gd name="connsiteX65" fmla="*/ 3026979 w 4384140"/>
                <a:gd name="connsiteY65" fmla="*/ 1372637 h 8590988"/>
                <a:gd name="connsiteX66" fmla="*/ 3353065 w 4384140"/>
                <a:gd name="connsiteY66" fmla="*/ 823782 h 8590988"/>
                <a:gd name="connsiteX67" fmla="*/ 2599668 w 4384140"/>
                <a:gd name="connsiteY67" fmla="*/ 1181691 h 8590988"/>
                <a:gd name="connsiteX68" fmla="*/ 2108106 w 4384140"/>
                <a:gd name="connsiteY68" fmla="*/ 1720398 h 8590988"/>
                <a:gd name="connsiteX69" fmla="*/ 1876440 w 4384140"/>
                <a:gd name="connsiteY69" fmla="*/ 1939020 h 8590988"/>
                <a:gd name="connsiteX70" fmla="*/ 1554380 w 4384140"/>
                <a:gd name="connsiteY70" fmla="*/ 2173692 h 8590988"/>
                <a:gd name="connsiteX71" fmla="*/ 1612835 w 4384140"/>
                <a:gd name="connsiteY71" fmla="*/ 1831414 h 8590988"/>
                <a:gd name="connsiteX72" fmla="*/ 1678286 w 4384140"/>
                <a:gd name="connsiteY72" fmla="*/ 1634661 h 8590988"/>
                <a:gd name="connsiteX73" fmla="*/ 1752199 w 4384140"/>
                <a:gd name="connsiteY73" fmla="*/ 1404590 h 8590988"/>
                <a:gd name="connsiteX74" fmla="*/ 1885677 w 4384140"/>
                <a:gd name="connsiteY74" fmla="*/ 1111428 h 8590988"/>
                <a:gd name="connsiteX75" fmla="*/ 2150935 w 4384140"/>
                <a:gd name="connsiteY75" fmla="*/ 483397 h 8590988"/>
                <a:gd name="connsiteX76" fmla="*/ 1470500 w 4384140"/>
                <a:gd name="connsiteY76" fmla="*/ 1152504 h 8590988"/>
                <a:gd name="connsiteX77" fmla="*/ 1318688 w 4384140"/>
                <a:gd name="connsiteY77" fmla="*/ 215887 h 8590988"/>
                <a:gd name="connsiteX78" fmla="*/ 1103572 w 4384140"/>
                <a:gd name="connsiteY78" fmla="*/ 1094057 h 8590988"/>
                <a:gd name="connsiteX79" fmla="*/ 1040364 w 4384140"/>
                <a:gd name="connsiteY79" fmla="*/ 1503223 h 8590988"/>
                <a:gd name="connsiteX80" fmla="*/ 862172 w 4384140"/>
                <a:gd name="connsiteY80" fmla="*/ 1819102 h 8590988"/>
                <a:gd name="connsiteX81" fmla="*/ 834414 w 4384140"/>
                <a:gd name="connsiteY81" fmla="*/ 909797 h 8590988"/>
                <a:gd name="connsiteX82" fmla="*/ 835104 w 4384140"/>
                <a:gd name="connsiteY82" fmla="*/ 362 h 8590988"/>
                <a:gd name="connsiteX83" fmla="*/ 344324 w 4384140"/>
                <a:gd name="connsiteY83" fmla="*/ 1179841 h 8590988"/>
                <a:gd name="connsiteX84" fmla="*/ 268691 w 4384140"/>
                <a:gd name="connsiteY84" fmla="*/ 709197 h 8590988"/>
                <a:gd name="connsiteX85" fmla="*/ 209031 w 4384140"/>
                <a:gd name="connsiteY85" fmla="*/ 274923 h 8590988"/>
                <a:gd name="connsiteX86" fmla="*/ 1699 w 4384140"/>
                <a:gd name="connsiteY86" fmla="*/ 1220431 h 8590988"/>
                <a:gd name="connsiteX87" fmla="*/ 0 w 4384140"/>
                <a:gd name="connsiteY87" fmla="*/ 1872845 h 8590988"/>
                <a:gd name="connsiteX88" fmla="*/ 3645 w 4384140"/>
                <a:gd name="connsiteY88" fmla="*/ 3542235 h 8590988"/>
                <a:gd name="connsiteX89" fmla="*/ 5301 w 4384140"/>
                <a:gd name="connsiteY89" fmla="*/ 4266334 h 8590988"/>
                <a:gd name="connsiteX90" fmla="*/ 5468 w 4384140"/>
                <a:gd name="connsiteY90" fmla="*/ 4295495 h 8590988"/>
                <a:gd name="connsiteX91" fmla="*/ 5301 w 4384140"/>
                <a:gd name="connsiteY91" fmla="*/ 4324655 h 8590988"/>
                <a:gd name="connsiteX92" fmla="*/ 3645 w 4384140"/>
                <a:gd name="connsiteY92" fmla="*/ 5048755 h 8590988"/>
                <a:gd name="connsiteX93" fmla="*/ 0 w 4384140"/>
                <a:gd name="connsiteY93" fmla="*/ 6718145 h 8590988"/>
                <a:gd name="connsiteX94" fmla="*/ 1699 w 4384140"/>
                <a:gd name="connsiteY94" fmla="*/ 7370558 h 8590988"/>
                <a:gd name="connsiteX95" fmla="*/ 209031 w 4384140"/>
                <a:gd name="connsiteY95" fmla="*/ 8316066 h 8590988"/>
                <a:gd name="connsiteX96" fmla="*/ 268691 w 4384140"/>
                <a:gd name="connsiteY96" fmla="*/ 7881791 h 8590988"/>
                <a:gd name="connsiteX97" fmla="*/ 344324 w 4384140"/>
                <a:gd name="connsiteY97" fmla="*/ 7411148 h 8590988"/>
                <a:gd name="connsiteX98" fmla="*/ 835104 w 4384140"/>
                <a:gd name="connsiteY98" fmla="*/ 8590627 h 8590988"/>
                <a:gd name="connsiteX0" fmla="*/ 835104 w 4384140"/>
                <a:gd name="connsiteY0" fmla="*/ 8590627 h 8590988"/>
                <a:gd name="connsiteX1" fmla="*/ 834414 w 4384140"/>
                <a:gd name="connsiteY1" fmla="*/ 7681192 h 8590988"/>
                <a:gd name="connsiteX2" fmla="*/ 862172 w 4384140"/>
                <a:gd name="connsiteY2" fmla="*/ 6771887 h 8590988"/>
                <a:gd name="connsiteX3" fmla="*/ 1040364 w 4384140"/>
                <a:gd name="connsiteY3" fmla="*/ 7087765 h 8590988"/>
                <a:gd name="connsiteX4" fmla="*/ 1103572 w 4384140"/>
                <a:gd name="connsiteY4" fmla="*/ 7496932 h 8590988"/>
                <a:gd name="connsiteX5" fmla="*/ 1318688 w 4384140"/>
                <a:gd name="connsiteY5" fmla="*/ 8375102 h 8590988"/>
                <a:gd name="connsiteX6" fmla="*/ 1470500 w 4384140"/>
                <a:gd name="connsiteY6" fmla="*/ 7438485 h 8590988"/>
                <a:gd name="connsiteX7" fmla="*/ 2150935 w 4384140"/>
                <a:gd name="connsiteY7" fmla="*/ 8107592 h 8590988"/>
                <a:gd name="connsiteX8" fmla="*/ 1885677 w 4384140"/>
                <a:gd name="connsiteY8" fmla="*/ 7479560 h 8590988"/>
                <a:gd name="connsiteX9" fmla="*/ 1752199 w 4384140"/>
                <a:gd name="connsiteY9" fmla="*/ 7186400 h 8590988"/>
                <a:gd name="connsiteX10" fmla="*/ 1678286 w 4384140"/>
                <a:gd name="connsiteY10" fmla="*/ 6956328 h 8590988"/>
                <a:gd name="connsiteX11" fmla="*/ 1536652 w 4384140"/>
                <a:gd name="connsiteY11" fmla="*/ 6768228 h 8590988"/>
                <a:gd name="connsiteX12" fmla="*/ 1573428 w 4384140"/>
                <a:gd name="connsiteY12" fmla="*/ 6547078 h 8590988"/>
                <a:gd name="connsiteX13" fmla="*/ 1933573 w 4384140"/>
                <a:gd name="connsiteY13" fmla="*/ 6669273 h 8590988"/>
                <a:gd name="connsiteX14" fmla="*/ 2108106 w 4384140"/>
                <a:gd name="connsiteY14" fmla="*/ 6870591 h 8590988"/>
                <a:gd name="connsiteX15" fmla="*/ 2599668 w 4384140"/>
                <a:gd name="connsiteY15" fmla="*/ 7409298 h 8590988"/>
                <a:gd name="connsiteX16" fmla="*/ 3353065 w 4384140"/>
                <a:gd name="connsiteY16" fmla="*/ 7767208 h 8590988"/>
                <a:gd name="connsiteX17" fmla="*/ 3026979 w 4384140"/>
                <a:gd name="connsiteY17" fmla="*/ 7218352 h 8590988"/>
                <a:gd name="connsiteX18" fmla="*/ 2756381 w 4384140"/>
                <a:gd name="connsiteY18" fmla="*/ 6773729 h 8590988"/>
                <a:gd name="connsiteX19" fmla="*/ 3901086 w 4384140"/>
                <a:gd name="connsiteY19" fmla="*/ 6905644 h 8590988"/>
                <a:gd name="connsiteX20" fmla="*/ 3279088 w 4384140"/>
                <a:gd name="connsiteY20" fmla="*/ 6482242 h 8590988"/>
                <a:gd name="connsiteX21" fmla="*/ 2304727 w 4384140"/>
                <a:gd name="connsiteY21" fmla="*/ 6347561 h 8590988"/>
                <a:gd name="connsiteX22" fmla="*/ 1666586 w 4384140"/>
                <a:gd name="connsiteY22" fmla="*/ 6103647 h 8590988"/>
                <a:gd name="connsiteX23" fmla="*/ 2763193 w 4384140"/>
                <a:gd name="connsiteY23" fmla="*/ 6166762 h 8590988"/>
                <a:gd name="connsiteX24" fmla="*/ 3407578 w 4384140"/>
                <a:gd name="connsiteY24" fmla="*/ 6248858 h 8590988"/>
                <a:gd name="connsiteX25" fmla="*/ 4188231 w 4384140"/>
                <a:gd name="connsiteY25" fmla="*/ 6340182 h 8590988"/>
                <a:gd name="connsiteX26" fmla="*/ 3547746 w 4384140"/>
                <a:gd name="connsiteY26" fmla="*/ 5996107 h 8590988"/>
                <a:gd name="connsiteX27" fmla="*/ 4383883 w 4384140"/>
                <a:gd name="connsiteY27" fmla="*/ 5735056 h 8590988"/>
                <a:gd name="connsiteX28" fmla="*/ 3630086 w 4384140"/>
                <a:gd name="connsiteY28" fmla="*/ 5600756 h 8590988"/>
                <a:gd name="connsiteX29" fmla="*/ 2623827 w 4384140"/>
                <a:gd name="connsiteY29" fmla="*/ 5617654 h 8590988"/>
                <a:gd name="connsiteX30" fmla="*/ 2049635 w 4384140"/>
                <a:gd name="connsiteY30" fmla="*/ 5382903 h 8590988"/>
                <a:gd name="connsiteX31" fmla="*/ 2845595 w 4384140"/>
                <a:gd name="connsiteY31" fmla="*/ 5241225 h 8590988"/>
                <a:gd name="connsiteX32" fmla="*/ 3252048 w 4384140"/>
                <a:gd name="connsiteY32" fmla="*/ 5242469 h 8590988"/>
                <a:gd name="connsiteX33" fmla="*/ 3511732 w 4384140"/>
                <a:gd name="connsiteY33" fmla="*/ 5243390 h 8590988"/>
                <a:gd name="connsiteX34" fmla="*/ 3949817 w 4384140"/>
                <a:gd name="connsiteY34" fmla="*/ 5282400 h 8590988"/>
                <a:gd name="connsiteX35" fmla="*/ 4235168 w 4384140"/>
                <a:gd name="connsiteY35" fmla="*/ 5173284 h 8590988"/>
                <a:gd name="connsiteX36" fmla="*/ 2002333 w 4384140"/>
                <a:gd name="connsiteY36" fmla="*/ 4655670 h 8590988"/>
                <a:gd name="connsiteX37" fmla="*/ 3608503 w 4384140"/>
                <a:gd name="connsiteY37" fmla="*/ 4509682 h 8590988"/>
                <a:gd name="connsiteX38" fmla="*/ 4142612 w 4384140"/>
                <a:gd name="connsiteY38" fmla="*/ 4341007 h 8590988"/>
                <a:gd name="connsiteX39" fmla="*/ 4149376 w 4384140"/>
                <a:gd name="connsiteY39" fmla="*/ 4310189 h 8590988"/>
                <a:gd name="connsiteX40" fmla="*/ 4155822 w 4384140"/>
                <a:gd name="connsiteY40" fmla="*/ 4310165 h 8590988"/>
                <a:gd name="connsiteX41" fmla="*/ 4152602 w 4384140"/>
                <a:gd name="connsiteY41" fmla="*/ 4295495 h 8590988"/>
                <a:gd name="connsiteX42" fmla="*/ 4155822 w 4384140"/>
                <a:gd name="connsiteY42" fmla="*/ 4280825 h 8590988"/>
                <a:gd name="connsiteX43" fmla="*/ 4149376 w 4384140"/>
                <a:gd name="connsiteY43" fmla="*/ 4280800 h 8590988"/>
                <a:gd name="connsiteX44" fmla="*/ 4142612 w 4384140"/>
                <a:gd name="connsiteY44" fmla="*/ 4249983 h 8590988"/>
                <a:gd name="connsiteX45" fmla="*/ 3608503 w 4384140"/>
                <a:gd name="connsiteY45" fmla="*/ 4081308 h 8590988"/>
                <a:gd name="connsiteX46" fmla="*/ 2107081 w 4384140"/>
                <a:gd name="connsiteY46" fmla="*/ 3918015 h 8590988"/>
                <a:gd name="connsiteX47" fmla="*/ 4235168 w 4384140"/>
                <a:gd name="connsiteY47" fmla="*/ 3417706 h 8590988"/>
                <a:gd name="connsiteX48" fmla="*/ 3949817 w 4384140"/>
                <a:gd name="connsiteY48" fmla="*/ 3308590 h 8590988"/>
                <a:gd name="connsiteX49" fmla="*/ 3511732 w 4384140"/>
                <a:gd name="connsiteY49" fmla="*/ 3347600 h 8590988"/>
                <a:gd name="connsiteX50" fmla="*/ 3252048 w 4384140"/>
                <a:gd name="connsiteY50" fmla="*/ 3348521 h 8590988"/>
                <a:gd name="connsiteX51" fmla="*/ 2845595 w 4384140"/>
                <a:gd name="connsiteY51" fmla="*/ 3349764 h 8590988"/>
                <a:gd name="connsiteX52" fmla="*/ 1944879 w 4384140"/>
                <a:gd name="connsiteY52" fmla="*/ 3216743 h 8590988"/>
                <a:gd name="connsiteX53" fmla="*/ 3052352 w 4384140"/>
                <a:gd name="connsiteY53" fmla="*/ 2981988 h 8590988"/>
                <a:gd name="connsiteX54" fmla="*/ 3630086 w 4384140"/>
                <a:gd name="connsiteY54" fmla="*/ 2990233 h 8590988"/>
                <a:gd name="connsiteX55" fmla="*/ 4383883 w 4384140"/>
                <a:gd name="connsiteY55" fmla="*/ 2855933 h 8590988"/>
                <a:gd name="connsiteX56" fmla="*/ 3547746 w 4384140"/>
                <a:gd name="connsiteY56" fmla="*/ 2594882 h 8590988"/>
                <a:gd name="connsiteX57" fmla="*/ 4188231 w 4384140"/>
                <a:gd name="connsiteY57" fmla="*/ 2250807 h 8590988"/>
                <a:gd name="connsiteX58" fmla="*/ 3407578 w 4384140"/>
                <a:gd name="connsiteY58" fmla="*/ 2342131 h 8590988"/>
                <a:gd name="connsiteX59" fmla="*/ 2763193 w 4384140"/>
                <a:gd name="connsiteY59" fmla="*/ 2424228 h 8590988"/>
                <a:gd name="connsiteX60" fmla="*/ 1857043 w 4384140"/>
                <a:gd name="connsiteY60" fmla="*/ 2539253 h 8590988"/>
                <a:gd name="connsiteX61" fmla="*/ 2304727 w 4384140"/>
                <a:gd name="connsiteY61" fmla="*/ 2243428 h 8590988"/>
                <a:gd name="connsiteX62" fmla="*/ 3279088 w 4384140"/>
                <a:gd name="connsiteY62" fmla="*/ 2108747 h 8590988"/>
                <a:gd name="connsiteX63" fmla="*/ 3901086 w 4384140"/>
                <a:gd name="connsiteY63" fmla="*/ 1685345 h 8590988"/>
                <a:gd name="connsiteX64" fmla="*/ 2756381 w 4384140"/>
                <a:gd name="connsiteY64" fmla="*/ 1817260 h 8590988"/>
                <a:gd name="connsiteX65" fmla="*/ 3026979 w 4384140"/>
                <a:gd name="connsiteY65" fmla="*/ 1372637 h 8590988"/>
                <a:gd name="connsiteX66" fmla="*/ 3353065 w 4384140"/>
                <a:gd name="connsiteY66" fmla="*/ 823782 h 8590988"/>
                <a:gd name="connsiteX67" fmla="*/ 2599668 w 4384140"/>
                <a:gd name="connsiteY67" fmla="*/ 1181691 h 8590988"/>
                <a:gd name="connsiteX68" fmla="*/ 2108106 w 4384140"/>
                <a:gd name="connsiteY68" fmla="*/ 1720398 h 8590988"/>
                <a:gd name="connsiteX69" fmla="*/ 1876440 w 4384140"/>
                <a:gd name="connsiteY69" fmla="*/ 1939020 h 8590988"/>
                <a:gd name="connsiteX70" fmla="*/ 1554380 w 4384140"/>
                <a:gd name="connsiteY70" fmla="*/ 2173692 h 8590988"/>
                <a:gd name="connsiteX71" fmla="*/ 1612835 w 4384140"/>
                <a:gd name="connsiteY71" fmla="*/ 1831414 h 8590988"/>
                <a:gd name="connsiteX72" fmla="*/ 1678286 w 4384140"/>
                <a:gd name="connsiteY72" fmla="*/ 1634661 h 8590988"/>
                <a:gd name="connsiteX73" fmla="*/ 1752199 w 4384140"/>
                <a:gd name="connsiteY73" fmla="*/ 1404590 h 8590988"/>
                <a:gd name="connsiteX74" fmla="*/ 1885677 w 4384140"/>
                <a:gd name="connsiteY74" fmla="*/ 1111428 h 8590988"/>
                <a:gd name="connsiteX75" fmla="*/ 2150935 w 4384140"/>
                <a:gd name="connsiteY75" fmla="*/ 483397 h 8590988"/>
                <a:gd name="connsiteX76" fmla="*/ 1470500 w 4384140"/>
                <a:gd name="connsiteY76" fmla="*/ 1152504 h 8590988"/>
                <a:gd name="connsiteX77" fmla="*/ 1318688 w 4384140"/>
                <a:gd name="connsiteY77" fmla="*/ 215887 h 8590988"/>
                <a:gd name="connsiteX78" fmla="*/ 1103572 w 4384140"/>
                <a:gd name="connsiteY78" fmla="*/ 1094057 h 8590988"/>
                <a:gd name="connsiteX79" fmla="*/ 1040364 w 4384140"/>
                <a:gd name="connsiteY79" fmla="*/ 1503223 h 8590988"/>
                <a:gd name="connsiteX80" fmla="*/ 862172 w 4384140"/>
                <a:gd name="connsiteY80" fmla="*/ 1819102 h 8590988"/>
                <a:gd name="connsiteX81" fmla="*/ 834414 w 4384140"/>
                <a:gd name="connsiteY81" fmla="*/ 909797 h 8590988"/>
                <a:gd name="connsiteX82" fmla="*/ 835104 w 4384140"/>
                <a:gd name="connsiteY82" fmla="*/ 362 h 8590988"/>
                <a:gd name="connsiteX83" fmla="*/ 344324 w 4384140"/>
                <a:gd name="connsiteY83" fmla="*/ 1179841 h 8590988"/>
                <a:gd name="connsiteX84" fmla="*/ 268691 w 4384140"/>
                <a:gd name="connsiteY84" fmla="*/ 709197 h 8590988"/>
                <a:gd name="connsiteX85" fmla="*/ 209031 w 4384140"/>
                <a:gd name="connsiteY85" fmla="*/ 274923 h 8590988"/>
                <a:gd name="connsiteX86" fmla="*/ 1699 w 4384140"/>
                <a:gd name="connsiteY86" fmla="*/ 1220431 h 8590988"/>
                <a:gd name="connsiteX87" fmla="*/ 0 w 4384140"/>
                <a:gd name="connsiteY87" fmla="*/ 1872845 h 8590988"/>
                <a:gd name="connsiteX88" fmla="*/ 3645 w 4384140"/>
                <a:gd name="connsiteY88" fmla="*/ 3542235 h 8590988"/>
                <a:gd name="connsiteX89" fmla="*/ 5301 w 4384140"/>
                <a:gd name="connsiteY89" fmla="*/ 4266334 h 8590988"/>
                <a:gd name="connsiteX90" fmla="*/ 5468 w 4384140"/>
                <a:gd name="connsiteY90" fmla="*/ 4295495 h 8590988"/>
                <a:gd name="connsiteX91" fmla="*/ 5301 w 4384140"/>
                <a:gd name="connsiteY91" fmla="*/ 4324655 h 8590988"/>
                <a:gd name="connsiteX92" fmla="*/ 3645 w 4384140"/>
                <a:gd name="connsiteY92" fmla="*/ 5048755 h 8590988"/>
                <a:gd name="connsiteX93" fmla="*/ 0 w 4384140"/>
                <a:gd name="connsiteY93" fmla="*/ 6718145 h 8590988"/>
                <a:gd name="connsiteX94" fmla="*/ 1699 w 4384140"/>
                <a:gd name="connsiteY94" fmla="*/ 7370558 h 8590988"/>
                <a:gd name="connsiteX95" fmla="*/ 209031 w 4384140"/>
                <a:gd name="connsiteY95" fmla="*/ 8316066 h 8590988"/>
                <a:gd name="connsiteX96" fmla="*/ 268691 w 4384140"/>
                <a:gd name="connsiteY96" fmla="*/ 7881791 h 8590988"/>
                <a:gd name="connsiteX97" fmla="*/ 344324 w 4384140"/>
                <a:gd name="connsiteY97" fmla="*/ 7411148 h 8590988"/>
                <a:gd name="connsiteX98" fmla="*/ 835104 w 4384140"/>
                <a:gd name="connsiteY98" fmla="*/ 8590627 h 8590988"/>
                <a:gd name="connsiteX0" fmla="*/ 835104 w 4384140"/>
                <a:gd name="connsiteY0" fmla="*/ 8590627 h 8590988"/>
                <a:gd name="connsiteX1" fmla="*/ 834414 w 4384140"/>
                <a:gd name="connsiteY1" fmla="*/ 7681192 h 8590988"/>
                <a:gd name="connsiteX2" fmla="*/ 862172 w 4384140"/>
                <a:gd name="connsiteY2" fmla="*/ 6771887 h 8590988"/>
                <a:gd name="connsiteX3" fmla="*/ 1040364 w 4384140"/>
                <a:gd name="connsiteY3" fmla="*/ 7087765 h 8590988"/>
                <a:gd name="connsiteX4" fmla="*/ 1103572 w 4384140"/>
                <a:gd name="connsiteY4" fmla="*/ 7496932 h 8590988"/>
                <a:gd name="connsiteX5" fmla="*/ 1318688 w 4384140"/>
                <a:gd name="connsiteY5" fmla="*/ 8375102 h 8590988"/>
                <a:gd name="connsiteX6" fmla="*/ 1470500 w 4384140"/>
                <a:gd name="connsiteY6" fmla="*/ 7438485 h 8590988"/>
                <a:gd name="connsiteX7" fmla="*/ 2150935 w 4384140"/>
                <a:gd name="connsiteY7" fmla="*/ 8107592 h 8590988"/>
                <a:gd name="connsiteX8" fmla="*/ 1885677 w 4384140"/>
                <a:gd name="connsiteY8" fmla="*/ 7479560 h 8590988"/>
                <a:gd name="connsiteX9" fmla="*/ 1752199 w 4384140"/>
                <a:gd name="connsiteY9" fmla="*/ 7186400 h 8590988"/>
                <a:gd name="connsiteX10" fmla="*/ 1678286 w 4384140"/>
                <a:gd name="connsiteY10" fmla="*/ 6956328 h 8590988"/>
                <a:gd name="connsiteX11" fmla="*/ 1536652 w 4384140"/>
                <a:gd name="connsiteY11" fmla="*/ 6768228 h 8590988"/>
                <a:gd name="connsiteX12" fmla="*/ 1573428 w 4384140"/>
                <a:gd name="connsiteY12" fmla="*/ 6547078 h 8590988"/>
                <a:gd name="connsiteX13" fmla="*/ 1933573 w 4384140"/>
                <a:gd name="connsiteY13" fmla="*/ 6669273 h 8590988"/>
                <a:gd name="connsiteX14" fmla="*/ 2108106 w 4384140"/>
                <a:gd name="connsiteY14" fmla="*/ 6870591 h 8590988"/>
                <a:gd name="connsiteX15" fmla="*/ 2599668 w 4384140"/>
                <a:gd name="connsiteY15" fmla="*/ 7409298 h 8590988"/>
                <a:gd name="connsiteX16" fmla="*/ 3353065 w 4384140"/>
                <a:gd name="connsiteY16" fmla="*/ 7767208 h 8590988"/>
                <a:gd name="connsiteX17" fmla="*/ 3026979 w 4384140"/>
                <a:gd name="connsiteY17" fmla="*/ 7218352 h 8590988"/>
                <a:gd name="connsiteX18" fmla="*/ 2756381 w 4384140"/>
                <a:gd name="connsiteY18" fmla="*/ 6773729 h 8590988"/>
                <a:gd name="connsiteX19" fmla="*/ 3901086 w 4384140"/>
                <a:gd name="connsiteY19" fmla="*/ 6905644 h 8590988"/>
                <a:gd name="connsiteX20" fmla="*/ 3279088 w 4384140"/>
                <a:gd name="connsiteY20" fmla="*/ 6482242 h 8590988"/>
                <a:gd name="connsiteX21" fmla="*/ 2304727 w 4384140"/>
                <a:gd name="connsiteY21" fmla="*/ 6347561 h 8590988"/>
                <a:gd name="connsiteX22" fmla="*/ 1666586 w 4384140"/>
                <a:gd name="connsiteY22" fmla="*/ 6103647 h 8590988"/>
                <a:gd name="connsiteX23" fmla="*/ 2763193 w 4384140"/>
                <a:gd name="connsiteY23" fmla="*/ 6166762 h 8590988"/>
                <a:gd name="connsiteX24" fmla="*/ 3407578 w 4384140"/>
                <a:gd name="connsiteY24" fmla="*/ 6248858 h 8590988"/>
                <a:gd name="connsiteX25" fmla="*/ 4188231 w 4384140"/>
                <a:gd name="connsiteY25" fmla="*/ 6340182 h 8590988"/>
                <a:gd name="connsiteX26" fmla="*/ 3547746 w 4384140"/>
                <a:gd name="connsiteY26" fmla="*/ 5996107 h 8590988"/>
                <a:gd name="connsiteX27" fmla="*/ 4383883 w 4384140"/>
                <a:gd name="connsiteY27" fmla="*/ 5735056 h 8590988"/>
                <a:gd name="connsiteX28" fmla="*/ 3630086 w 4384140"/>
                <a:gd name="connsiteY28" fmla="*/ 5600756 h 8590988"/>
                <a:gd name="connsiteX29" fmla="*/ 2623827 w 4384140"/>
                <a:gd name="connsiteY29" fmla="*/ 5617654 h 8590988"/>
                <a:gd name="connsiteX30" fmla="*/ 2049635 w 4384140"/>
                <a:gd name="connsiteY30" fmla="*/ 5382903 h 8590988"/>
                <a:gd name="connsiteX31" fmla="*/ 2845595 w 4384140"/>
                <a:gd name="connsiteY31" fmla="*/ 5241225 h 8590988"/>
                <a:gd name="connsiteX32" fmla="*/ 3252048 w 4384140"/>
                <a:gd name="connsiteY32" fmla="*/ 5242469 h 8590988"/>
                <a:gd name="connsiteX33" fmla="*/ 3511732 w 4384140"/>
                <a:gd name="connsiteY33" fmla="*/ 5243390 h 8590988"/>
                <a:gd name="connsiteX34" fmla="*/ 3949817 w 4384140"/>
                <a:gd name="connsiteY34" fmla="*/ 5282400 h 8590988"/>
                <a:gd name="connsiteX35" fmla="*/ 4235168 w 4384140"/>
                <a:gd name="connsiteY35" fmla="*/ 5173284 h 8590988"/>
                <a:gd name="connsiteX36" fmla="*/ 2002333 w 4384140"/>
                <a:gd name="connsiteY36" fmla="*/ 4655670 h 8590988"/>
                <a:gd name="connsiteX37" fmla="*/ 3608503 w 4384140"/>
                <a:gd name="connsiteY37" fmla="*/ 4509682 h 8590988"/>
                <a:gd name="connsiteX38" fmla="*/ 4142612 w 4384140"/>
                <a:gd name="connsiteY38" fmla="*/ 4341007 h 8590988"/>
                <a:gd name="connsiteX39" fmla="*/ 4149376 w 4384140"/>
                <a:gd name="connsiteY39" fmla="*/ 4310189 h 8590988"/>
                <a:gd name="connsiteX40" fmla="*/ 4155822 w 4384140"/>
                <a:gd name="connsiteY40" fmla="*/ 4310165 h 8590988"/>
                <a:gd name="connsiteX41" fmla="*/ 4152602 w 4384140"/>
                <a:gd name="connsiteY41" fmla="*/ 4295495 h 8590988"/>
                <a:gd name="connsiteX42" fmla="*/ 4155822 w 4384140"/>
                <a:gd name="connsiteY42" fmla="*/ 4280825 h 8590988"/>
                <a:gd name="connsiteX43" fmla="*/ 4149376 w 4384140"/>
                <a:gd name="connsiteY43" fmla="*/ 4280800 h 8590988"/>
                <a:gd name="connsiteX44" fmla="*/ 4142612 w 4384140"/>
                <a:gd name="connsiteY44" fmla="*/ 4249983 h 8590988"/>
                <a:gd name="connsiteX45" fmla="*/ 3608503 w 4384140"/>
                <a:gd name="connsiteY45" fmla="*/ 4081308 h 8590988"/>
                <a:gd name="connsiteX46" fmla="*/ 2107081 w 4384140"/>
                <a:gd name="connsiteY46" fmla="*/ 3918015 h 8590988"/>
                <a:gd name="connsiteX47" fmla="*/ 4235168 w 4384140"/>
                <a:gd name="connsiteY47" fmla="*/ 3417706 h 8590988"/>
                <a:gd name="connsiteX48" fmla="*/ 3949817 w 4384140"/>
                <a:gd name="connsiteY48" fmla="*/ 3308590 h 8590988"/>
                <a:gd name="connsiteX49" fmla="*/ 3511732 w 4384140"/>
                <a:gd name="connsiteY49" fmla="*/ 3347600 h 8590988"/>
                <a:gd name="connsiteX50" fmla="*/ 3252048 w 4384140"/>
                <a:gd name="connsiteY50" fmla="*/ 3348521 h 8590988"/>
                <a:gd name="connsiteX51" fmla="*/ 2845595 w 4384140"/>
                <a:gd name="connsiteY51" fmla="*/ 3349764 h 8590988"/>
                <a:gd name="connsiteX52" fmla="*/ 1944879 w 4384140"/>
                <a:gd name="connsiteY52" fmla="*/ 3216743 h 8590988"/>
                <a:gd name="connsiteX53" fmla="*/ 3052352 w 4384140"/>
                <a:gd name="connsiteY53" fmla="*/ 2981988 h 8590988"/>
                <a:gd name="connsiteX54" fmla="*/ 3630086 w 4384140"/>
                <a:gd name="connsiteY54" fmla="*/ 2990233 h 8590988"/>
                <a:gd name="connsiteX55" fmla="*/ 4383883 w 4384140"/>
                <a:gd name="connsiteY55" fmla="*/ 2855933 h 8590988"/>
                <a:gd name="connsiteX56" fmla="*/ 3547746 w 4384140"/>
                <a:gd name="connsiteY56" fmla="*/ 2594882 h 8590988"/>
                <a:gd name="connsiteX57" fmla="*/ 4188231 w 4384140"/>
                <a:gd name="connsiteY57" fmla="*/ 2250807 h 8590988"/>
                <a:gd name="connsiteX58" fmla="*/ 3407578 w 4384140"/>
                <a:gd name="connsiteY58" fmla="*/ 2342131 h 8590988"/>
                <a:gd name="connsiteX59" fmla="*/ 2763193 w 4384140"/>
                <a:gd name="connsiteY59" fmla="*/ 2424228 h 8590988"/>
                <a:gd name="connsiteX60" fmla="*/ 1857043 w 4384140"/>
                <a:gd name="connsiteY60" fmla="*/ 2539253 h 8590988"/>
                <a:gd name="connsiteX61" fmla="*/ 2304727 w 4384140"/>
                <a:gd name="connsiteY61" fmla="*/ 2243428 h 8590988"/>
                <a:gd name="connsiteX62" fmla="*/ 3279088 w 4384140"/>
                <a:gd name="connsiteY62" fmla="*/ 2108747 h 8590988"/>
                <a:gd name="connsiteX63" fmla="*/ 3901086 w 4384140"/>
                <a:gd name="connsiteY63" fmla="*/ 1685345 h 8590988"/>
                <a:gd name="connsiteX64" fmla="*/ 2756381 w 4384140"/>
                <a:gd name="connsiteY64" fmla="*/ 1817260 h 8590988"/>
                <a:gd name="connsiteX65" fmla="*/ 3026979 w 4384140"/>
                <a:gd name="connsiteY65" fmla="*/ 1372637 h 8590988"/>
                <a:gd name="connsiteX66" fmla="*/ 3353065 w 4384140"/>
                <a:gd name="connsiteY66" fmla="*/ 823782 h 8590988"/>
                <a:gd name="connsiteX67" fmla="*/ 2599668 w 4384140"/>
                <a:gd name="connsiteY67" fmla="*/ 1181691 h 8590988"/>
                <a:gd name="connsiteX68" fmla="*/ 2108106 w 4384140"/>
                <a:gd name="connsiteY68" fmla="*/ 1720398 h 8590988"/>
                <a:gd name="connsiteX69" fmla="*/ 1876440 w 4384140"/>
                <a:gd name="connsiteY69" fmla="*/ 1939020 h 8590988"/>
                <a:gd name="connsiteX70" fmla="*/ 1554380 w 4384140"/>
                <a:gd name="connsiteY70" fmla="*/ 2173692 h 8590988"/>
                <a:gd name="connsiteX71" fmla="*/ 1612835 w 4384140"/>
                <a:gd name="connsiteY71" fmla="*/ 1831414 h 8590988"/>
                <a:gd name="connsiteX72" fmla="*/ 1678286 w 4384140"/>
                <a:gd name="connsiteY72" fmla="*/ 1634661 h 8590988"/>
                <a:gd name="connsiteX73" fmla="*/ 1752199 w 4384140"/>
                <a:gd name="connsiteY73" fmla="*/ 1404590 h 8590988"/>
                <a:gd name="connsiteX74" fmla="*/ 1885677 w 4384140"/>
                <a:gd name="connsiteY74" fmla="*/ 1111428 h 8590988"/>
                <a:gd name="connsiteX75" fmla="*/ 2150935 w 4384140"/>
                <a:gd name="connsiteY75" fmla="*/ 483397 h 8590988"/>
                <a:gd name="connsiteX76" fmla="*/ 1470500 w 4384140"/>
                <a:gd name="connsiteY76" fmla="*/ 1152504 h 8590988"/>
                <a:gd name="connsiteX77" fmla="*/ 1318688 w 4384140"/>
                <a:gd name="connsiteY77" fmla="*/ 215887 h 8590988"/>
                <a:gd name="connsiteX78" fmla="*/ 1103572 w 4384140"/>
                <a:gd name="connsiteY78" fmla="*/ 1094057 h 8590988"/>
                <a:gd name="connsiteX79" fmla="*/ 1040364 w 4384140"/>
                <a:gd name="connsiteY79" fmla="*/ 1503223 h 8590988"/>
                <a:gd name="connsiteX80" fmla="*/ 862172 w 4384140"/>
                <a:gd name="connsiteY80" fmla="*/ 1819102 h 8590988"/>
                <a:gd name="connsiteX81" fmla="*/ 834414 w 4384140"/>
                <a:gd name="connsiteY81" fmla="*/ 909797 h 8590988"/>
                <a:gd name="connsiteX82" fmla="*/ 835104 w 4384140"/>
                <a:gd name="connsiteY82" fmla="*/ 362 h 8590988"/>
                <a:gd name="connsiteX83" fmla="*/ 344324 w 4384140"/>
                <a:gd name="connsiteY83" fmla="*/ 1179841 h 8590988"/>
                <a:gd name="connsiteX84" fmla="*/ 268691 w 4384140"/>
                <a:gd name="connsiteY84" fmla="*/ 709197 h 8590988"/>
                <a:gd name="connsiteX85" fmla="*/ 209031 w 4384140"/>
                <a:gd name="connsiteY85" fmla="*/ 274923 h 8590988"/>
                <a:gd name="connsiteX86" fmla="*/ 1699 w 4384140"/>
                <a:gd name="connsiteY86" fmla="*/ 1220431 h 8590988"/>
                <a:gd name="connsiteX87" fmla="*/ 0 w 4384140"/>
                <a:gd name="connsiteY87" fmla="*/ 1872845 h 8590988"/>
                <a:gd name="connsiteX88" fmla="*/ 3645 w 4384140"/>
                <a:gd name="connsiteY88" fmla="*/ 3542235 h 8590988"/>
                <a:gd name="connsiteX89" fmla="*/ 5301 w 4384140"/>
                <a:gd name="connsiteY89" fmla="*/ 4266334 h 8590988"/>
                <a:gd name="connsiteX90" fmla="*/ 5468 w 4384140"/>
                <a:gd name="connsiteY90" fmla="*/ 4295495 h 8590988"/>
                <a:gd name="connsiteX91" fmla="*/ 5301 w 4384140"/>
                <a:gd name="connsiteY91" fmla="*/ 4324655 h 8590988"/>
                <a:gd name="connsiteX92" fmla="*/ 3645 w 4384140"/>
                <a:gd name="connsiteY92" fmla="*/ 5048755 h 8590988"/>
                <a:gd name="connsiteX93" fmla="*/ 0 w 4384140"/>
                <a:gd name="connsiteY93" fmla="*/ 6718145 h 8590988"/>
                <a:gd name="connsiteX94" fmla="*/ 1699 w 4384140"/>
                <a:gd name="connsiteY94" fmla="*/ 7370558 h 8590988"/>
                <a:gd name="connsiteX95" fmla="*/ 209031 w 4384140"/>
                <a:gd name="connsiteY95" fmla="*/ 8316066 h 8590988"/>
                <a:gd name="connsiteX96" fmla="*/ 268691 w 4384140"/>
                <a:gd name="connsiteY96" fmla="*/ 7881791 h 8590988"/>
                <a:gd name="connsiteX97" fmla="*/ 344324 w 4384140"/>
                <a:gd name="connsiteY97" fmla="*/ 7411148 h 8590988"/>
                <a:gd name="connsiteX98" fmla="*/ 835104 w 4384140"/>
                <a:gd name="connsiteY98" fmla="*/ 8590627 h 8590988"/>
                <a:gd name="connsiteX0" fmla="*/ 835104 w 4384140"/>
                <a:gd name="connsiteY0" fmla="*/ 8590627 h 8590988"/>
                <a:gd name="connsiteX1" fmla="*/ 834414 w 4384140"/>
                <a:gd name="connsiteY1" fmla="*/ 7681192 h 8590988"/>
                <a:gd name="connsiteX2" fmla="*/ 862172 w 4384140"/>
                <a:gd name="connsiteY2" fmla="*/ 6771887 h 8590988"/>
                <a:gd name="connsiteX3" fmla="*/ 1040364 w 4384140"/>
                <a:gd name="connsiteY3" fmla="*/ 7087765 h 8590988"/>
                <a:gd name="connsiteX4" fmla="*/ 1103572 w 4384140"/>
                <a:gd name="connsiteY4" fmla="*/ 7496932 h 8590988"/>
                <a:gd name="connsiteX5" fmla="*/ 1318688 w 4384140"/>
                <a:gd name="connsiteY5" fmla="*/ 8375102 h 8590988"/>
                <a:gd name="connsiteX6" fmla="*/ 1470500 w 4384140"/>
                <a:gd name="connsiteY6" fmla="*/ 7438485 h 8590988"/>
                <a:gd name="connsiteX7" fmla="*/ 2150935 w 4384140"/>
                <a:gd name="connsiteY7" fmla="*/ 8107592 h 8590988"/>
                <a:gd name="connsiteX8" fmla="*/ 1885677 w 4384140"/>
                <a:gd name="connsiteY8" fmla="*/ 7479560 h 8590988"/>
                <a:gd name="connsiteX9" fmla="*/ 1752199 w 4384140"/>
                <a:gd name="connsiteY9" fmla="*/ 7186400 h 8590988"/>
                <a:gd name="connsiteX10" fmla="*/ 1678286 w 4384140"/>
                <a:gd name="connsiteY10" fmla="*/ 6956328 h 8590988"/>
                <a:gd name="connsiteX11" fmla="*/ 1536652 w 4384140"/>
                <a:gd name="connsiteY11" fmla="*/ 6768228 h 8590988"/>
                <a:gd name="connsiteX12" fmla="*/ 1573428 w 4384140"/>
                <a:gd name="connsiteY12" fmla="*/ 6547078 h 8590988"/>
                <a:gd name="connsiteX13" fmla="*/ 1933573 w 4384140"/>
                <a:gd name="connsiteY13" fmla="*/ 6669273 h 8590988"/>
                <a:gd name="connsiteX14" fmla="*/ 2108106 w 4384140"/>
                <a:gd name="connsiteY14" fmla="*/ 6870591 h 8590988"/>
                <a:gd name="connsiteX15" fmla="*/ 2599668 w 4384140"/>
                <a:gd name="connsiteY15" fmla="*/ 7409298 h 8590988"/>
                <a:gd name="connsiteX16" fmla="*/ 3353065 w 4384140"/>
                <a:gd name="connsiteY16" fmla="*/ 7767208 h 8590988"/>
                <a:gd name="connsiteX17" fmla="*/ 3026979 w 4384140"/>
                <a:gd name="connsiteY17" fmla="*/ 7218352 h 8590988"/>
                <a:gd name="connsiteX18" fmla="*/ 2756381 w 4384140"/>
                <a:gd name="connsiteY18" fmla="*/ 6773729 h 8590988"/>
                <a:gd name="connsiteX19" fmla="*/ 3901086 w 4384140"/>
                <a:gd name="connsiteY19" fmla="*/ 6905644 h 8590988"/>
                <a:gd name="connsiteX20" fmla="*/ 3279088 w 4384140"/>
                <a:gd name="connsiteY20" fmla="*/ 6482242 h 8590988"/>
                <a:gd name="connsiteX21" fmla="*/ 2304727 w 4384140"/>
                <a:gd name="connsiteY21" fmla="*/ 6347561 h 8590988"/>
                <a:gd name="connsiteX22" fmla="*/ 1666586 w 4384140"/>
                <a:gd name="connsiteY22" fmla="*/ 6103647 h 8590988"/>
                <a:gd name="connsiteX23" fmla="*/ 2763193 w 4384140"/>
                <a:gd name="connsiteY23" fmla="*/ 6166762 h 8590988"/>
                <a:gd name="connsiteX24" fmla="*/ 3407578 w 4384140"/>
                <a:gd name="connsiteY24" fmla="*/ 6248858 h 8590988"/>
                <a:gd name="connsiteX25" fmla="*/ 4188231 w 4384140"/>
                <a:gd name="connsiteY25" fmla="*/ 6340182 h 8590988"/>
                <a:gd name="connsiteX26" fmla="*/ 3547746 w 4384140"/>
                <a:gd name="connsiteY26" fmla="*/ 5996107 h 8590988"/>
                <a:gd name="connsiteX27" fmla="*/ 4383883 w 4384140"/>
                <a:gd name="connsiteY27" fmla="*/ 5735056 h 8590988"/>
                <a:gd name="connsiteX28" fmla="*/ 3630086 w 4384140"/>
                <a:gd name="connsiteY28" fmla="*/ 5600756 h 8590988"/>
                <a:gd name="connsiteX29" fmla="*/ 2623827 w 4384140"/>
                <a:gd name="connsiteY29" fmla="*/ 5617654 h 8590988"/>
                <a:gd name="connsiteX30" fmla="*/ 2049635 w 4384140"/>
                <a:gd name="connsiteY30" fmla="*/ 5382903 h 8590988"/>
                <a:gd name="connsiteX31" fmla="*/ 2845595 w 4384140"/>
                <a:gd name="connsiteY31" fmla="*/ 5241225 h 8590988"/>
                <a:gd name="connsiteX32" fmla="*/ 3252048 w 4384140"/>
                <a:gd name="connsiteY32" fmla="*/ 5242469 h 8590988"/>
                <a:gd name="connsiteX33" fmla="*/ 3511732 w 4384140"/>
                <a:gd name="connsiteY33" fmla="*/ 5243390 h 8590988"/>
                <a:gd name="connsiteX34" fmla="*/ 3949817 w 4384140"/>
                <a:gd name="connsiteY34" fmla="*/ 5282400 h 8590988"/>
                <a:gd name="connsiteX35" fmla="*/ 4235168 w 4384140"/>
                <a:gd name="connsiteY35" fmla="*/ 5173284 h 8590988"/>
                <a:gd name="connsiteX36" fmla="*/ 2002333 w 4384140"/>
                <a:gd name="connsiteY36" fmla="*/ 4655670 h 8590988"/>
                <a:gd name="connsiteX37" fmla="*/ 3608503 w 4384140"/>
                <a:gd name="connsiteY37" fmla="*/ 4509682 h 8590988"/>
                <a:gd name="connsiteX38" fmla="*/ 4142612 w 4384140"/>
                <a:gd name="connsiteY38" fmla="*/ 4341007 h 8590988"/>
                <a:gd name="connsiteX39" fmla="*/ 4149376 w 4384140"/>
                <a:gd name="connsiteY39" fmla="*/ 4310189 h 8590988"/>
                <a:gd name="connsiteX40" fmla="*/ 4155822 w 4384140"/>
                <a:gd name="connsiteY40" fmla="*/ 4310165 h 8590988"/>
                <a:gd name="connsiteX41" fmla="*/ 4152602 w 4384140"/>
                <a:gd name="connsiteY41" fmla="*/ 4295495 h 8590988"/>
                <a:gd name="connsiteX42" fmla="*/ 4155822 w 4384140"/>
                <a:gd name="connsiteY42" fmla="*/ 4280825 h 8590988"/>
                <a:gd name="connsiteX43" fmla="*/ 4149376 w 4384140"/>
                <a:gd name="connsiteY43" fmla="*/ 4280800 h 8590988"/>
                <a:gd name="connsiteX44" fmla="*/ 4142612 w 4384140"/>
                <a:gd name="connsiteY44" fmla="*/ 4249983 h 8590988"/>
                <a:gd name="connsiteX45" fmla="*/ 3608503 w 4384140"/>
                <a:gd name="connsiteY45" fmla="*/ 4081308 h 8590988"/>
                <a:gd name="connsiteX46" fmla="*/ 2107081 w 4384140"/>
                <a:gd name="connsiteY46" fmla="*/ 3918015 h 8590988"/>
                <a:gd name="connsiteX47" fmla="*/ 4235168 w 4384140"/>
                <a:gd name="connsiteY47" fmla="*/ 3417706 h 8590988"/>
                <a:gd name="connsiteX48" fmla="*/ 3949817 w 4384140"/>
                <a:gd name="connsiteY48" fmla="*/ 3308590 h 8590988"/>
                <a:gd name="connsiteX49" fmla="*/ 3511732 w 4384140"/>
                <a:gd name="connsiteY49" fmla="*/ 3347600 h 8590988"/>
                <a:gd name="connsiteX50" fmla="*/ 3252048 w 4384140"/>
                <a:gd name="connsiteY50" fmla="*/ 3348521 h 8590988"/>
                <a:gd name="connsiteX51" fmla="*/ 2845595 w 4384140"/>
                <a:gd name="connsiteY51" fmla="*/ 3349764 h 8590988"/>
                <a:gd name="connsiteX52" fmla="*/ 1944879 w 4384140"/>
                <a:gd name="connsiteY52" fmla="*/ 3216743 h 8590988"/>
                <a:gd name="connsiteX53" fmla="*/ 3052352 w 4384140"/>
                <a:gd name="connsiteY53" fmla="*/ 2981988 h 8590988"/>
                <a:gd name="connsiteX54" fmla="*/ 3630086 w 4384140"/>
                <a:gd name="connsiteY54" fmla="*/ 2990233 h 8590988"/>
                <a:gd name="connsiteX55" fmla="*/ 4383883 w 4384140"/>
                <a:gd name="connsiteY55" fmla="*/ 2855933 h 8590988"/>
                <a:gd name="connsiteX56" fmla="*/ 3547746 w 4384140"/>
                <a:gd name="connsiteY56" fmla="*/ 2594882 h 8590988"/>
                <a:gd name="connsiteX57" fmla="*/ 4188231 w 4384140"/>
                <a:gd name="connsiteY57" fmla="*/ 2250807 h 8590988"/>
                <a:gd name="connsiteX58" fmla="*/ 3407578 w 4384140"/>
                <a:gd name="connsiteY58" fmla="*/ 2342131 h 8590988"/>
                <a:gd name="connsiteX59" fmla="*/ 2763193 w 4384140"/>
                <a:gd name="connsiteY59" fmla="*/ 2424228 h 8590988"/>
                <a:gd name="connsiteX60" fmla="*/ 1857043 w 4384140"/>
                <a:gd name="connsiteY60" fmla="*/ 2539253 h 8590988"/>
                <a:gd name="connsiteX61" fmla="*/ 2304727 w 4384140"/>
                <a:gd name="connsiteY61" fmla="*/ 2243428 h 8590988"/>
                <a:gd name="connsiteX62" fmla="*/ 3279088 w 4384140"/>
                <a:gd name="connsiteY62" fmla="*/ 2108747 h 8590988"/>
                <a:gd name="connsiteX63" fmla="*/ 3901086 w 4384140"/>
                <a:gd name="connsiteY63" fmla="*/ 1685345 h 8590988"/>
                <a:gd name="connsiteX64" fmla="*/ 2756381 w 4384140"/>
                <a:gd name="connsiteY64" fmla="*/ 1817260 h 8590988"/>
                <a:gd name="connsiteX65" fmla="*/ 3026979 w 4384140"/>
                <a:gd name="connsiteY65" fmla="*/ 1372637 h 8590988"/>
                <a:gd name="connsiteX66" fmla="*/ 3353065 w 4384140"/>
                <a:gd name="connsiteY66" fmla="*/ 823782 h 8590988"/>
                <a:gd name="connsiteX67" fmla="*/ 2599668 w 4384140"/>
                <a:gd name="connsiteY67" fmla="*/ 1181691 h 8590988"/>
                <a:gd name="connsiteX68" fmla="*/ 2108106 w 4384140"/>
                <a:gd name="connsiteY68" fmla="*/ 1720398 h 8590988"/>
                <a:gd name="connsiteX69" fmla="*/ 1876440 w 4384140"/>
                <a:gd name="connsiteY69" fmla="*/ 1939020 h 8590988"/>
                <a:gd name="connsiteX70" fmla="*/ 1554380 w 4384140"/>
                <a:gd name="connsiteY70" fmla="*/ 2173692 h 8590988"/>
                <a:gd name="connsiteX71" fmla="*/ 1612835 w 4384140"/>
                <a:gd name="connsiteY71" fmla="*/ 1831414 h 8590988"/>
                <a:gd name="connsiteX72" fmla="*/ 1678286 w 4384140"/>
                <a:gd name="connsiteY72" fmla="*/ 1634661 h 8590988"/>
                <a:gd name="connsiteX73" fmla="*/ 1752199 w 4384140"/>
                <a:gd name="connsiteY73" fmla="*/ 1404590 h 8590988"/>
                <a:gd name="connsiteX74" fmla="*/ 1885677 w 4384140"/>
                <a:gd name="connsiteY74" fmla="*/ 1111428 h 8590988"/>
                <a:gd name="connsiteX75" fmla="*/ 2150935 w 4384140"/>
                <a:gd name="connsiteY75" fmla="*/ 483397 h 8590988"/>
                <a:gd name="connsiteX76" fmla="*/ 1470500 w 4384140"/>
                <a:gd name="connsiteY76" fmla="*/ 1152504 h 8590988"/>
                <a:gd name="connsiteX77" fmla="*/ 1318688 w 4384140"/>
                <a:gd name="connsiteY77" fmla="*/ 215887 h 8590988"/>
                <a:gd name="connsiteX78" fmla="*/ 1103572 w 4384140"/>
                <a:gd name="connsiteY78" fmla="*/ 1094057 h 8590988"/>
                <a:gd name="connsiteX79" fmla="*/ 1040364 w 4384140"/>
                <a:gd name="connsiteY79" fmla="*/ 1503223 h 8590988"/>
                <a:gd name="connsiteX80" fmla="*/ 862172 w 4384140"/>
                <a:gd name="connsiteY80" fmla="*/ 1819102 h 8590988"/>
                <a:gd name="connsiteX81" fmla="*/ 834414 w 4384140"/>
                <a:gd name="connsiteY81" fmla="*/ 909797 h 8590988"/>
                <a:gd name="connsiteX82" fmla="*/ 835104 w 4384140"/>
                <a:gd name="connsiteY82" fmla="*/ 362 h 8590988"/>
                <a:gd name="connsiteX83" fmla="*/ 344324 w 4384140"/>
                <a:gd name="connsiteY83" fmla="*/ 1179841 h 8590988"/>
                <a:gd name="connsiteX84" fmla="*/ 268691 w 4384140"/>
                <a:gd name="connsiteY84" fmla="*/ 709197 h 8590988"/>
                <a:gd name="connsiteX85" fmla="*/ 209031 w 4384140"/>
                <a:gd name="connsiteY85" fmla="*/ 274923 h 8590988"/>
                <a:gd name="connsiteX86" fmla="*/ 1699 w 4384140"/>
                <a:gd name="connsiteY86" fmla="*/ 1220431 h 8590988"/>
                <a:gd name="connsiteX87" fmla="*/ 0 w 4384140"/>
                <a:gd name="connsiteY87" fmla="*/ 1872845 h 8590988"/>
                <a:gd name="connsiteX88" fmla="*/ 3645 w 4384140"/>
                <a:gd name="connsiteY88" fmla="*/ 3542235 h 8590988"/>
                <a:gd name="connsiteX89" fmla="*/ 5301 w 4384140"/>
                <a:gd name="connsiteY89" fmla="*/ 4266334 h 8590988"/>
                <a:gd name="connsiteX90" fmla="*/ 5468 w 4384140"/>
                <a:gd name="connsiteY90" fmla="*/ 4295495 h 8590988"/>
                <a:gd name="connsiteX91" fmla="*/ 5301 w 4384140"/>
                <a:gd name="connsiteY91" fmla="*/ 4324655 h 8590988"/>
                <a:gd name="connsiteX92" fmla="*/ 3645 w 4384140"/>
                <a:gd name="connsiteY92" fmla="*/ 5048755 h 8590988"/>
                <a:gd name="connsiteX93" fmla="*/ 0 w 4384140"/>
                <a:gd name="connsiteY93" fmla="*/ 6718145 h 8590988"/>
                <a:gd name="connsiteX94" fmla="*/ 1699 w 4384140"/>
                <a:gd name="connsiteY94" fmla="*/ 7370558 h 8590988"/>
                <a:gd name="connsiteX95" fmla="*/ 209031 w 4384140"/>
                <a:gd name="connsiteY95" fmla="*/ 8316066 h 8590988"/>
                <a:gd name="connsiteX96" fmla="*/ 268691 w 4384140"/>
                <a:gd name="connsiteY96" fmla="*/ 7881791 h 8590988"/>
                <a:gd name="connsiteX97" fmla="*/ 344324 w 4384140"/>
                <a:gd name="connsiteY97" fmla="*/ 7411148 h 8590988"/>
                <a:gd name="connsiteX98" fmla="*/ 835104 w 4384140"/>
                <a:gd name="connsiteY98" fmla="*/ 8590627 h 8590988"/>
                <a:gd name="connsiteX0" fmla="*/ 835104 w 4384140"/>
                <a:gd name="connsiteY0" fmla="*/ 8590627 h 8590988"/>
                <a:gd name="connsiteX1" fmla="*/ 834414 w 4384140"/>
                <a:gd name="connsiteY1" fmla="*/ 7681192 h 8590988"/>
                <a:gd name="connsiteX2" fmla="*/ 862172 w 4384140"/>
                <a:gd name="connsiteY2" fmla="*/ 6771887 h 8590988"/>
                <a:gd name="connsiteX3" fmla="*/ 1040364 w 4384140"/>
                <a:gd name="connsiteY3" fmla="*/ 7087765 h 8590988"/>
                <a:gd name="connsiteX4" fmla="*/ 1103572 w 4384140"/>
                <a:gd name="connsiteY4" fmla="*/ 7496932 h 8590988"/>
                <a:gd name="connsiteX5" fmla="*/ 1318688 w 4384140"/>
                <a:gd name="connsiteY5" fmla="*/ 8375102 h 8590988"/>
                <a:gd name="connsiteX6" fmla="*/ 1470500 w 4384140"/>
                <a:gd name="connsiteY6" fmla="*/ 7438485 h 8590988"/>
                <a:gd name="connsiteX7" fmla="*/ 2150935 w 4384140"/>
                <a:gd name="connsiteY7" fmla="*/ 8107592 h 8590988"/>
                <a:gd name="connsiteX8" fmla="*/ 1885677 w 4384140"/>
                <a:gd name="connsiteY8" fmla="*/ 7479560 h 8590988"/>
                <a:gd name="connsiteX9" fmla="*/ 1752199 w 4384140"/>
                <a:gd name="connsiteY9" fmla="*/ 7186400 h 8590988"/>
                <a:gd name="connsiteX10" fmla="*/ 1678286 w 4384140"/>
                <a:gd name="connsiteY10" fmla="*/ 6956328 h 8590988"/>
                <a:gd name="connsiteX11" fmla="*/ 1536652 w 4384140"/>
                <a:gd name="connsiteY11" fmla="*/ 6768228 h 8590988"/>
                <a:gd name="connsiteX12" fmla="*/ 1573428 w 4384140"/>
                <a:gd name="connsiteY12" fmla="*/ 6547078 h 8590988"/>
                <a:gd name="connsiteX13" fmla="*/ 1933573 w 4384140"/>
                <a:gd name="connsiteY13" fmla="*/ 6669273 h 8590988"/>
                <a:gd name="connsiteX14" fmla="*/ 2108106 w 4384140"/>
                <a:gd name="connsiteY14" fmla="*/ 6870591 h 8590988"/>
                <a:gd name="connsiteX15" fmla="*/ 2599668 w 4384140"/>
                <a:gd name="connsiteY15" fmla="*/ 7409298 h 8590988"/>
                <a:gd name="connsiteX16" fmla="*/ 3353065 w 4384140"/>
                <a:gd name="connsiteY16" fmla="*/ 7767208 h 8590988"/>
                <a:gd name="connsiteX17" fmla="*/ 3026979 w 4384140"/>
                <a:gd name="connsiteY17" fmla="*/ 7218352 h 8590988"/>
                <a:gd name="connsiteX18" fmla="*/ 2756381 w 4384140"/>
                <a:gd name="connsiteY18" fmla="*/ 6773729 h 8590988"/>
                <a:gd name="connsiteX19" fmla="*/ 3901086 w 4384140"/>
                <a:gd name="connsiteY19" fmla="*/ 6905644 h 8590988"/>
                <a:gd name="connsiteX20" fmla="*/ 3279088 w 4384140"/>
                <a:gd name="connsiteY20" fmla="*/ 6482242 h 8590988"/>
                <a:gd name="connsiteX21" fmla="*/ 2304727 w 4384140"/>
                <a:gd name="connsiteY21" fmla="*/ 6347561 h 8590988"/>
                <a:gd name="connsiteX22" fmla="*/ 1666586 w 4384140"/>
                <a:gd name="connsiteY22" fmla="*/ 6103647 h 8590988"/>
                <a:gd name="connsiteX23" fmla="*/ 2763193 w 4384140"/>
                <a:gd name="connsiteY23" fmla="*/ 6166762 h 8590988"/>
                <a:gd name="connsiteX24" fmla="*/ 3407578 w 4384140"/>
                <a:gd name="connsiteY24" fmla="*/ 6248858 h 8590988"/>
                <a:gd name="connsiteX25" fmla="*/ 4188231 w 4384140"/>
                <a:gd name="connsiteY25" fmla="*/ 6340182 h 8590988"/>
                <a:gd name="connsiteX26" fmla="*/ 3547746 w 4384140"/>
                <a:gd name="connsiteY26" fmla="*/ 5996107 h 8590988"/>
                <a:gd name="connsiteX27" fmla="*/ 4383883 w 4384140"/>
                <a:gd name="connsiteY27" fmla="*/ 5735056 h 8590988"/>
                <a:gd name="connsiteX28" fmla="*/ 3630086 w 4384140"/>
                <a:gd name="connsiteY28" fmla="*/ 5600756 h 8590988"/>
                <a:gd name="connsiteX29" fmla="*/ 2623827 w 4384140"/>
                <a:gd name="connsiteY29" fmla="*/ 5617654 h 8590988"/>
                <a:gd name="connsiteX30" fmla="*/ 2049635 w 4384140"/>
                <a:gd name="connsiteY30" fmla="*/ 5382903 h 8590988"/>
                <a:gd name="connsiteX31" fmla="*/ 2845595 w 4384140"/>
                <a:gd name="connsiteY31" fmla="*/ 5241225 h 8590988"/>
                <a:gd name="connsiteX32" fmla="*/ 3252048 w 4384140"/>
                <a:gd name="connsiteY32" fmla="*/ 5242469 h 8590988"/>
                <a:gd name="connsiteX33" fmla="*/ 3511732 w 4384140"/>
                <a:gd name="connsiteY33" fmla="*/ 5243390 h 8590988"/>
                <a:gd name="connsiteX34" fmla="*/ 3949817 w 4384140"/>
                <a:gd name="connsiteY34" fmla="*/ 5282400 h 8590988"/>
                <a:gd name="connsiteX35" fmla="*/ 4235168 w 4384140"/>
                <a:gd name="connsiteY35" fmla="*/ 5173284 h 8590988"/>
                <a:gd name="connsiteX36" fmla="*/ 2002333 w 4384140"/>
                <a:gd name="connsiteY36" fmla="*/ 4655670 h 8590988"/>
                <a:gd name="connsiteX37" fmla="*/ 3608503 w 4384140"/>
                <a:gd name="connsiteY37" fmla="*/ 4509682 h 8590988"/>
                <a:gd name="connsiteX38" fmla="*/ 4142612 w 4384140"/>
                <a:gd name="connsiteY38" fmla="*/ 4341007 h 8590988"/>
                <a:gd name="connsiteX39" fmla="*/ 4149376 w 4384140"/>
                <a:gd name="connsiteY39" fmla="*/ 4310189 h 8590988"/>
                <a:gd name="connsiteX40" fmla="*/ 4155822 w 4384140"/>
                <a:gd name="connsiteY40" fmla="*/ 4310165 h 8590988"/>
                <a:gd name="connsiteX41" fmla="*/ 4152602 w 4384140"/>
                <a:gd name="connsiteY41" fmla="*/ 4295495 h 8590988"/>
                <a:gd name="connsiteX42" fmla="*/ 4155822 w 4384140"/>
                <a:gd name="connsiteY42" fmla="*/ 4280825 h 8590988"/>
                <a:gd name="connsiteX43" fmla="*/ 4149376 w 4384140"/>
                <a:gd name="connsiteY43" fmla="*/ 4280800 h 8590988"/>
                <a:gd name="connsiteX44" fmla="*/ 4142612 w 4384140"/>
                <a:gd name="connsiteY44" fmla="*/ 4249983 h 8590988"/>
                <a:gd name="connsiteX45" fmla="*/ 3608503 w 4384140"/>
                <a:gd name="connsiteY45" fmla="*/ 4081308 h 8590988"/>
                <a:gd name="connsiteX46" fmla="*/ 2107081 w 4384140"/>
                <a:gd name="connsiteY46" fmla="*/ 3918015 h 8590988"/>
                <a:gd name="connsiteX47" fmla="*/ 4235168 w 4384140"/>
                <a:gd name="connsiteY47" fmla="*/ 3417706 h 8590988"/>
                <a:gd name="connsiteX48" fmla="*/ 3949817 w 4384140"/>
                <a:gd name="connsiteY48" fmla="*/ 3308590 h 8590988"/>
                <a:gd name="connsiteX49" fmla="*/ 3511732 w 4384140"/>
                <a:gd name="connsiteY49" fmla="*/ 3347600 h 8590988"/>
                <a:gd name="connsiteX50" fmla="*/ 3252048 w 4384140"/>
                <a:gd name="connsiteY50" fmla="*/ 3348521 h 8590988"/>
                <a:gd name="connsiteX51" fmla="*/ 2845595 w 4384140"/>
                <a:gd name="connsiteY51" fmla="*/ 3349764 h 8590988"/>
                <a:gd name="connsiteX52" fmla="*/ 1944879 w 4384140"/>
                <a:gd name="connsiteY52" fmla="*/ 3216743 h 8590988"/>
                <a:gd name="connsiteX53" fmla="*/ 3052352 w 4384140"/>
                <a:gd name="connsiteY53" fmla="*/ 2981988 h 8590988"/>
                <a:gd name="connsiteX54" fmla="*/ 3630086 w 4384140"/>
                <a:gd name="connsiteY54" fmla="*/ 2990233 h 8590988"/>
                <a:gd name="connsiteX55" fmla="*/ 4383883 w 4384140"/>
                <a:gd name="connsiteY55" fmla="*/ 2855933 h 8590988"/>
                <a:gd name="connsiteX56" fmla="*/ 3547746 w 4384140"/>
                <a:gd name="connsiteY56" fmla="*/ 2594882 h 8590988"/>
                <a:gd name="connsiteX57" fmla="*/ 4188231 w 4384140"/>
                <a:gd name="connsiteY57" fmla="*/ 2250807 h 8590988"/>
                <a:gd name="connsiteX58" fmla="*/ 3407578 w 4384140"/>
                <a:gd name="connsiteY58" fmla="*/ 2342131 h 8590988"/>
                <a:gd name="connsiteX59" fmla="*/ 2763193 w 4384140"/>
                <a:gd name="connsiteY59" fmla="*/ 2424228 h 8590988"/>
                <a:gd name="connsiteX60" fmla="*/ 1857043 w 4384140"/>
                <a:gd name="connsiteY60" fmla="*/ 2539253 h 8590988"/>
                <a:gd name="connsiteX61" fmla="*/ 2304727 w 4384140"/>
                <a:gd name="connsiteY61" fmla="*/ 2243428 h 8590988"/>
                <a:gd name="connsiteX62" fmla="*/ 3279088 w 4384140"/>
                <a:gd name="connsiteY62" fmla="*/ 2108747 h 8590988"/>
                <a:gd name="connsiteX63" fmla="*/ 3901086 w 4384140"/>
                <a:gd name="connsiteY63" fmla="*/ 1685345 h 8590988"/>
                <a:gd name="connsiteX64" fmla="*/ 2756381 w 4384140"/>
                <a:gd name="connsiteY64" fmla="*/ 1817260 h 8590988"/>
                <a:gd name="connsiteX65" fmla="*/ 3026979 w 4384140"/>
                <a:gd name="connsiteY65" fmla="*/ 1372637 h 8590988"/>
                <a:gd name="connsiteX66" fmla="*/ 3353065 w 4384140"/>
                <a:gd name="connsiteY66" fmla="*/ 823782 h 8590988"/>
                <a:gd name="connsiteX67" fmla="*/ 2599668 w 4384140"/>
                <a:gd name="connsiteY67" fmla="*/ 1181691 h 8590988"/>
                <a:gd name="connsiteX68" fmla="*/ 2108106 w 4384140"/>
                <a:gd name="connsiteY68" fmla="*/ 1720398 h 8590988"/>
                <a:gd name="connsiteX69" fmla="*/ 1876440 w 4384140"/>
                <a:gd name="connsiteY69" fmla="*/ 1939020 h 8590988"/>
                <a:gd name="connsiteX70" fmla="*/ 1554380 w 4384140"/>
                <a:gd name="connsiteY70" fmla="*/ 2173692 h 8590988"/>
                <a:gd name="connsiteX71" fmla="*/ 1612835 w 4384140"/>
                <a:gd name="connsiteY71" fmla="*/ 1831414 h 8590988"/>
                <a:gd name="connsiteX72" fmla="*/ 1678286 w 4384140"/>
                <a:gd name="connsiteY72" fmla="*/ 1634661 h 8590988"/>
                <a:gd name="connsiteX73" fmla="*/ 1752199 w 4384140"/>
                <a:gd name="connsiteY73" fmla="*/ 1404590 h 8590988"/>
                <a:gd name="connsiteX74" fmla="*/ 1885677 w 4384140"/>
                <a:gd name="connsiteY74" fmla="*/ 1111428 h 8590988"/>
                <a:gd name="connsiteX75" fmla="*/ 2150935 w 4384140"/>
                <a:gd name="connsiteY75" fmla="*/ 483397 h 8590988"/>
                <a:gd name="connsiteX76" fmla="*/ 1470500 w 4384140"/>
                <a:gd name="connsiteY76" fmla="*/ 1152504 h 8590988"/>
                <a:gd name="connsiteX77" fmla="*/ 1318688 w 4384140"/>
                <a:gd name="connsiteY77" fmla="*/ 215887 h 8590988"/>
                <a:gd name="connsiteX78" fmla="*/ 1103572 w 4384140"/>
                <a:gd name="connsiteY78" fmla="*/ 1094057 h 8590988"/>
                <a:gd name="connsiteX79" fmla="*/ 1040364 w 4384140"/>
                <a:gd name="connsiteY79" fmla="*/ 1503223 h 8590988"/>
                <a:gd name="connsiteX80" fmla="*/ 862172 w 4384140"/>
                <a:gd name="connsiteY80" fmla="*/ 1819102 h 8590988"/>
                <a:gd name="connsiteX81" fmla="*/ 834414 w 4384140"/>
                <a:gd name="connsiteY81" fmla="*/ 909797 h 8590988"/>
                <a:gd name="connsiteX82" fmla="*/ 835104 w 4384140"/>
                <a:gd name="connsiteY82" fmla="*/ 362 h 8590988"/>
                <a:gd name="connsiteX83" fmla="*/ 344324 w 4384140"/>
                <a:gd name="connsiteY83" fmla="*/ 1179841 h 8590988"/>
                <a:gd name="connsiteX84" fmla="*/ 268691 w 4384140"/>
                <a:gd name="connsiteY84" fmla="*/ 709197 h 8590988"/>
                <a:gd name="connsiteX85" fmla="*/ 209031 w 4384140"/>
                <a:gd name="connsiteY85" fmla="*/ 274923 h 8590988"/>
                <a:gd name="connsiteX86" fmla="*/ 1699 w 4384140"/>
                <a:gd name="connsiteY86" fmla="*/ 1220431 h 8590988"/>
                <a:gd name="connsiteX87" fmla="*/ 0 w 4384140"/>
                <a:gd name="connsiteY87" fmla="*/ 1872845 h 8590988"/>
                <a:gd name="connsiteX88" fmla="*/ 3645 w 4384140"/>
                <a:gd name="connsiteY88" fmla="*/ 3542235 h 8590988"/>
                <a:gd name="connsiteX89" fmla="*/ 5301 w 4384140"/>
                <a:gd name="connsiteY89" fmla="*/ 4266334 h 8590988"/>
                <a:gd name="connsiteX90" fmla="*/ 5468 w 4384140"/>
                <a:gd name="connsiteY90" fmla="*/ 4295495 h 8590988"/>
                <a:gd name="connsiteX91" fmla="*/ 5301 w 4384140"/>
                <a:gd name="connsiteY91" fmla="*/ 4324655 h 8590988"/>
                <a:gd name="connsiteX92" fmla="*/ 3645 w 4384140"/>
                <a:gd name="connsiteY92" fmla="*/ 5048755 h 8590988"/>
                <a:gd name="connsiteX93" fmla="*/ 0 w 4384140"/>
                <a:gd name="connsiteY93" fmla="*/ 6718145 h 8590988"/>
                <a:gd name="connsiteX94" fmla="*/ 1699 w 4384140"/>
                <a:gd name="connsiteY94" fmla="*/ 7370558 h 8590988"/>
                <a:gd name="connsiteX95" fmla="*/ 209031 w 4384140"/>
                <a:gd name="connsiteY95" fmla="*/ 8316066 h 8590988"/>
                <a:gd name="connsiteX96" fmla="*/ 268691 w 4384140"/>
                <a:gd name="connsiteY96" fmla="*/ 7881791 h 8590988"/>
                <a:gd name="connsiteX97" fmla="*/ 344324 w 4384140"/>
                <a:gd name="connsiteY97" fmla="*/ 7411148 h 8590988"/>
                <a:gd name="connsiteX98" fmla="*/ 835104 w 4384140"/>
                <a:gd name="connsiteY98" fmla="*/ 8590627 h 8590988"/>
                <a:gd name="connsiteX0" fmla="*/ 835104 w 4384140"/>
                <a:gd name="connsiteY0" fmla="*/ 8590627 h 8590988"/>
                <a:gd name="connsiteX1" fmla="*/ 834414 w 4384140"/>
                <a:gd name="connsiteY1" fmla="*/ 7681192 h 8590988"/>
                <a:gd name="connsiteX2" fmla="*/ 862172 w 4384140"/>
                <a:gd name="connsiteY2" fmla="*/ 6771887 h 8590988"/>
                <a:gd name="connsiteX3" fmla="*/ 1040364 w 4384140"/>
                <a:gd name="connsiteY3" fmla="*/ 7087765 h 8590988"/>
                <a:gd name="connsiteX4" fmla="*/ 1103572 w 4384140"/>
                <a:gd name="connsiteY4" fmla="*/ 7496932 h 8590988"/>
                <a:gd name="connsiteX5" fmla="*/ 1318688 w 4384140"/>
                <a:gd name="connsiteY5" fmla="*/ 8375102 h 8590988"/>
                <a:gd name="connsiteX6" fmla="*/ 1470500 w 4384140"/>
                <a:gd name="connsiteY6" fmla="*/ 7438485 h 8590988"/>
                <a:gd name="connsiteX7" fmla="*/ 2150935 w 4384140"/>
                <a:gd name="connsiteY7" fmla="*/ 8107592 h 8590988"/>
                <a:gd name="connsiteX8" fmla="*/ 1885677 w 4384140"/>
                <a:gd name="connsiteY8" fmla="*/ 7479560 h 8590988"/>
                <a:gd name="connsiteX9" fmla="*/ 1752199 w 4384140"/>
                <a:gd name="connsiteY9" fmla="*/ 7186400 h 8590988"/>
                <a:gd name="connsiteX10" fmla="*/ 1678286 w 4384140"/>
                <a:gd name="connsiteY10" fmla="*/ 6956328 h 8590988"/>
                <a:gd name="connsiteX11" fmla="*/ 1536652 w 4384140"/>
                <a:gd name="connsiteY11" fmla="*/ 6768228 h 8590988"/>
                <a:gd name="connsiteX12" fmla="*/ 1573428 w 4384140"/>
                <a:gd name="connsiteY12" fmla="*/ 6547078 h 8590988"/>
                <a:gd name="connsiteX13" fmla="*/ 1933573 w 4384140"/>
                <a:gd name="connsiteY13" fmla="*/ 6669273 h 8590988"/>
                <a:gd name="connsiteX14" fmla="*/ 2108106 w 4384140"/>
                <a:gd name="connsiteY14" fmla="*/ 6870591 h 8590988"/>
                <a:gd name="connsiteX15" fmla="*/ 2599668 w 4384140"/>
                <a:gd name="connsiteY15" fmla="*/ 7409298 h 8590988"/>
                <a:gd name="connsiteX16" fmla="*/ 3353065 w 4384140"/>
                <a:gd name="connsiteY16" fmla="*/ 7767208 h 8590988"/>
                <a:gd name="connsiteX17" fmla="*/ 3026979 w 4384140"/>
                <a:gd name="connsiteY17" fmla="*/ 7218352 h 8590988"/>
                <a:gd name="connsiteX18" fmla="*/ 2756381 w 4384140"/>
                <a:gd name="connsiteY18" fmla="*/ 6773729 h 8590988"/>
                <a:gd name="connsiteX19" fmla="*/ 3901086 w 4384140"/>
                <a:gd name="connsiteY19" fmla="*/ 6905644 h 8590988"/>
                <a:gd name="connsiteX20" fmla="*/ 3279088 w 4384140"/>
                <a:gd name="connsiteY20" fmla="*/ 6482242 h 8590988"/>
                <a:gd name="connsiteX21" fmla="*/ 2304727 w 4384140"/>
                <a:gd name="connsiteY21" fmla="*/ 6347561 h 8590988"/>
                <a:gd name="connsiteX22" fmla="*/ 1666586 w 4384140"/>
                <a:gd name="connsiteY22" fmla="*/ 6103647 h 8590988"/>
                <a:gd name="connsiteX23" fmla="*/ 2763193 w 4384140"/>
                <a:gd name="connsiteY23" fmla="*/ 6166762 h 8590988"/>
                <a:gd name="connsiteX24" fmla="*/ 3407578 w 4384140"/>
                <a:gd name="connsiteY24" fmla="*/ 6248858 h 8590988"/>
                <a:gd name="connsiteX25" fmla="*/ 4188231 w 4384140"/>
                <a:gd name="connsiteY25" fmla="*/ 6340182 h 8590988"/>
                <a:gd name="connsiteX26" fmla="*/ 3547746 w 4384140"/>
                <a:gd name="connsiteY26" fmla="*/ 5996107 h 8590988"/>
                <a:gd name="connsiteX27" fmla="*/ 4383883 w 4384140"/>
                <a:gd name="connsiteY27" fmla="*/ 5735056 h 8590988"/>
                <a:gd name="connsiteX28" fmla="*/ 3630086 w 4384140"/>
                <a:gd name="connsiteY28" fmla="*/ 5600756 h 8590988"/>
                <a:gd name="connsiteX29" fmla="*/ 2623827 w 4384140"/>
                <a:gd name="connsiteY29" fmla="*/ 5617654 h 8590988"/>
                <a:gd name="connsiteX30" fmla="*/ 2049635 w 4384140"/>
                <a:gd name="connsiteY30" fmla="*/ 5382903 h 8590988"/>
                <a:gd name="connsiteX31" fmla="*/ 2845595 w 4384140"/>
                <a:gd name="connsiteY31" fmla="*/ 5241225 h 8590988"/>
                <a:gd name="connsiteX32" fmla="*/ 3252048 w 4384140"/>
                <a:gd name="connsiteY32" fmla="*/ 5242469 h 8590988"/>
                <a:gd name="connsiteX33" fmla="*/ 3511732 w 4384140"/>
                <a:gd name="connsiteY33" fmla="*/ 5243390 h 8590988"/>
                <a:gd name="connsiteX34" fmla="*/ 3949817 w 4384140"/>
                <a:gd name="connsiteY34" fmla="*/ 5282400 h 8590988"/>
                <a:gd name="connsiteX35" fmla="*/ 4235168 w 4384140"/>
                <a:gd name="connsiteY35" fmla="*/ 5173284 h 8590988"/>
                <a:gd name="connsiteX36" fmla="*/ 2002333 w 4384140"/>
                <a:gd name="connsiteY36" fmla="*/ 4655670 h 8590988"/>
                <a:gd name="connsiteX37" fmla="*/ 3608503 w 4384140"/>
                <a:gd name="connsiteY37" fmla="*/ 4509682 h 8590988"/>
                <a:gd name="connsiteX38" fmla="*/ 4142612 w 4384140"/>
                <a:gd name="connsiteY38" fmla="*/ 4341007 h 8590988"/>
                <a:gd name="connsiteX39" fmla="*/ 4149376 w 4384140"/>
                <a:gd name="connsiteY39" fmla="*/ 4310189 h 8590988"/>
                <a:gd name="connsiteX40" fmla="*/ 4155822 w 4384140"/>
                <a:gd name="connsiteY40" fmla="*/ 4310165 h 8590988"/>
                <a:gd name="connsiteX41" fmla="*/ 4152602 w 4384140"/>
                <a:gd name="connsiteY41" fmla="*/ 4295495 h 8590988"/>
                <a:gd name="connsiteX42" fmla="*/ 4155822 w 4384140"/>
                <a:gd name="connsiteY42" fmla="*/ 4280825 h 8590988"/>
                <a:gd name="connsiteX43" fmla="*/ 4149376 w 4384140"/>
                <a:gd name="connsiteY43" fmla="*/ 4280800 h 8590988"/>
                <a:gd name="connsiteX44" fmla="*/ 4142612 w 4384140"/>
                <a:gd name="connsiteY44" fmla="*/ 4249983 h 8590988"/>
                <a:gd name="connsiteX45" fmla="*/ 3608503 w 4384140"/>
                <a:gd name="connsiteY45" fmla="*/ 4081308 h 8590988"/>
                <a:gd name="connsiteX46" fmla="*/ 2107081 w 4384140"/>
                <a:gd name="connsiteY46" fmla="*/ 3918015 h 8590988"/>
                <a:gd name="connsiteX47" fmla="*/ 4235168 w 4384140"/>
                <a:gd name="connsiteY47" fmla="*/ 3417706 h 8590988"/>
                <a:gd name="connsiteX48" fmla="*/ 3949817 w 4384140"/>
                <a:gd name="connsiteY48" fmla="*/ 3308590 h 8590988"/>
                <a:gd name="connsiteX49" fmla="*/ 3511732 w 4384140"/>
                <a:gd name="connsiteY49" fmla="*/ 3347600 h 8590988"/>
                <a:gd name="connsiteX50" fmla="*/ 3252048 w 4384140"/>
                <a:gd name="connsiteY50" fmla="*/ 3348521 h 8590988"/>
                <a:gd name="connsiteX51" fmla="*/ 2845595 w 4384140"/>
                <a:gd name="connsiteY51" fmla="*/ 3349764 h 8590988"/>
                <a:gd name="connsiteX52" fmla="*/ 1944879 w 4384140"/>
                <a:gd name="connsiteY52" fmla="*/ 3216743 h 8590988"/>
                <a:gd name="connsiteX53" fmla="*/ 3052352 w 4384140"/>
                <a:gd name="connsiteY53" fmla="*/ 2981988 h 8590988"/>
                <a:gd name="connsiteX54" fmla="*/ 3630086 w 4384140"/>
                <a:gd name="connsiteY54" fmla="*/ 2990233 h 8590988"/>
                <a:gd name="connsiteX55" fmla="*/ 4383883 w 4384140"/>
                <a:gd name="connsiteY55" fmla="*/ 2855933 h 8590988"/>
                <a:gd name="connsiteX56" fmla="*/ 3547746 w 4384140"/>
                <a:gd name="connsiteY56" fmla="*/ 2594882 h 8590988"/>
                <a:gd name="connsiteX57" fmla="*/ 4188231 w 4384140"/>
                <a:gd name="connsiteY57" fmla="*/ 2250807 h 8590988"/>
                <a:gd name="connsiteX58" fmla="*/ 3407578 w 4384140"/>
                <a:gd name="connsiteY58" fmla="*/ 2342131 h 8590988"/>
                <a:gd name="connsiteX59" fmla="*/ 2763193 w 4384140"/>
                <a:gd name="connsiteY59" fmla="*/ 2424228 h 8590988"/>
                <a:gd name="connsiteX60" fmla="*/ 1857043 w 4384140"/>
                <a:gd name="connsiteY60" fmla="*/ 2539253 h 8590988"/>
                <a:gd name="connsiteX61" fmla="*/ 2304727 w 4384140"/>
                <a:gd name="connsiteY61" fmla="*/ 2243428 h 8590988"/>
                <a:gd name="connsiteX62" fmla="*/ 3279088 w 4384140"/>
                <a:gd name="connsiteY62" fmla="*/ 2108747 h 8590988"/>
                <a:gd name="connsiteX63" fmla="*/ 3901086 w 4384140"/>
                <a:gd name="connsiteY63" fmla="*/ 1685345 h 8590988"/>
                <a:gd name="connsiteX64" fmla="*/ 2756381 w 4384140"/>
                <a:gd name="connsiteY64" fmla="*/ 1817260 h 8590988"/>
                <a:gd name="connsiteX65" fmla="*/ 3026979 w 4384140"/>
                <a:gd name="connsiteY65" fmla="*/ 1372637 h 8590988"/>
                <a:gd name="connsiteX66" fmla="*/ 3353065 w 4384140"/>
                <a:gd name="connsiteY66" fmla="*/ 823782 h 8590988"/>
                <a:gd name="connsiteX67" fmla="*/ 2599668 w 4384140"/>
                <a:gd name="connsiteY67" fmla="*/ 1181691 h 8590988"/>
                <a:gd name="connsiteX68" fmla="*/ 2108106 w 4384140"/>
                <a:gd name="connsiteY68" fmla="*/ 1720398 h 8590988"/>
                <a:gd name="connsiteX69" fmla="*/ 1876440 w 4384140"/>
                <a:gd name="connsiteY69" fmla="*/ 1939020 h 8590988"/>
                <a:gd name="connsiteX70" fmla="*/ 1554380 w 4384140"/>
                <a:gd name="connsiteY70" fmla="*/ 2173692 h 8590988"/>
                <a:gd name="connsiteX71" fmla="*/ 1612835 w 4384140"/>
                <a:gd name="connsiteY71" fmla="*/ 1831414 h 8590988"/>
                <a:gd name="connsiteX72" fmla="*/ 1678286 w 4384140"/>
                <a:gd name="connsiteY72" fmla="*/ 1634661 h 8590988"/>
                <a:gd name="connsiteX73" fmla="*/ 1752199 w 4384140"/>
                <a:gd name="connsiteY73" fmla="*/ 1404590 h 8590988"/>
                <a:gd name="connsiteX74" fmla="*/ 1885677 w 4384140"/>
                <a:gd name="connsiteY74" fmla="*/ 1111428 h 8590988"/>
                <a:gd name="connsiteX75" fmla="*/ 2150935 w 4384140"/>
                <a:gd name="connsiteY75" fmla="*/ 483397 h 8590988"/>
                <a:gd name="connsiteX76" fmla="*/ 1470500 w 4384140"/>
                <a:gd name="connsiteY76" fmla="*/ 1152504 h 8590988"/>
                <a:gd name="connsiteX77" fmla="*/ 1318688 w 4384140"/>
                <a:gd name="connsiteY77" fmla="*/ 215887 h 8590988"/>
                <a:gd name="connsiteX78" fmla="*/ 1103572 w 4384140"/>
                <a:gd name="connsiteY78" fmla="*/ 1094057 h 8590988"/>
                <a:gd name="connsiteX79" fmla="*/ 1040364 w 4384140"/>
                <a:gd name="connsiteY79" fmla="*/ 1503223 h 8590988"/>
                <a:gd name="connsiteX80" fmla="*/ 862172 w 4384140"/>
                <a:gd name="connsiteY80" fmla="*/ 1819102 h 8590988"/>
                <a:gd name="connsiteX81" fmla="*/ 834414 w 4384140"/>
                <a:gd name="connsiteY81" fmla="*/ 909797 h 8590988"/>
                <a:gd name="connsiteX82" fmla="*/ 835104 w 4384140"/>
                <a:gd name="connsiteY82" fmla="*/ 362 h 8590988"/>
                <a:gd name="connsiteX83" fmla="*/ 344324 w 4384140"/>
                <a:gd name="connsiteY83" fmla="*/ 1179841 h 8590988"/>
                <a:gd name="connsiteX84" fmla="*/ 268691 w 4384140"/>
                <a:gd name="connsiteY84" fmla="*/ 709197 h 8590988"/>
                <a:gd name="connsiteX85" fmla="*/ 209031 w 4384140"/>
                <a:gd name="connsiteY85" fmla="*/ 274923 h 8590988"/>
                <a:gd name="connsiteX86" fmla="*/ 1699 w 4384140"/>
                <a:gd name="connsiteY86" fmla="*/ 1220431 h 8590988"/>
                <a:gd name="connsiteX87" fmla="*/ 0 w 4384140"/>
                <a:gd name="connsiteY87" fmla="*/ 1872845 h 8590988"/>
                <a:gd name="connsiteX88" fmla="*/ 3645 w 4384140"/>
                <a:gd name="connsiteY88" fmla="*/ 3542235 h 8590988"/>
                <a:gd name="connsiteX89" fmla="*/ 5301 w 4384140"/>
                <a:gd name="connsiteY89" fmla="*/ 4266334 h 8590988"/>
                <a:gd name="connsiteX90" fmla="*/ 5468 w 4384140"/>
                <a:gd name="connsiteY90" fmla="*/ 4295495 h 8590988"/>
                <a:gd name="connsiteX91" fmla="*/ 5301 w 4384140"/>
                <a:gd name="connsiteY91" fmla="*/ 4324655 h 8590988"/>
                <a:gd name="connsiteX92" fmla="*/ 3645 w 4384140"/>
                <a:gd name="connsiteY92" fmla="*/ 5048755 h 8590988"/>
                <a:gd name="connsiteX93" fmla="*/ 0 w 4384140"/>
                <a:gd name="connsiteY93" fmla="*/ 6718145 h 8590988"/>
                <a:gd name="connsiteX94" fmla="*/ 1699 w 4384140"/>
                <a:gd name="connsiteY94" fmla="*/ 7370558 h 8590988"/>
                <a:gd name="connsiteX95" fmla="*/ 209031 w 4384140"/>
                <a:gd name="connsiteY95" fmla="*/ 8316066 h 8590988"/>
                <a:gd name="connsiteX96" fmla="*/ 268691 w 4384140"/>
                <a:gd name="connsiteY96" fmla="*/ 7881791 h 8590988"/>
                <a:gd name="connsiteX97" fmla="*/ 344324 w 4384140"/>
                <a:gd name="connsiteY97" fmla="*/ 7411148 h 8590988"/>
                <a:gd name="connsiteX98" fmla="*/ 835104 w 4384140"/>
                <a:gd name="connsiteY98" fmla="*/ 8590627 h 8590988"/>
                <a:gd name="connsiteX0" fmla="*/ 835104 w 4384140"/>
                <a:gd name="connsiteY0" fmla="*/ 8590627 h 8590988"/>
                <a:gd name="connsiteX1" fmla="*/ 834414 w 4384140"/>
                <a:gd name="connsiteY1" fmla="*/ 7681192 h 8590988"/>
                <a:gd name="connsiteX2" fmla="*/ 862172 w 4384140"/>
                <a:gd name="connsiteY2" fmla="*/ 6771887 h 8590988"/>
                <a:gd name="connsiteX3" fmla="*/ 1040364 w 4384140"/>
                <a:gd name="connsiteY3" fmla="*/ 7087765 h 8590988"/>
                <a:gd name="connsiteX4" fmla="*/ 1103572 w 4384140"/>
                <a:gd name="connsiteY4" fmla="*/ 7496932 h 8590988"/>
                <a:gd name="connsiteX5" fmla="*/ 1318688 w 4384140"/>
                <a:gd name="connsiteY5" fmla="*/ 8375102 h 8590988"/>
                <a:gd name="connsiteX6" fmla="*/ 1470500 w 4384140"/>
                <a:gd name="connsiteY6" fmla="*/ 7438485 h 8590988"/>
                <a:gd name="connsiteX7" fmla="*/ 2150935 w 4384140"/>
                <a:gd name="connsiteY7" fmla="*/ 8107592 h 8590988"/>
                <a:gd name="connsiteX8" fmla="*/ 1885677 w 4384140"/>
                <a:gd name="connsiteY8" fmla="*/ 7479560 h 8590988"/>
                <a:gd name="connsiteX9" fmla="*/ 1752199 w 4384140"/>
                <a:gd name="connsiteY9" fmla="*/ 7186400 h 8590988"/>
                <a:gd name="connsiteX10" fmla="*/ 1678286 w 4384140"/>
                <a:gd name="connsiteY10" fmla="*/ 6956328 h 8590988"/>
                <a:gd name="connsiteX11" fmla="*/ 1536652 w 4384140"/>
                <a:gd name="connsiteY11" fmla="*/ 6768228 h 8590988"/>
                <a:gd name="connsiteX12" fmla="*/ 1573428 w 4384140"/>
                <a:gd name="connsiteY12" fmla="*/ 6547078 h 8590988"/>
                <a:gd name="connsiteX13" fmla="*/ 1933573 w 4384140"/>
                <a:gd name="connsiteY13" fmla="*/ 6669273 h 8590988"/>
                <a:gd name="connsiteX14" fmla="*/ 2108106 w 4384140"/>
                <a:gd name="connsiteY14" fmla="*/ 6870591 h 8590988"/>
                <a:gd name="connsiteX15" fmla="*/ 2599668 w 4384140"/>
                <a:gd name="connsiteY15" fmla="*/ 7409298 h 8590988"/>
                <a:gd name="connsiteX16" fmla="*/ 3353065 w 4384140"/>
                <a:gd name="connsiteY16" fmla="*/ 7767208 h 8590988"/>
                <a:gd name="connsiteX17" fmla="*/ 3026979 w 4384140"/>
                <a:gd name="connsiteY17" fmla="*/ 7218352 h 8590988"/>
                <a:gd name="connsiteX18" fmla="*/ 2756381 w 4384140"/>
                <a:gd name="connsiteY18" fmla="*/ 6773729 h 8590988"/>
                <a:gd name="connsiteX19" fmla="*/ 3901086 w 4384140"/>
                <a:gd name="connsiteY19" fmla="*/ 6905644 h 8590988"/>
                <a:gd name="connsiteX20" fmla="*/ 3279088 w 4384140"/>
                <a:gd name="connsiteY20" fmla="*/ 6482242 h 8590988"/>
                <a:gd name="connsiteX21" fmla="*/ 2304727 w 4384140"/>
                <a:gd name="connsiteY21" fmla="*/ 6347561 h 8590988"/>
                <a:gd name="connsiteX22" fmla="*/ 1666586 w 4384140"/>
                <a:gd name="connsiteY22" fmla="*/ 6103647 h 8590988"/>
                <a:gd name="connsiteX23" fmla="*/ 2763193 w 4384140"/>
                <a:gd name="connsiteY23" fmla="*/ 6166762 h 8590988"/>
                <a:gd name="connsiteX24" fmla="*/ 3407578 w 4384140"/>
                <a:gd name="connsiteY24" fmla="*/ 6248858 h 8590988"/>
                <a:gd name="connsiteX25" fmla="*/ 4188231 w 4384140"/>
                <a:gd name="connsiteY25" fmla="*/ 6340182 h 8590988"/>
                <a:gd name="connsiteX26" fmla="*/ 3547746 w 4384140"/>
                <a:gd name="connsiteY26" fmla="*/ 5996107 h 8590988"/>
                <a:gd name="connsiteX27" fmla="*/ 4383883 w 4384140"/>
                <a:gd name="connsiteY27" fmla="*/ 5735056 h 8590988"/>
                <a:gd name="connsiteX28" fmla="*/ 3630086 w 4384140"/>
                <a:gd name="connsiteY28" fmla="*/ 5600756 h 8590988"/>
                <a:gd name="connsiteX29" fmla="*/ 2623827 w 4384140"/>
                <a:gd name="connsiteY29" fmla="*/ 5617654 h 8590988"/>
                <a:gd name="connsiteX30" fmla="*/ 2049635 w 4384140"/>
                <a:gd name="connsiteY30" fmla="*/ 5382903 h 8590988"/>
                <a:gd name="connsiteX31" fmla="*/ 2845595 w 4384140"/>
                <a:gd name="connsiteY31" fmla="*/ 5241225 h 8590988"/>
                <a:gd name="connsiteX32" fmla="*/ 3252048 w 4384140"/>
                <a:gd name="connsiteY32" fmla="*/ 5242469 h 8590988"/>
                <a:gd name="connsiteX33" fmla="*/ 3511732 w 4384140"/>
                <a:gd name="connsiteY33" fmla="*/ 5243390 h 8590988"/>
                <a:gd name="connsiteX34" fmla="*/ 3949817 w 4384140"/>
                <a:gd name="connsiteY34" fmla="*/ 5282400 h 8590988"/>
                <a:gd name="connsiteX35" fmla="*/ 4235168 w 4384140"/>
                <a:gd name="connsiteY35" fmla="*/ 5173284 h 8590988"/>
                <a:gd name="connsiteX36" fmla="*/ 2002333 w 4384140"/>
                <a:gd name="connsiteY36" fmla="*/ 4655670 h 8590988"/>
                <a:gd name="connsiteX37" fmla="*/ 3608503 w 4384140"/>
                <a:gd name="connsiteY37" fmla="*/ 4509682 h 8590988"/>
                <a:gd name="connsiteX38" fmla="*/ 4142612 w 4384140"/>
                <a:gd name="connsiteY38" fmla="*/ 4341007 h 8590988"/>
                <a:gd name="connsiteX39" fmla="*/ 4149376 w 4384140"/>
                <a:gd name="connsiteY39" fmla="*/ 4310189 h 8590988"/>
                <a:gd name="connsiteX40" fmla="*/ 4155822 w 4384140"/>
                <a:gd name="connsiteY40" fmla="*/ 4310165 h 8590988"/>
                <a:gd name="connsiteX41" fmla="*/ 4152602 w 4384140"/>
                <a:gd name="connsiteY41" fmla="*/ 4295495 h 8590988"/>
                <a:gd name="connsiteX42" fmla="*/ 4155822 w 4384140"/>
                <a:gd name="connsiteY42" fmla="*/ 4280825 h 8590988"/>
                <a:gd name="connsiteX43" fmla="*/ 4149376 w 4384140"/>
                <a:gd name="connsiteY43" fmla="*/ 4280800 h 8590988"/>
                <a:gd name="connsiteX44" fmla="*/ 4142612 w 4384140"/>
                <a:gd name="connsiteY44" fmla="*/ 4249983 h 8590988"/>
                <a:gd name="connsiteX45" fmla="*/ 3608503 w 4384140"/>
                <a:gd name="connsiteY45" fmla="*/ 4081308 h 8590988"/>
                <a:gd name="connsiteX46" fmla="*/ 2107081 w 4384140"/>
                <a:gd name="connsiteY46" fmla="*/ 3918015 h 8590988"/>
                <a:gd name="connsiteX47" fmla="*/ 4235168 w 4384140"/>
                <a:gd name="connsiteY47" fmla="*/ 3417706 h 8590988"/>
                <a:gd name="connsiteX48" fmla="*/ 3949817 w 4384140"/>
                <a:gd name="connsiteY48" fmla="*/ 3308590 h 8590988"/>
                <a:gd name="connsiteX49" fmla="*/ 3511732 w 4384140"/>
                <a:gd name="connsiteY49" fmla="*/ 3347600 h 8590988"/>
                <a:gd name="connsiteX50" fmla="*/ 3252048 w 4384140"/>
                <a:gd name="connsiteY50" fmla="*/ 3348521 h 8590988"/>
                <a:gd name="connsiteX51" fmla="*/ 2845595 w 4384140"/>
                <a:gd name="connsiteY51" fmla="*/ 3349764 h 8590988"/>
                <a:gd name="connsiteX52" fmla="*/ 1944879 w 4384140"/>
                <a:gd name="connsiteY52" fmla="*/ 3216743 h 8590988"/>
                <a:gd name="connsiteX53" fmla="*/ 3052352 w 4384140"/>
                <a:gd name="connsiteY53" fmla="*/ 2981988 h 8590988"/>
                <a:gd name="connsiteX54" fmla="*/ 3630086 w 4384140"/>
                <a:gd name="connsiteY54" fmla="*/ 2990233 h 8590988"/>
                <a:gd name="connsiteX55" fmla="*/ 4383883 w 4384140"/>
                <a:gd name="connsiteY55" fmla="*/ 2855933 h 8590988"/>
                <a:gd name="connsiteX56" fmla="*/ 3547746 w 4384140"/>
                <a:gd name="connsiteY56" fmla="*/ 2594882 h 8590988"/>
                <a:gd name="connsiteX57" fmla="*/ 4188231 w 4384140"/>
                <a:gd name="connsiteY57" fmla="*/ 2250807 h 8590988"/>
                <a:gd name="connsiteX58" fmla="*/ 3407578 w 4384140"/>
                <a:gd name="connsiteY58" fmla="*/ 2342131 h 8590988"/>
                <a:gd name="connsiteX59" fmla="*/ 2763193 w 4384140"/>
                <a:gd name="connsiteY59" fmla="*/ 2424228 h 8590988"/>
                <a:gd name="connsiteX60" fmla="*/ 1857043 w 4384140"/>
                <a:gd name="connsiteY60" fmla="*/ 2539253 h 8590988"/>
                <a:gd name="connsiteX61" fmla="*/ 2304727 w 4384140"/>
                <a:gd name="connsiteY61" fmla="*/ 2243428 h 8590988"/>
                <a:gd name="connsiteX62" fmla="*/ 3279088 w 4384140"/>
                <a:gd name="connsiteY62" fmla="*/ 2108747 h 8590988"/>
                <a:gd name="connsiteX63" fmla="*/ 3901086 w 4384140"/>
                <a:gd name="connsiteY63" fmla="*/ 1685345 h 8590988"/>
                <a:gd name="connsiteX64" fmla="*/ 2756381 w 4384140"/>
                <a:gd name="connsiteY64" fmla="*/ 1817260 h 8590988"/>
                <a:gd name="connsiteX65" fmla="*/ 3026979 w 4384140"/>
                <a:gd name="connsiteY65" fmla="*/ 1372637 h 8590988"/>
                <a:gd name="connsiteX66" fmla="*/ 3353065 w 4384140"/>
                <a:gd name="connsiteY66" fmla="*/ 823782 h 8590988"/>
                <a:gd name="connsiteX67" fmla="*/ 2599668 w 4384140"/>
                <a:gd name="connsiteY67" fmla="*/ 1181691 h 8590988"/>
                <a:gd name="connsiteX68" fmla="*/ 2108106 w 4384140"/>
                <a:gd name="connsiteY68" fmla="*/ 1720398 h 8590988"/>
                <a:gd name="connsiteX69" fmla="*/ 1876440 w 4384140"/>
                <a:gd name="connsiteY69" fmla="*/ 1939020 h 8590988"/>
                <a:gd name="connsiteX70" fmla="*/ 1554380 w 4384140"/>
                <a:gd name="connsiteY70" fmla="*/ 2173692 h 8590988"/>
                <a:gd name="connsiteX71" fmla="*/ 1612835 w 4384140"/>
                <a:gd name="connsiteY71" fmla="*/ 1831414 h 8590988"/>
                <a:gd name="connsiteX72" fmla="*/ 1678286 w 4384140"/>
                <a:gd name="connsiteY72" fmla="*/ 1634661 h 8590988"/>
                <a:gd name="connsiteX73" fmla="*/ 1752199 w 4384140"/>
                <a:gd name="connsiteY73" fmla="*/ 1404590 h 8590988"/>
                <a:gd name="connsiteX74" fmla="*/ 1885677 w 4384140"/>
                <a:gd name="connsiteY74" fmla="*/ 1111428 h 8590988"/>
                <a:gd name="connsiteX75" fmla="*/ 2150935 w 4384140"/>
                <a:gd name="connsiteY75" fmla="*/ 483397 h 8590988"/>
                <a:gd name="connsiteX76" fmla="*/ 1470500 w 4384140"/>
                <a:gd name="connsiteY76" fmla="*/ 1152504 h 8590988"/>
                <a:gd name="connsiteX77" fmla="*/ 1318688 w 4384140"/>
                <a:gd name="connsiteY77" fmla="*/ 215887 h 8590988"/>
                <a:gd name="connsiteX78" fmla="*/ 1103572 w 4384140"/>
                <a:gd name="connsiteY78" fmla="*/ 1094057 h 8590988"/>
                <a:gd name="connsiteX79" fmla="*/ 1040364 w 4384140"/>
                <a:gd name="connsiteY79" fmla="*/ 1503223 h 8590988"/>
                <a:gd name="connsiteX80" fmla="*/ 862172 w 4384140"/>
                <a:gd name="connsiteY80" fmla="*/ 1819102 h 8590988"/>
                <a:gd name="connsiteX81" fmla="*/ 834414 w 4384140"/>
                <a:gd name="connsiteY81" fmla="*/ 909797 h 8590988"/>
                <a:gd name="connsiteX82" fmla="*/ 835104 w 4384140"/>
                <a:gd name="connsiteY82" fmla="*/ 362 h 8590988"/>
                <a:gd name="connsiteX83" fmla="*/ 344324 w 4384140"/>
                <a:gd name="connsiteY83" fmla="*/ 1179841 h 8590988"/>
                <a:gd name="connsiteX84" fmla="*/ 268691 w 4384140"/>
                <a:gd name="connsiteY84" fmla="*/ 709197 h 8590988"/>
                <a:gd name="connsiteX85" fmla="*/ 209031 w 4384140"/>
                <a:gd name="connsiteY85" fmla="*/ 274923 h 8590988"/>
                <a:gd name="connsiteX86" fmla="*/ 1699 w 4384140"/>
                <a:gd name="connsiteY86" fmla="*/ 1220431 h 8590988"/>
                <a:gd name="connsiteX87" fmla="*/ 0 w 4384140"/>
                <a:gd name="connsiteY87" fmla="*/ 1872845 h 8590988"/>
                <a:gd name="connsiteX88" fmla="*/ 3645 w 4384140"/>
                <a:gd name="connsiteY88" fmla="*/ 3542235 h 8590988"/>
                <a:gd name="connsiteX89" fmla="*/ 5301 w 4384140"/>
                <a:gd name="connsiteY89" fmla="*/ 4266334 h 8590988"/>
                <a:gd name="connsiteX90" fmla="*/ 5468 w 4384140"/>
                <a:gd name="connsiteY90" fmla="*/ 4295495 h 8590988"/>
                <a:gd name="connsiteX91" fmla="*/ 5301 w 4384140"/>
                <a:gd name="connsiteY91" fmla="*/ 4324655 h 8590988"/>
                <a:gd name="connsiteX92" fmla="*/ 3645 w 4384140"/>
                <a:gd name="connsiteY92" fmla="*/ 5048755 h 8590988"/>
                <a:gd name="connsiteX93" fmla="*/ 0 w 4384140"/>
                <a:gd name="connsiteY93" fmla="*/ 6718145 h 8590988"/>
                <a:gd name="connsiteX94" fmla="*/ 1699 w 4384140"/>
                <a:gd name="connsiteY94" fmla="*/ 7370558 h 8590988"/>
                <a:gd name="connsiteX95" fmla="*/ 209031 w 4384140"/>
                <a:gd name="connsiteY95" fmla="*/ 8316066 h 8590988"/>
                <a:gd name="connsiteX96" fmla="*/ 268691 w 4384140"/>
                <a:gd name="connsiteY96" fmla="*/ 7881791 h 8590988"/>
                <a:gd name="connsiteX97" fmla="*/ 344324 w 4384140"/>
                <a:gd name="connsiteY97" fmla="*/ 7411148 h 8590988"/>
                <a:gd name="connsiteX98" fmla="*/ 835104 w 4384140"/>
                <a:gd name="connsiteY98" fmla="*/ 8590627 h 8590988"/>
                <a:gd name="connsiteX0" fmla="*/ 835104 w 4384140"/>
                <a:gd name="connsiteY0" fmla="*/ 8590627 h 8590988"/>
                <a:gd name="connsiteX1" fmla="*/ 834414 w 4384140"/>
                <a:gd name="connsiteY1" fmla="*/ 7681192 h 8590988"/>
                <a:gd name="connsiteX2" fmla="*/ 862172 w 4384140"/>
                <a:gd name="connsiteY2" fmla="*/ 6771887 h 8590988"/>
                <a:gd name="connsiteX3" fmla="*/ 1040364 w 4384140"/>
                <a:gd name="connsiteY3" fmla="*/ 7087765 h 8590988"/>
                <a:gd name="connsiteX4" fmla="*/ 1103572 w 4384140"/>
                <a:gd name="connsiteY4" fmla="*/ 7496932 h 8590988"/>
                <a:gd name="connsiteX5" fmla="*/ 1318688 w 4384140"/>
                <a:gd name="connsiteY5" fmla="*/ 8375102 h 8590988"/>
                <a:gd name="connsiteX6" fmla="*/ 1470500 w 4384140"/>
                <a:gd name="connsiteY6" fmla="*/ 7438485 h 8590988"/>
                <a:gd name="connsiteX7" fmla="*/ 2150935 w 4384140"/>
                <a:gd name="connsiteY7" fmla="*/ 8107592 h 8590988"/>
                <a:gd name="connsiteX8" fmla="*/ 1885677 w 4384140"/>
                <a:gd name="connsiteY8" fmla="*/ 7479560 h 8590988"/>
                <a:gd name="connsiteX9" fmla="*/ 1752199 w 4384140"/>
                <a:gd name="connsiteY9" fmla="*/ 7186400 h 8590988"/>
                <a:gd name="connsiteX10" fmla="*/ 1678286 w 4384140"/>
                <a:gd name="connsiteY10" fmla="*/ 6956328 h 8590988"/>
                <a:gd name="connsiteX11" fmla="*/ 1536652 w 4384140"/>
                <a:gd name="connsiteY11" fmla="*/ 6768228 h 8590988"/>
                <a:gd name="connsiteX12" fmla="*/ 1573428 w 4384140"/>
                <a:gd name="connsiteY12" fmla="*/ 6547078 h 8590988"/>
                <a:gd name="connsiteX13" fmla="*/ 1933573 w 4384140"/>
                <a:gd name="connsiteY13" fmla="*/ 6669273 h 8590988"/>
                <a:gd name="connsiteX14" fmla="*/ 2108106 w 4384140"/>
                <a:gd name="connsiteY14" fmla="*/ 6870591 h 8590988"/>
                <a:gd name="connsiteX15" fmla="*/ 2599668 w 4384140"/>
                <a:gd name="connsiteY15" fmla="*/ 7409298 h 8590988"/>
                <a:gd name="connsiteX16" fmla="*/ 3353065 w 4384140"/>
                <a:gd name="connsiteY16" fmla="*/ 7767208 h 8590988"/>
                <a:gd name="connsiteX17" fmla="*/ 3026979 w 4384140"/>
                <a:gd name="connsiteY17" fmla="*/ 7218352 h 8590988"/>
                <a:gd name="connsiteX18" fmla="*/ 2756381 w 4384140"/>
                <a:gd name="connsiteY18" fmla="*/ 6773729 h 8590988"/>
                <a:gd name="connsiteX19" fmla="*/ 3901086 w 4384140"/>
                <a:gd name="connsiteY19" fmla="*/ 6905644 h 8590988"/>
                <a:gd name="connsiteX20" fmla="*/ 3279088 w 4384140"/>
                <a:gd name="connsiteY20" fmla="*/ 6482242 h 8590988"/>
                <a:gd name="connsiteX21" fmla="*/ 2304727 w 4384140"/>
                <a:gd name="connsiteY21" fmla="*/ 6347561 h 8590988"/>
                <a:gd name="connsiteX22" fmla="*/ 1666586 w 4384140"/>
                <a:gd name="connsiteY22" fmla="*/ 6103647 h 8590988"/>
                <a:gd name="connsiteX23" fmla="*/ 2763193 w 4384140"/>
                <a:gd name="connsiteY23" fmla="*/ 6166762 h 8590988"/>
                <a:gd name="connsiteX24" fmla="*/ 3407578 w 4384140"/>
                <a:gd name="connsiteY24" fmla="*/ 6248858 h 8590988"/>
                <a:gd name="connsiteX25" fmla="*/ 4188231 w 4384140"/>
                <a:gd name="connsiteY25" fmla="*/ 6340182 h 8590988"/>
                <a:gd name="connsiteX26" fmla="*/ 3547746 w 4384140"/>
                <a:gd name="connsiteY26" fmla="*/ 5996107 h 8590988"/>
                <a:gd name="connsiteX27" fmla="*/ 4383883 w 4384140"/>
                <a:gd name="connsiteY27" fmla="*/ 5735056 h 8590988"/>
                <a:gd name="connsiteX28" fmla="*/ 3630086 w 4384140"/>
                <a:gd name="connsiteY28" fmla="*/ 5600756 h 8590988"/>
                <a:gd name="connsiteX29" fmla="*/ 2623827 w 4384140"/>
                <a:gd name="connsiteY29" fmla="*/ 5617654 h 8590988"/>
                <a:gd name="connsiteX30" fmla="*/ 2049635 w 4384140"/>
                <a:gd name="connsiteY30" fmla="*/ 5382903 h 8590988"/>
                <a:gd name="connsiteX31" fmla="*/ 2845595 w 4384140"/>
                <a:gd name="connsiteY31" fmla="*/ 5241225 h 8590988"/>
                <a:gd name="connsiteX32" fmla="*/ 3252048 w 4384140"/>
                <a:gd name="connsiteY32" fmla="*/ 5242469 h 8590988"/>
                <a:gd name="connsiteX33" fmla="*/ 3511732 w 4384140"/>
                <a:gd name="connsiteY33" fmla="*/ 5243390 h 8590988"/>
                <a:gd name="connsiteX34" fmla="*/ 3949817 w 4384140"/>
                <a:gd name="connsiteY34" fmla="*/ 5282400 h 8590988"/>
                <a:gd name="connsiteX35" fmla="*/ 4235168 w 4384140"/>
                <a:gd name="connsiteY35" fmla="*/ 5173284 h 8590988"/>
                <a:gd name="connsiteX36" fmla="*/ 2002333 w 4384140"/>
                <a:gd name="connsiteY36" fmla="*/ 4655670 h 8590988"/>
                <a:gd name="connsiteX37" fmla="*/ 3608503 w 4384140"/>
                <a:gd name="connsiteY37" fmla="*/ 4509682 h 8590988"/>
                <a:gd name="connsiteX38" fmla="*/ 4142612 w 4384140"/>
                <a:gd name="connsiteY38" fmla="*/ 4341007 h 8590988"/>
                <a:gd name="connsiteX39" fmla="*/ 4149376 w 4384140"/>
                <a:gd name="connsiteY39" fmla="*/ 4310189 h 8590988"/>
                <a:gd name="connsiteX40" fmla="*/ 4155822 w 4384140"/>
                <a:gd name="connsiteY40" fmla="*/ 4310165 h 8590988"/>
                <a:gd name="connsiteX41" fmla="*/ 4152602 w 4384140"/>
                <a:gd name="connsiteY41" fmla="*/ 4295495 h 8590988"/>
                <a:gd name="connsiteX42" fmla="*/ 4155822 w 4384140"/>
                <a:gd name="connsiteY42" fmla="*/ 4280825 h 8590988"/>
                <a:gd name="connsiteX43" fmla="*/ 4149376 w 4384140"/>
                <a:gd name="connsiteY43" fmla="*/ 4280800 h 8590988"/>
                <a:gd name="connsiteX44" fmla="*/ 4142612 w 4384140"/>
                <a:gd name="connsiteY44" fmla="*/ 4249983 h 8590988"/>
                <a:gd name="connsiteX45" fmla="*/ 3608503 w 4384140"/>
                <a:gd name="connsiteY45" fmla="*/ 4081308 h 8590988"/>
                <a:gd name="connsiteX46" fmla="*/ 2107081 w 4384140"/>
                <a:gd name="connsiteY46" fmla="*/ 3918015 h 8590988"/>
                <a:gd name="connsiteX47" fmla="*/ 4235168 w 4384140"/>
                <a:gd name="connsiteY47" fmla="*/ 3417706 h 8590988"/>
                <a:gd name="connsiteX48" fmla="*/ 3949817 w 4384140"/>
                <a:gd name="connsiteY48" fmla="*/ 3308590 h 8590988"/>
                <a:gd name="connsiteX49" fmla="*/ 3511732 w 4384140"/>
                <a:gd name="connsiteY49" fmla="*/ 3347600 h 8590988"/>
                <a:gd name="connsiteX50" fmla="*/ 3252048 w 4384140"/>
                <a:gd name="connsiteY50" fmla="*/ 3348521 h 8590988"/>
                <a:gd name="connsiteX51" fmla="*/ 2845595 w 4384140"/>
                <a:gd name="connsiteY51" fmla="*/ 3349764 h 8590988"/>
                <a:gd name="connsiteX52" fmla="*/ 1944879 w 4384140"/>
                <a:gd name="connsiteY52" fmla="*/ 3216743 h 8590988"/>
                <a:gd name="connsiteX53" fmla="*/ 3052352 w 4384140"/>
                <a:gd name="connsiteY53" fmla="*/ 2981988 h 8590988"/>
                <a:gd name="connsiteX54" fmla="*/ 3630086 w 4384140"/>
                <a:gd name="connsiteY54" fmla="*/ 2990233 h 8590988"/>
                <a:gd name="connsiteX55" fmla="*/ 4383883 w 4384140"/>
                <a:gd name="connsiteY55" fmla="*/ 2855933 h 8590988"/>
                <a:gd name="connsiteX56" fmla="*/ 3547746 w 4384140"/>
                <a:gd name="connsiteY56" fmla="*/ 2594882 h 8590988"/>
                <a:gd name="connsiteX57" fmla="*/ 4188231 w 4384140"/>
                <a:gd name="connsiteY57" fmla="*/ 2250807 h 8590988"/>
                <a:gd name="connsiteX58" fmla="*/ 3407578 w 4384140"/>
                <a:gd name="connsiteY58" fmla="*/ 2342131 h 8590988"/>
                <a:gd name="connsiteX59" fmla="*/ 2763193 w 4384140"/>
                <a:gd name="connsiteY59" fmla="*/ 2424228 h 8590988"/>
                <a:gd name="connsiteX60" fmla="*/ 1857043 w 4384140"/>
                <a:gd name="connsiteY60" fmla="*/ 2539253 h 8590988"/>
                <a:gd name="connsiteX61" fmla="*/ 2304727 w 4384140"/>
                <a:gd name="connsiteY61" fmla="*/ 2243428 h 8590988"/>
                <a:gd name="connsiteX62" fmla="*/ 3279088 w 4384140"/>
                <a:gd name="connsiteY62" fmla="*/ 2108747 h 8590988"/>
                <a:gd name="connsiteX63" fmla="*/ 3901086 w 4384140"/>
                <a:gd name="connsiteY63" fmla="*/ 1685345 h 8590988"/>
                <a:gd name="connsiteX64" fmla="*/ 2756381 w 4384140"/>
                <a:gd name="connsiteY64" fmla="*/ 1817260 h 8590988"/>
                <a:gd name="connsiteX65" fmla="*/ 3026979 w 4384140"/>
                <a:gd name="connsiteY65" fmla="*/ 1372637 h 8590988"/>
                <a:gd name="connsiteX66" fmla="*/ 3353065 w 4384140"/>
                <a:gd name="connsiteY66" fmla="*/ 823782 h 8590988"/>
                <a:gd name="connsiteX67" fmla="*/ 2599668 w 4384140"/>
                <a:gd name="connsiteY67" fmla="*/ 1181691 h 8590988"/>
                <a:gd name="connsiteX68" fmla="*/ 2108106 w 4384140"/>
                <a:gd name="connsiteY68" fmla="*/ 1720398 h 8590988"/>
                <a:gd name="connsiteX69" fmla="*/ 1876440 w 4384140"/>
                <a:gd name="connsiteY69" fmla="*/ 1939020 h 8590988"/>
                <a:gd name="connsiteX70" fmla="*/ 1554380 w 4384140"/>
                <a:gd name="connsiteY70" fmla="*/ 2173692 h 8590988"/>
                <a:gd name="connsiteX71" fmla="*/ 1612835 w 4384140"/>
                <a:gd name="connsiteY71" fmla="*/ 1831414 h 8590988"/>
                <a:gd name="connsiteX72" fmla="*/ 1678286 w 4384140"/>
                <a:gd name="connsiteY72" fmla="*/ 1634661 h 8590988"/>
                <a:gd name="connsiteX73" fmla="*/ 1752199 w 4384140"/>
                <a:gd name="connsiteY73" fmla="*/ 1404590 h 8590988"/>
                <a:gd name="connsiteX74" fmla="*/ 1885677 w 4384140"/>
                <a:gd name="connsiteY74" fmla="*/ 1111428 h 8590988"/>
                <a:gd name="connsiteX75" fmla="*/ 2150935 w 4384140"/>
                <a:gd name="connsiteY75" fmla="*/ 483397 h 8590988"/>
                <a:gd name="connsiteX76" fmla="*/ 1470500 w 4384140"/>
                <a:gd name="connsiteY76" fmla="*/ 1152504 h 8590988"/>
                <a:gd name="connsiteX77" fmla="*/ 1318688 w 4384140"/>
                <a:gd name="connsiteY77" fmla="*/ 215887 h 8590988"/>
                <a:gd name="connsiteX78" fmla="*/ 1103572 w 4384140"/>
                <a:gd name="connsiteY78" fmla="*/ 1094057 h 8590988"/>
                <a:gd name="connsiteX79" fmla="*/ 1040364 w 4384140"/>
                <a:gd name="connsiteY79" fmla="*/ 1503223 h 8590988"/>
                <a:gd name="connsiteX80" fmla="*/ 862172 w 4384140"/>
                <a:gd name="connsiteY80" fmla="*/ 1819102 h 8590988"/>
                <a:gd name="connsiteX81" fmla="*/ 834414 w 4384140"/>
                <a:gd name="connsiteY81" fmla="*/ 909797 h 8590988"/>
                <a:gd name="connsiteX82" fmla="*/ 835104 w 4384140"/>
                <a:gd name="connsiteY82" fmla="*/ 362 h 8590988"/>
                <a:gd name="connsiteX83" fmla="*/ 344324 w 4384140"/>
                <a:gd name="connsiteY83" fmla="*/ 1179841 h 8590988"/>
                <a:gd name="connsiteX84" fmla="*/ 268691 w 4384140"/>
                <a:gd name="connsiteY84" fmla="*/ 709197 h 8590988"/>
                <a:gd name="connsiteX85" fmla="*/ 209031 w 4384140"/>
                <a:gd name="connsiteY85" fmla="*/ 274923 h 8590988"/>
                <a:gd name="connsiteX86" fmla="*/ 1699 w 4384140"/>
                <a:gd name="connsiteY86" fmla="*/ 1220431 h 8590988"/>
                <a:gd name="connsiteX87" fmla="*/ 0 w 4384140"/>
                <a:gd name="connsiteY87" fmla="*/ 1872845 h 8590988"/>
                <a:gd name="connsiteX88" fmla="*/ 3645 w 4384140"/>
                <a:gd name="connsiteY88" fmla="*/ 3542235 h 8590988"/>
                <a:gd name="connsiteX89" fmla="*/ 5301 w 4384140"/>
                <a:gd name="connsiteY89" fmla="*/ 4266334 h 8590988"/>
                <a:gd name="connsiteX90" fmla="*/ 5468 w 4384140"/>
                <a:gd name="connsiteY90" fmla="*/ 4295495 h 8590988"/>
                <a:gd name="connsiteX91" fmla="*/ 5301 w 4384140"/>
                <a:gd name="connsiteY91" fmla="*/ 4324655 h 8590988"/>
                <a:gd name="connsiteX92" fmla="*/ 3645 w 4384140"/>
                <a:gd name="connsiteY92" fmla="*/ 5048755 h 8590988"/>
                <a:gd name="connsiteX93" fmla="*/ 0 w 4384140"/>
                <a:gd name="connsiteY93" fmla="*/ 6718145 h 8590988"/>
                <a:gd name="connsiteX94" fmla="*/ 1699 w 4384140"/>
                <a:gd name="connsiteY94" fmla="*/ 7370558 h 8590988"/>
                <a:gd name="connsiteX95" fmla="*/ 209031 w 4384140"/>
                <a:gd name="connsiteY95" fmla="*/ 8316066 h 8590988"/>
                <a:gd name="connsiteX96" fmla="*/ 268691 w 4384140"/>
                <a:gd name="connsiteY96" fmla="*/ 7881791 h 8590988"/>
                <a:gd name="connsiteX97" fmla="*/ 344324 w 4384140"/>
                <a:gd name="connsiteY97" fmla="*/ 7411148 h 8590988"/>
                <a:gd name="connsiteX98" fmla="*/ 835104 w 4384140"/>
                <a:gd name="connsiteY98" fmla="*/ 8590627 h 8590988"/>
                <a:gd name="connsiteX0" fmla="*/ 835104 w 4384140"/>
                <a:gd name="connsiteY0" fmla="*/ 8590627 h 8590988"/>
                <a:gd name="connsiteX1" fmla="*/ 834414 w 4384140"/>
                <a:gd name="connsiteY1" fmla="*/ 7681192 h 8590988"/>
                <a:gd name="connsiteX2" fmla="*/ 862172 w 4384140"/>
                <a:gd name="connsiteY2" fmla="*/ 6771887 h 8590988"/>
                <a:gd name="connsiteX3" fmla="*/ 1040364 w 4384140"/>
                <a:gd name="connsiteY3" fmla="*/ 7087765 h 8590988"/>
                <a:gd name="connsiteX4" fmla="*/ 1103572 w 4384140"/>
                <a:gd name="connsiteY4" fmla="*/ 7496932 h 8590988"/>
                <a:gd name="connsiteX5" fmla="*/ 1318688 w 4384140"/>
                <a:gd name="connsiteY5" fmla="*/ 8375102 h 8590988"/>
                <a:gd name="connsiteX6" fmla="*/ 1470500 w 4384140"/>
                <a:gd name="connsiteY6" fmla="*/ 7438485 h 8590988"/>
                <a:gd name="connsiteX7" fmla="*/ 2150935 w 4384140"/>
                <a:gd name="connsiteY7" fmla="*/ 8107592 h 8590988"/>
                <a:gd name="connsiteX8" fmla="*/ 1885677 w 4384140"/>
                <a:gd name="connsiteY8" fmla="*/ 7479560 h 8590988"/>
                <a:gd name="connsiteX9" fmla="*/ 1752199 w 4384140"/>
                <a:gd name="connsiteY9" fmla="*/ 7186400 h 8590988"/>
                <a:gd name="connsiteX10" fmla="*/ 1602105 w 4384140"/>
                <a:gd name="connsiteY10" fmla="*/ 6982282 h 8590988"/>
                <a:gd name="connsiteX11" fmla="*/ 1536652 w 4384140"/>
                <a:gd name="connsiteY11" fmla="*/ 6768228 h 8590988"/>
                <a:gd name="connsiteX12" fmla="*/ 1573428 w 4384140"/>
                <a:gd name="connsiteY12" fmla="*/ 6547078 h 8590988"/>
                <a:gd name="connsiteX13" fmla="*/ 1933573 w 4384140"/>
                <a:gd name="connsiteY13" fmla="*/ 6669273 h 8590988"/>
                <a:gd name="connsiteX14" fmla="*/ 2108106 w 4384140"/>
                <a:gd name="connsiteY14" fmla="*/ 6870591 h 8590988"/>
                <a:gd name="connsiteX15" fmla="*/ 2599668 w 4384140"/>
                <a:gd name="connsiteY15" fmla="*/ 7409298 h 8590988"/>
                <a:gd name="connsiteX16" fmla="*/ 3353065 w 4384140"/>
                <a:gd name="connsiteY16" fmla="*/ 7767208 h 8590988"/>
                <a:gd name="connsiteX17" fmla="*/ 3026979 w 4384140"/>
                <a:gd name="connsiteY17" fmla="*/ 7218352 h 8590988"/>
                <a:gd name="connsiteX18" fmla="*/ 2756381 w 4384140"/>
                <a:gd name="connsiteY18" fmla="*/ 6773729 h 8590988"/>
                <a:gd name="connsiteX19" fmla="*/ 3901086 w 4384140"/>
                <a:gd name="connsiteY19" fmla="*/ 6905644 h 8590988"/>
                <a:gd name="connsiteX20" fmla="*/ 3279088 w 4384140"/>
                <a:gd name="connsiteY20" fmla="*/ 6482242 h 8590988"/>
                <a:gd name="connsiteX21" fmla="*/ 2304727 w 4384140"/>
                <a:gd name="connsiteY21" fmla="*/ 6347561 h 8590988"/>
                <a:gd name="connsiteX22" fmla="*/ 1666586 w 4384140"/>
                <a:gd name="connsiteY22" fmla="*/ 6103647 h 8590988"/>
                <a:gd name="connsiteX23" fmla="*/ 2763193 w 4384140"/>
                <a:gd name="connsiteY23" fmla="*/ 6166762 h 8590988"/>
                <a:gd name="connsiteX24" fmla="*/ 3407578 w 4384140"/>
                <a:gd name="connsiteY24" fmla="*/ 6248858 h 8590988"/>
                <a:gd name="connsiteX25" fmla="*/ 4188231 w 4384140"/>
                <a:gd name="connsiteY25" fmla="*/ 6340182 h 8590988"/>
                <a:gd name="connsiteX26" fmla="*/ 3547746 w 4384140"/>
                <a:gd name="connsiteY26" fmla="*/ 5996107 h 8590988"/>
                <a:gd name="connsiteX27" fmla="*/ 4383883 w 4384140"/>
                <a:gd name="connsiteY27" fmla="*/ 5735056 h 8590988"/>
                <a:gd name="connsiteX28" fmla="*/ 3630086 w 4384140"/>
                <a:gd name="connsiteY28" fmla="*/ 5600756 h 8590988"/>
                <a:gd name="connsiteX29" fmla="*/ 2623827 w 4384140"/>
                <a:gd name="connsiteY29" fmla="*/ 5617654 h 8590988"/>
                <a:gd name="connsiteX30" fmla="*/ 2049635 w 4384140"/>
                <a:gd name="connsiteY30" fmla="*/ 5382903 h 8590988"/>
                <a:gd name="connsiteX31" fmla="*/ 2845595 w 4384140"/>
                <a:gd name="connsiteY31" fmla="*/ 5241225 h 8590988"/>
                <a:gd name="connsiteX32" fmla="*/ 3252048 w 4384140"/>
                <a:gd name="connsiteY32" fmla="*/ 5242469 h 8590988"/>
                <a:gd name="connsiteX33" fmla="*/ 3511732 w 4384140"/>
                <a:gd name="connsiteY33" fmla="*/ 5243390 h 8590988"/>
                <a:gd name="connsiteX34" fmla="*/ 3949817 w 4384140"/>
                <a:gd name="connsiteY34" fmla="*/ 5282400 h 8590988"/>
                <a:gd name="connsiteX35" fmla="*/ 4235168 w 4384140"/>
                <a:gd name="connsiteY35" fmla="*/ 5173284 h 8590988"/>
                <a:gd name="connsiteX36" fmla="*/ 2002333 w 4384140"/>
                <a:gd name="connsiteY36" fmla="*/ 4655670 h 8590988"/>
                <a:gd name="connsiteX37" fmla="*/ 3608503 w 4384140"/>
                <a:gd name="connsiteY37" fmla="*/ 4509682 h 8590988"/>
                <a:gd name="connsiteX38" fmla="*/ 4142612 w 4384140"/>
                <a:gd name="connsiteY38" fmla="*/ 4341007 h 8590988"/>
                <a:gd name="connsiteX39" fmla="*/ 4149376 w 4384140"/>
                <a:gd name="connsiteY39" fmla="*/ 4310189 h 8590988"/>
                <a:gd name="connsiteX40" fmla="*/ 4155822 w 4384140"/>
                <a:gd name="connsiteY40" fmla="*/ 4310165 h 8590988"/>
                <a:gd name="connsiteX41" fmla="*/ 4152602 w 4384140"/>
                <a:gd name="connsiteY41" fmla="*/ 4295495 h 8590988"/>
                <a:gd name="connsiteX42" fmla="*/ 4155822 w 4384140"/>
                <a:gd name="connsiteY42" fmla="*/ 4280825 h 8590988"/>
                <a:gd name="connsiteX43" fmla="*/ 4149376 w 4384140"/>
                <a:gd name="connsiteY43" fmla="*/ 4280800 h 8590988"/>
                <a:gd name="connsiteX44" fmla="*/ 4142612 w 4384140"/>
                <a:gd name="connsiteY44" fmla="*/ 4249983 h 8590988"/>
                <a:gd name="connsiteX45" fmla="*/ 3608503 w 4384140"/>
                <a:gd name="connsiteY45" fmla="*/ 4081308 h 8590988"/>
                <a:gd name="connsiteX46" fmla="*/ 2107081 w 4384140"/>
                <a:gd name="connsiteY46" fmla="*/ 3918015 h 8590988"/>
                <a:gd name="connsiteX47" fmla="*/ 4235168 w 4384140"/>
                <a:gd name="connsiteY47" fmla="*/ 3417706 h 8590988"/>
                <a:gd name="connsiteX48" fmla="*/ 3949817 w 4384140"/>
                <a:gd name="connsiteY48" fmla="*/ 3308590 h 8590988"/>
                <a:gd name="connsiteX49" fmla="*/ 3511732 w 4384140"/>
                <a:gd name="connsiteY49" fmla="*/ 3347600 h 8590988"/>
                <a:gd name="connsiteX50" fmla="*/ 3252048 w 4384140"/>
                <a:gd name="connsiteY50" fmla="*/ 3348521 h 8590988"/>
                <a:gd name="connsiteX51" fmla="*/ 2845595 w 4384140"/>
                <a:gd name="connsiteY51" fmla="*/ 3349764 h 8590988"/>
                <a:gd name="connsiteX52" fmla="*/ 1944879 w 4384140"/>
                <a:gd name="connsiteY52" fmla="*/ 3216743 h 8590988"/>
                <a:gd name="connsiteX53" fmla="*/ 3052352 w 4384140"/>
                <a:gd name="connsiteY53" fmla="*/ 2981988 h 8590988"/>
                <a:gd name="connsiteX54" fmla="*/ 3630086 w 4384140"/>
                <a:gd name="connsiteY54" fmla="*/ 2990233 h 8590988"/>
                <a:gd name="connsiteX55" fmla="*/ 4383883 w 4384140"/>
                <a:gd name="connsiteY55" fmla="*/ 2855933 h 8590988"/>
                <a:gd name="connsiteX56" fmla="*/ 3547746 w 4384140"/>
                <a:gd name="connsiteY56" fmla="*/ 2594882 h 8590988"/>
                <a:gd name="connsiteX57" fmla="*/ 4188231 w 4384140"/>
                <a:gd name="connsiteY57" fmla="*/ 2250807 h 8590988"/>
                <a:gd name="connsiteX58" fmla="*/ 3407578 w 4384140"/>
                <a:gd name="connsiteY58" fmla="*/ 2342131 h 8590988"/>
                <a:gd name="connsiteX59" fmla="*/ 2763193 w 4384140"/>
                <a:gd name="connsiteY59" fmla="*/ 2424228 h 8590988"/>
                <a:gd name="connsiteX60" fmla="*/ 1857043 w 4384140"/>
                <a:gd name="connsiteY60" fmla="*/ 2539253 h 8590988"/>
                <a:gd name="connsiteX61" fmla="*/ 2304727 w 4384140"/>
                <a:gd name="connsiteY61" fmla="*/ 2243428 h 8590988"/>
                <a:gd name="connsiteX62" fmla="*/ 3279088 w 4384140"/>
                <a:gd name="connsiteY62" fmla="*/ 2108747 h 8590988"/>
                <a:gd name="connsiteX63" fmla="*/ 3901086 w 4384140"/>
                <a:gd name="connsiteY63" fmla="*/ 1685345 h 8590988"/>
                <a:gd name="connsiteX64" fmla="*/ 2756381 w 4384140"/>
                <a:gd name="connsiteY64" fmla="*/ 1817260 h 8590988"/>
                <a:gd name="connsiteX65" fmla="*/ 3026979 w 4384140"/>
                <a:gd name="connsiteY65" fmla="*/ 1372637 h 8590988"/>
                <a:gd name="connsiteX66" fmla="*/ 3353065 w 4384140"/>
                <a:gd name="connsiteY66" fmla="*/ 823782 h 8590988"/>
                <a:gd name="connsiteX67" fmla="*/ 2599668 w 4384140"/>
                <a:gd name="connsiteY67" fmla="*/ 1181691 h 8590988"/>
                <a:gd name="connsiteX68" fmla="*/ 2108106 w 4384140"/>
                <a:gd name="connsiteY68" fmla="*/ 1720398 h 8590988"/>
                <a:gd name="connsiteX69" fmla="*/ 1876440 w 4384140"/>
                <a:gd name="connsiteY69" fmla="*/ 1939020 h 8590988"/>
                <a:gd name="connsiteX70" fmla="*/ 1554380 w 4384140"/>
                <a:gd name="connsiteY70" fmla="*/ 2173692 h 8590988"/>
                <a:gd name="connsiteX71" fmla="*/ 1612835 w 4384140"/>
                <a:gd name="connsiteY71" fmla="*/ 1831414 h 8590988"/>
                <a:gd name="connsiteX72" fmla="*/ 1678286 w 4384140"/>
                <a:gd name="connsiteY72" fmla="*/ 1634661 h 8590988"/>
                <a:gd name="connsiteX73" fmla="*/ 1752199 w 4384140"/>
                <a:gd name="connsiteY73" fmla="*/ 1404590 h 8590988"/>
                <a:gd name="connsiteX74" fmla="*/ 1885677 w 4384140"/>
                <a:gd name="connsiteY74" fmla="*/ 1111428 h 8590988"/>
                <a:gd name="connsiteX75" fmla="*/ 2150935 w 4384140"/>
                <a:gd name="connsiteY75" fmla="*/ 483397 h 8590988"/>
                <a:gd name="connsiteX76" fmla="*/ 1470500 w 4384140"/>
                <a:gd name="connsiteY76" fmla="*/ 1152504 h 8590988"/>
                <a:gd name="connsiteX77" fmla="*/ 1318688 w 4384140"/>
                <a:gd name="connsiteY77" fmla="*/ 215887 h 8590988"/>
                <a:gd name="connsiteX78" fmla="*/ 1103572 w 4384140"/>
                <a:gd name="connsiteY78" fmla="*/ 1094057 h 8590988"/>
                <a:gd name="connsiteX79" fmla="*/ 1040364 w 4384140"/>
                <a:gd name="connsiteY79" fmla="*/ 1503223 h 8590988"/>
                <a:gd name="connsiteX80" fmla="*/ 862172 w 4384140"/>
                <a:gd name="connsiteY80" fmla="*/ 1819102 h 8590988"/>
                <a:gd name="connsiteX81" fmla="*/ 834414 w 4384140"/>
                <a:gd name="connsiteY81" fmla="*/ 909797 h 8590988"/>
                <a:gd name="connsiteX82" fmla="*/ 835104 w 4384140"/>
                <a:gd name="connsiteY82" fmla="*/ 362 h 8590988"/>
                <a:gd name="connsiteX83" fmla="*/ 344324 w 4384140"/>
                <a:gd name="connsiteY83" fmla="*/ 1179841 h 8590988"/>
                <a:gd name="connsiteX84" fmla="*/ 268691 w 4384140"/>
                <a:gd name="connsiteY84" fmla="*/ 709197 h 8590988"/>
                <a:gd name="connsiteX85" fmla="*/ 209031 w 4384140"/>
                <a:gd name="connsiteY85" fmla="*/ 274923 h 8590988"/>
                <a:gd name="connsiteX86" fmla="*/ 1699 w 4384140"/>
                <a:gd name="connsiteY86" fmla="*/ 1220431 h 8590988"/>
                <a:gd name="connsiteX87" fmla="*/ 0 w 4384140"/>
                <a:gd name="connsiteY87" fmla="*/ 1872845 h 8590988"/>
                <a:gd name="connsiteX88" fmla="*/ 3645 w 4384140"/>
                <a:gd name="connsiteY88" fmla="*/ 3542235 h 8590988"/>
                <a:gd name="connsiteX89" fmla="*/ 5301 w 4384140"/>
                <a:gd name="connsiteY89" fmla="*/ 4266334 h 8590988"/>
                <a:gd name="connsiteX90" fmla="*/ 5468 w 4384140"/>
                <a:gd name="connsiteY90" fmla="*/ 4295495 h 8590988"/>
                <a:gd name="connsiteX91" fmla="*/ 5301 w 4384140"/>
                <a:gd name="connsiteY91" fmla="*/ 4324655 h 8590988"/>
                <a:gd name="connsiteX92" fmla="*/ 3645 w 4384140"/>
                <a:gd name="connsiteY92" fmla="*/ 5048755 h 8590988"/>
                <a:gd name="connsiteX93" fmla="*/ 0 w 4384140"/>
                <a:gd name="connsiteY93" fmla="*/ 6718145 h 8590988"/>
                <a:gd name="connsiteX94" fmla="*/ 1699 w 4384140"/>
                <a:gd name="connsiteY94" fmla="*/ 7370558 h 8590988"/>
                <a:gd name="connsiteX95" fmla="*/ 209031 w 4384140"/>
                <a:gd name="connsiteY95" fmla="*/ 8316066 h 8590988"/>
                <a:gd name="connsiteX96" fmla="*/ 268691 w 4384140"/>
                <a:gd name="connsiteY96" fmla="*/ 7881791 h 8590988"/>
                <a:gd name="connsiteX97" fmla="*/ 344324 w 4384140"/>
                <a:gd name="connsiteY97" fmla="*/ 7411148 h 8590988"/>
                <a:gd name="connsiteX98" fmla="*/ 835104 w 4384140"/>
                <a:gd name="connsiteY98" fmla="*/ 8590627 h 8590988"/>
                <a:gd name="connsiteX0" fmla="*/ 835104 w 4384140"/>
                <a:gd name="connsiteY0" fmla="*/ 8590627 h 8590988"/>
                <a:gd name="connsiteX1" fmla="*/ 834414 w 4384140"/>
                <a:gd name="connsiteY1" fmla="*/ 7681192 h 8590988"/>
                <a:gd name="connsiteX2" fmla="*/ 862172 w 4384140"/>
                <a:gd name="connsiteY2" fmla="*/ 6771887 h 8590988"/>
                <a:gd name="connsiteX3" fmla="*/ 1145118 w 4384140"/>
                <a:gd name="connsiteY3" fmla="*/ 7061809 h 8590988"/>
                <a:gd name="connsiteX4" fmla="*/ 1103572 w 4384140"/>
                <a:gd name="connsiteY4" fmla="*/ 7496932 h 8590988"/>
                <a:gd name="connsiteX5" fmla="*/ 1318688 w 4384140"/>
                <a:gd name="connsiteY5" fmla="*/ 8375102 h 8590988"/>
                <a:gd name="connsiteX6" fmla="*/ 1470500 w 4384140"/>
                <a:gd name="connsiteY6" fmla="*/ 7438485 h 8590988"/>
                <a:gd name="connsiteX7" fmla="*/ 2150935 w 4384140"/>
                <a:gd name="connsiteY7" fmla="*/ 8107592 h 8590988"/>
                <a:gd name="connsiteX8" fmla="*/ 1885677 w 4384140"/>
                <a:gd name="connsiteY8" fmla="*/ 7479560 h 8590988"/>
                <a:gd name="connsiteX9" fmla="*/ 1752199 w 4384140"/>
                <a:gd name="connsiteY9" fmla="*/ 7186400 h 8590988"/>
                <a:gd name="connsiteX10" fmla="*/ 1602105 w 4384140"/>
                <a:gd name="connsiteY10" fmla="*/ 6982282 h 8590988"/>
                <a:gd name="connsiteX11" fmla="*/ 1536652 w 4384140"/>
                <a:gd name="connsiteY11" fmla="*/ 6768228 h 8590988"/>
                <a:gd name="connsiteX12" fmla="*/ 1573428 w 4384140"/>
                <a:gd name="connsiteY12" fmla="*/ 6547078 h 8590988"/>
                <a:gd name="connsiteX13" fmla="*/ 1933573 w 4384140"/>
                <a:gd name="connsiteY13" fmla="*/ 6669273 h 8590988"/>
                <a:gd name="connsiteX14" fmla="*/ 2108106 w 4384140"/>
                <a:gd name="connsiteY14" fmla="*/ 6870591 h 8590988"/>
                <a:gd name="connsiteX15" fmla="*/ 2599668 w 4384140"/>
                <a:gd name="connsiteY15" fmla="*/ 7409298 h 8590988"/>
                <a:gd name="connsiteX16" fmla="*/ 3353065 w 4384140"/>
                <a:gd name="connsiteY16" fmla="*/ 7767208 h 8590988"/>
                <a:gd name="connsiteX17" fmla="*/ 3026979 w 4384140"/>
                <a:gd name="connsiteY17" fmla="*/ 7218352 h 8590988"/>
                <a:gd name="connsiteX18" fmla="*/ 2756381 w 4384140"/>
                <a:gd name="connsiteY18" fmla="*/ 6773729 h 8590988"/>
                <a:gd name="connsiteX19" fmla="*/ 3901086 w 4384140"/>
                <a:gd name="connsiteY19" fmla="*/ 6905644 h 8590988"/>
                <a:gd name="connsiteX20" fmla="*/ 3279088 w 4384140"/>
                <a:gd name="connsiteY20" fmla="*/ 6482242 h 8590988"/>
                <a:gd name="connsiteX21" fmla="*/ 2304727 w 4384140"/>
                <a:gd name="connsiteY21" fmla="*/ 6347561 h 8590988"/>
                <a:gd name="connsiteX22" fmla="*/ 1666586 w 4384140"/>
                <a:gd name="connsiteY22" fmla="*/ 6103647 h 8590988"/>
                <a:gd name="connsiteX23" fmla="*/ 2763193 w 4384140"/>
                <a:gd name="connsiteY23" fmla="*/ 6166762 h 8590988"/>
                <a:gd name="connsiteX24" fmla="*/ 3407578 w 4384140"/>
                <a:gd name="connsiteY24" fmla="*/ 6248858 h 8590988"/>
                <a:gd name="connsiteX25" fmla="*/ 4188231 w 4384140"/>
                <a:gd name="connsiteY25" fmla="*/ 6340182 h 8590988"/>
                <a:gd name="connsiteX26" fmla="*/ 3547746 w 4384140"/>
                <a:gd name="connsiteY26" fmla="*/ 5996107 h 8590988"/>
                <a:gd name="connsiteX27" fmla="*/ 4383883 w 4384140"/>
                <a:gd name="connsiteY27" fmla="*/ 5735056 h 8590988"/>
                <a:gd name="connsiteX28" fmla="*/ 3630086 w 4384140"/>
                <a:gd name="connsiteY28" fmla="*/ 5600756 h 8590988"/>
                <a:gd name="connsiteX29" fmla="*/ 2623827 w 4384140"/>
                <a:gd name="connsiteY29" fmla="*/ 5617654 h 8590988"/>
                <a:gd name="connsiteX30" fmla="*/ 2049635 w 4384140"/>
                <a:gd name="connsiteY30" fmla="*/ 5382903 h 8590988"/>
                <a:gd name="connsiteX31" fmla="*/ 2845595 w 4384140"/>
                <a:gd name="connsiteY31" fmla="*/ 5241225 h 8590988"/>
                <a:gd name="connsiteX32" fmla="*/ 3252048 w 4384140"/>
                <a:gd name="connsiteY32" fmla="*/ 5242469 h 8590988"/>
                <a:gd name="connsiteX33" fmla="*/ 3511732 w 4384140"/>
                <a:gd name="connsiteY33" fmla="*/ 5243390 h 8590988"/>
                <a:gd name="connsiteX34" fmla="*/ 3949817 w 4384140"/>
                <a:gd name="connsiteY34" fmla="*/ 5282400 h 8590988"/>
                <a:gd name="connsiteX35" fmla="*/ 4235168 w 4384140"/>
                <a:gd name="connsiteY35" fmla="*/ 5173284 h 8590988"/>
                <a:gd name="connsiteX36" fmla="*/ 2002333 w 4384140"/>
                <a:gd name="connsiteY36" fmla="*/ 4655670 h 8590988"/>
                <a:gd name="connsiteX37" fmla="*/ 3608503 w 4384140"/>
                <a:gd name="connsiteY37" fmla="*/ 4509682 h 8590988"/>
                <a:gd name="connsiteX38" fmla="*/ 4142612 w 4384140"/>
                <a:gd name="connsiteY38" fmla="*/ 4341007 h 8590988"/>
                <a:gd name="connsiteX39" fmla="*/ 4149376 w 4384140"/>
                <a:gd name="connsiteY39" fmla="*/ 4310189 h 8590988"/>
                <a:gd name="connsiteX40" fmla="*/ 4155822 w 4384140"/>
                <a:gd name="connsiteY40" fmla="*/ 4310165 h 8590988"/>
                <a:gd name="connsiteX41" fmla="*/ 4152602 w 4384140"/>
                <a:gd name="connsiteY41" fmla="*/ 4295495 h 8590988"/>
                <a:gd name="connsiteX42" fmla="*/ 4155822 w 4384140"/>
                <a:gd name="connsiteY42" fmla="*/ 4280825 h 8590988"/>
                <a:gd name="connsiteX43" fmla="*/ 4149376 w 4384140"/>
                <a:gd name="connsiteY43" fmla="*/ 4280800 h 8590988"/>
                <a:gd name="connsiteX44" fmla="*/ 4142612 w 4384140"/>
                <a:gd name="connsiteY44" fmla="*/ 4249983 h 8590988"/>
                <a:gd name="connsiteX45" fmla="*/ 3608503 w 4384140"/>
                <a:gd name="connsiteY45" fmla="*/ 4081308 h 8590988"/>
                <a:gd name="connsiteX46" fmla="*/ 2107081 w 4384140"/>
                <a:gd name="connsiteY46" fmla="*/ 3918015 h 8590988"/>
                <a:gd name="connsiteX47" fmla="*/ 4235168 w 4384140"/>
                <a:gd name="connsiteY47" fmla="*/ 3417706 h 8590988"/>
                <a:gd name="connsiteX48" fmla="*/ 3949817 w 4384140"/>
                <a:gd name="connsiteY48" fmla="*/ 3308590 h 8590988"/>
                <a:gd name="connsiteX49" fmla="*/ 3511732 w 4384140"/>
                <a:gd name="connsiteY49" fmla="*/ 3347600 h 8590988"/>
                <a:gd name="connsiteX50" fmla="*/ 3252048 w 4384140"/>
                <a:gd name="connsiteY50" fmla="*/ 3348521 h 8590988"/>
                <a:gd name="connsiteX51" fmla="*/ 2845595 w 4384140"/>
                <a:gd name="connsiteY51" fmla="*/ 3349764 h 8590988"/>
                <a:gd name="connsiteX52" fmla="*/ 1944879 w 4384140"/>
                <a:gd name="connsiteY52" fmla="*/ 3216743 h 8590988"/>
                <a:gd name="connsiteX53" fmla="*/ 3052352 w 4384140"/>
                <a:gd name="connsiteY53" fmla="*/ 2981988 h 8590988"/>
                <a:gd name="connsiteX54" fmla="*/ 3630086 w 4384140"/>
                <a:gd name="connsiteY54" fmla="*/ 2990233 h 8590988"/>
                <a:gd name="connsiteX55" fmla="*/ 4383883 w 4384140"/>
                <a:gd name="connsiteY55" fmla="*/ 2855933 h 8590988"/>
                <a:gd name="connsiteX56" fmla="*/ 3547746 w 4384140"/>
                <a:gd name="connsiteY56" fmla="*/ 2594882 h 8590988"/>
                <a:gd name="connsiteX57" fmla="*/ 4188231 w 4384140"/>
                <a:gd name="connsiteY57" fmla="*/ 2250807 h 8590988"/>
                <a:gd name="connsiteX58" fmla="*/ 3407578 w 4384140"/>
                <a:gd name="connsiteY58" fmla="*/ 2342131 h 8590988"/>
                <a:gd name="connsiteX59" fmla="*/ 2763193 w 4384140"/>
                <a:gd name="connsiteY59" fmla="*/ 2424228 h 8590988"/>
                <a:gd name="connsiteX60" fmla="*/ 1857043 w 4384140"/>
                <a:gd name="connsiteY60" fmla="*/ 2539253 h 8590988"/>
                <a:gd name="connsiteX61" fmla="*/ 2304727 w 4384140"/>
                <a:gd name="connsiteY61" fmla="*/ 2243428 h 8590988"/>
                <a:gd name="connsiteX62" fmla="*/ 3279088 w 4384140"/>
                <a:gd name="connsiteY62" fmla="*/ 2108747 h 8590988"/>
                <a:gd name="connsiteX63" fmla="*/ 3901086 w 4384140"/>
                <a:gd name="connsiteY63" fmla="*/ 1685345 h 8590988"/>
                <a:gd name="connsiteX64" fmla="*/ 2756381 w 4384140"/>
                <a:gd name="connsiteY64" fmla="*/ 1817260 h 8590988"/>
                <a:gd name="connsiteX65" fmla="*/ 3026979 w 4384140"/>
                <a:gd name="connsiteY65" fmla="*/ 1372637 h 8590988"/>
                <a:gd name="connsiteX66" fmla="*/ 3353065 w 4384140"/>
                <a:gd name="connsiteY66" fmla="*/ 823782 h 8590988"/>
                <a:gd name="connsiteX67" fmla="*/ 2599668 w 4384140"/>
                <a:gd name="connsiteY67" fmla="*/ 1181691 h 8590988"/>
                <a:gd name="connsiteX68" fmla="*/ 2108106 w 4384140"/>
                <a:gd name="connsiteY68" fmla="*/ 1720398 h 8590988"/>
                <a:gd name="connsiteX69" fmla="*/ 1876440 w 4384140"/>
                <a:gd name="connsiteY69" fmla="*/ 1939020 h 8590988"/>
                <a:gd name="connsiteX70" fmla="*/ 1554380 w 4384140"/>
                <a:gd name="connsiteY70" fmla="*/ 2173692 h 8590988"/>
                <a:gd name="connsiteX71" fmla="*/ 1612835 w 4384140"/>
                <a:gd name="connsiteY71" fmla="*/ 1831414 h 8590988"/>
                <a:gd name="connsiteX72" fmla="*/ 1678286 w 4384140"/>
                <a:gd name="connsiteY72" fmla="*/ 1634661 h 8590988"/>
                <a:gd name="connsiteX73" fmla="*/ 1752199 w 4384140"/>
                <a:gd name="connsiteY73" fmla="*/ 1404590 h 8590988"/>
                <a:gd name="connsiteX74" fmla="*/ 1885677 w 4384140"/>
                <a:gd name="connsiteY74" fmla="*/ 1111428 h 8590988"/>
                <a:gd name="connsiteX75" fmla="*/ 2150935 w 4384140"/>
                <a:gd name="connsiteY75" fmla="*/ 483397 h 8590988"/>
                <a:gd name="connsiteX76" fmla="*/ 1470500 w 4384140"/>
                <a:gd name="connsiteY76" fmla="*/ 1152504 h 8590988"/>
                <a:gd name="connsiteX77" fmla="*/ 1318688 w 4384140"/>
                <a:gd name="connsiteY77" fmla="*/ 215887 h 8590988"/>
                <a:gd name="connsiteX78" fmla="*/ 1103572 w 4384140"/>
                <a:gd name="connsiteY78" fmla="*/ 1094057 h 8590988"/>
                <a:gd name="connsiteX79" fmla="*/ 1040364 w 4384140"/>
                <a:gd name="connsiteY79" fmla="*/ 1503223 h 8590988"/>
                <a:gd name="connsiteX80" fmla="*/ 862172 w 4384140"/>
                <a:gd name="connsiteY80" fmla="*/ 1819102 h 8590988"/>
                <a:gd name="connsiteX81" fmla="*/ 834414 w 4384140"/>
                <a:gd name="connsiteY81" fmla="*/ 909797 h 8590988"/>
                <a:gd name="connsiteX82" fmla="*/ 835104 w 4384140"/>
                <a:gd name="connsiteY82" fmla="*/ 362 h 8590988"/>
                <a:gd name="connsiteX83" fmla="*/ 344324 w 4384140"/>
                <a:gd name="connsiteY83" fmla="*/ 1179841 h 8590988"/>
                <a:gd name="connsiteX84" fmla="*/ 268691 w 4384140"/>
                <a:gd name="connsiteY84" fmla="*/ 709197 h 8590988"/>
                <a:gd name="connsiteX85" fmla="*/ 209031 w 4384140"/>
                <a:gd name="connsiteY85" fmla="*/ 274923 h 8590988"/>
                <a:gd name="connsiteX86" fmla="*/ 1699 w 4384140"/>
                <a:gd name="connsiteY86" fmla="*/ 1220431 h 8590988"/>
                <a:gd name="connsiteX87" fmla="*/ 0 w 4384140"/>
                <a:gd name="connsiteY87" fmla="*/ 1872845 h 8590988"/>
                <a:gd name="connsiteX88" fmla="*/ 3645 w 4384140"/>
                <a:gd name="connsiteY88" fmla="*/ 3542235 h 8590988"/>
                <a:gd name="connsiteX89" fmla="*/ 5301 w 4384140"/>
                <a:gd name="connsiteY89" fmla="*/ 4266334 h 8590988"/>
                <a:gd name="connsiteX90" fmla="*/ 5468 w 4384140"/>
                <a:gd name="connsiteY90" fmla="*/ 4295495 h 8590988"/>
                <a:gd name="connsiteX91" fmla="*/ 5301 w 4384140"/>
                <a:gd name="connsiteY91" fmla="*/ 4324655 h 8590988"/>
                <a:gd name="connsiteX92" fmla="*/ 3645 w 4384140"/>
                <a:gd name="connsiteY92" fmla="*/ 5048755 h 8590988"/>
                <a:gd name="connsiteX93" fmla="*/ 0 w 4384140"/>
                <a:gd name="connsiteY93" fmla="*/ 6718145 h 8590988"/>
                <a:gd name="connsiteX94" fmla="*/ 1699 w 4384140"/>
                <a:gd name="connsiteY94" fmla="*/ 7370558 h 8590988"/>
                <a:gd name="connsiteX95" fmla="*/ 209031 w 4384140"/>
                <a:gd name="connsiteY95" fmla="*/ 8316066 h 8590988"/>
                <a:gd name="connsiteX96" fmla="*/ 268691 w 4384140"/>
                <a:gd name="connsiteY96" fmla="*/ 7881791 h 8590988"/>
                <a:gd name="connsiteX97" fmla="*/ 344324 w 4384140"/>
                <a:gd name="connsiteY97" fmla="*/ 7411148 h 8590988"/>
                <a:gd name="connsiteX98" fmla="*/ 835104 w 4384140"/>
                <a:gd name="connsiteY98" fmla="*/ 8590627 h 8590988"/>
                <a:gd name="connsiteX0" fmla="*/ 835104 w 4384140"/>
                <a:gd name="connsiteY0" fmla="*/ 8590627 h 8590988"/>
                <a:gd name="connsiteX1" fmla="*/ 834414 w 4384140"/>
                <a:gd name="connsiteY1" fmla="*/ 7681192 h 8590988"/>
                <a:gd name="connsiteX2" fmla="*/ 862172 w 4384140"/>
                <a:gd name="connsiteY2" fmla="*/ 6771887 h 8590988"/>
                <a:gd name="connsiteX3" fmla="*/ 1230822 w 4384140"/>
                <a:gd name="connsiteY3" fmla="*/ 7053154 h 8590988"/>
                <a:gd name="connsiteX4" fmla="*/ 1103572 w 4384140"/>
                <a:gd name="connsiteY4" fmla="*/ 7496932 h 8590988"/>
                <a:gd name="connsiteX5" fmla="*/ 1318688 w 4384140"/>
                <a:gd name="connsiteY5" fmla="*/ 8375102 h 8590988"/>
                <a:gd name="connsiteX6" fmla="*/ 1470500 w 4384140"/>
                <a:gd name="connsiteY6" fmla="*/ 7438485 h 8590988"/>
                <a:gd name="connsiteX7" fmla="*/ 2150935 w 4384140"/>
                <a:gd name="connsiteY7" fmla="*/ 8107592 h 8590988"/>
                <a:gd name="connsiteX8" fmla="*/ 1885677 w 4384140"/>
                <a:gd name="connsiteY8" fmla="*/ 7479560 h 8590988"/>
                <a:gd name="connsiteX9" fmla="*/ 1752199 w 4384140"/>
                <a:gd name="connsiteY9" fmla="*/ 7186400 h 8590988"/>
                <a:gd name="connsiteX10" fmla="*/ 1602105 w 4384140"/>
                <a:gd name="connsiteY10" fmla="*/ 6982282 h 8590988"/>
                <a:gd name="connsiteX11" fmla="*/ 1536652 w 4384140"/>
                <a:gd name="connsiteY11" fmla="*/ 6768228 h 8590988"/>
                <a:gd name="connsiteX12" fmla="*/ 1573428 w 4384140"/>
                <a:gd name="connsiteY12" fmla="*/ 6547078 h 8590988"/>
                <a:gd name="connsiteX13" fmla="*/ 1933573 w 4384140"/>
                <a:gd name="connsiteY13" fmla="*/ 6669273 h 8590988"/>
                <a:gd name="connsiteX14" fmla="*/ 2108106 w 4384140"/>
                <a:gd name="connsiteY14" fmla="*/ 6870591 h 8590988"/>
                <a:gd name="connsiteX15" fmla="*/ 2599668 w 4384140"/>
                <a:gd name="connsiteY15" fmla="*/ 7409298 h 8590988"/>
                <a:gd name="connsiteX16" fmla="*/ 3353065 w 4384140"/>
                <a:gd name="connsiteY16" fmla="*/ 7767208 h 8590988"/>
                <a:gd name="connsiteX17" fmla="*/ 3026979 w 4384140"/>
                <a:gd name="connsiteY17" fmla="*/ 7218352 h 8590988"/>
                <a:gd name="connsiteX18" fmla="*/ 2756381 w 4384140"/>
                <a:gd name="connsiteY18" fmla="*/ 6773729 h 8590988"/>
                <a:gd name="connsiteX19" fmla="*/ 3901086 w 4384140"/>
                <a:gd name="connsiteY19" fmla="*/ 6905644 h 8590988"/>
                <a:gd name="connsiteX20" fmla="*/ 3279088 w 4384140"/>
                <a:gd name="connsiteY20" fmla="*/ 6482242 h 8590988"/>
                <a:gd name="connsiteX21" fmla="*/ 2304727 w 4384140"/>
                <a:gd name="connsiteY21" fmla="*/ 6347561 h 8590988"/>
                <a:gd name="connsiteX22" fmla="*/ 1666586 w 4384140"/>
                <a:gd name="connsiteY22" fmla="*/ 6103647 h 8590988"/>
                <a:gd name="connsiteX23" fmla="*/ 2763193 w 4384140"/>
                <a:gd name="connsiteY23" fmla="*/ 6166762 h 8590988"/>
                <a:gd name="connsiteX24" fmla="*/ 3407578 w 4384140"/>
                <a:gd name="connsiteY24" fmla="*/ 6248858 h 8590988"/>
                <a:gd name="connsiteX25" fmla="*/ 4188231 w 4384140"/>
                <a:gd name="connsiteY25" fmla="*/ 6340182 h 8590988"/>
                <a:gd name="connsiteX26" fmla="*/ 3547746 w 4384140"/>
                <a:gd name="connsiteY26" fmla="*/ 5996107 h 8590988"/>
                <a:gd name="connsiteX27" fmla="*/ 4383883 w 4384140"/>
                <a:gd name="connsiteY27" fmla="*/ 5735056 h 8590988"/>
                <a:gd name="connsiteX28" fmla="*/ 3630086 w 4384140"/>
                <a:gd name="connsiteY28" fmla="*/ 5600756 h 8590988"/>
                <a:gd name="connsiteX29" fmla="*/ 2623827 w 4384140"/>
                <a:gd name="connsiteY29" fmla="*/ 5617654 h 8590988"/>
                <a:gd name="connsiteX30" fmla="*/ 2049635 w 4384140"/>
                <a:gd name="connsiteY30" fmla="*/ 5382903 h 8590988"/>
                <a:gd name="connsiteX31" fmla="*/ 2845595 w 4384140"/>
                <a:gd name="connsiteY31" fmla="*/ 5241225 h 8590988"/>
                <a:gd name="connsiteX32" fmla="*/ 3252048 w 4384140"/>
                <a:gd name="connsiteY32" fmla="*/ 5242469 h 8590988"/>
                <a:gd name="connsiteX33" fmla="*/ 3511732 w 4384140"/>
                <a:gd name="connsiteY33" fmla="*/ 5243390 h 8590988"/>
                <a:gd name="connsiteX34" fmla="*/ 3949817 w 4384140"/>
                <a:gd name="connsiteY34" fmla="*/ 5282400 h 8590988"/>
                <a:gd name="connsiteX35" fmla="*/ 4235168 w 4384140"/>
                <a:gd name="connsiteY35" fmla="*/ 5173284 h 8590988"/>
                <a:gd name="connsiteX36" fmla="*/ 2002333 w 4384140"/>
                <a:gd name="connsiteY36" fmla="*/ 4655670 h 8590988"/>
                <a:gd name="connsiteX37" fmla="*/ 3608503 w 4384140"/>
                <a:gd name="connsiteY37" fmla="*/ 4509682 h 8590988"/>
                <a:gd name="connsiteX38" fmla="*/ 4142612 w 4384140"/>
                <a:gd name="connsiteY38" fmla="*/ 4341007 h 8590988"/>
                <a:gd name="connsiteX39" fmla="*/ 4149376 w 4384140"/>
                <a:gd name="connsiteY39" fmla="*/ 4310189 h 8590988"/>
                <a:gd name="connsiteX40" fmla="*/ 4155822 w 4384140"/>
                <a:gd name="connsiteY40" fmla="*/ 4310165 h 8590988"/>
                <a:gd name="connsiteX41" fmla="*/ 4152602 w 4384140"/>
                <a:gd name="connsiteY41" fmla="*/ 4295495 h 8590988"/>
                <a:gd name="connsiteX42" fmla="*/ 4155822 w 4384140"/>
                <a:gd name="connsiteY42" fmla="*/ 4280825 h 8590988"/>
                <a:gd name="connsiteX43" fmla="*/ 4149376 w 4384140"/>
                <a:gd name="connsiteY43" fmla="*/ 4280800 h 8590988"/>
                <a:gd name="connsiteX44" fmla="*/ 4142612 w 4384140"/>
                <a:gd name="connsiteY44" fmla="*/ 4249983 h 8590988"/>
                <a:gd name="connsiteX45" fmla="*/ 3608503 w 4384140"/>
                <a:gd name="connsiteY45" fmla="*/ 4081308 h 8590988"/>
                <a:gd name="connsiteX46" fmla="*/ 2107081 w 4384140"/>
                <a:gd name="connsiteY46" fmla="*/ 3918015 h 8590988"/>
                <a:gd name="connsiteX47" fmla="*/ 4235168 w 4384140"/>
                <a:gd name="connsiteY47" fmla="*/ 3417706 h 8590988"/>
                <a:gd name="connsiteX48" fmla="*/ 3949817 w 4384140"/>
                <a:gd name="connsiteY48" fmla="*/ 3308590 h 8590988"/>
                <a:gd name="connsiteX49" fmla="*/ 3511732 w 4384140"/>
                <a:gd name="connsiteY49" fmla="*/ 3347600 h 8590988"/>
                <a:gd name="connsiteX50" fmla="*/ 3252048 w 4384140"/>
                <a:gd name="connsiteY50" fmla="*/ 3348521 h 8590988"/>
                <a:gd name="connsiteX51" fmla="*/ 2845595 w 4384140"/>
                <a:gd name="connsiteY51" fmla="*/ 3349764 h 8590988"/>
                <a:gd name="connsiteX52" fmla="*/ 1944879 w 4384140"/>
                <a:gd name="connsiteY52" fmla="*/ 3216743 h 8590988"/>
                <a:gd name="connsiteX53" fmla="*/ 3052352 w 4384140"/>
                <a:gd name="connsiteY53" fmla="*/ 2981988 h 8590988"/>
                <a:gd name="connsiteX54" fmla="*/ 3630086 w 4384140"/>
                <a:gd name="connsiteY54" fmla="*/ 2990233 h 8590988"/>
                <a:gd name="connsiteX55" fmla="*/ 4383883 w 4384140"/>
                <a:gd name="connsiteY55" fmla="*/ 2855933 h 8590988"/>
                <a:gd name="connsiteX56" fmla="*/ 3547746 w 4384140"/>
                <a:gd name="connsiteY56" fmla="*/ 2594882 h 8590988"/>
                <a:gd name="connsiteX57" fmla="*/ 4188231 w 4384140"/>
                <a:gd name="connsiteY57" fmla="*/ 2250807 h 8590988"/>
                <a:gd name="connsiteX58" fmla="*/ 3407578 w 4384140"/>
                <a:gd name="connsiteY58" fmla="*/ 2342131 h 8590988"/>
                <a:gd name="connsiteX59" fmla="*/ 2763193 w 4384140"/>
                <a:gd name="connsiteY59" fmla="*/ 2424228 h 8590988"/>
                <a:gd name="connsiteX60" fmla="*/ 1857043 w 4384140"/>
                <a:gd name="connsiteY60" fmla="*/ 2539253 h 8590988"/>
                <a:gd name="connsiteX61" fmla="*/ 2304727 w 4384140"/>
                <a:gd name="connsiteY61" fmla="*/ 2243428 h 8590988"/>
                <a:gd name="connsiteX62" fmla="*/ 3279088 w 4384140"/>
                <a:gd name="connsiteY62" fmla="*/ 2108747 h 8590988"/>
                <a:gd name="connsiteX63" fmla="*/ 3901086 w 4384140"/>
                <a:gd name="connsiteY63" fmla="*/ 1685345 h 8590988"/>
                <a:gd name="connsiteX64" fmla="*/ 2756381 w 4384140"/>
                <a:gd name="connsiteY64" fmla="*/ 1817260 h 8590988"/>
                <a:gd name="connsiteX65" fmla="*/ 3026979 w 4384140"/>
                <a:gd name="connsiteY65" fmla="*/ 1372637 h 8590988"/>
                <a:gd name="connsiteX66" fmla="*/ 3353065 w 4384140"/>
                <a:gd name="connsiteY66" fmla="*/ 823782 h 8590988"/>
                <a:gd name="connsiteX67" fmla="*/ 2599668 w 4384140"/>
                <a:gd name="connsiteY67" fmla="*/ 1181691 h 8590988"/>
                <a:gd name="connsiteX68" fmla="*/ 2108106 w 4384140"/>
                <a:gd name="connsiteY68" fmla="*/ 1720398 h 8590988"/>
                <a:gd name="connsiteX69" fmla="*/ 1876440 w 4384140"/>
                <a:gd name="connsiteY69" fmla="*/ 1939020 h 8590988"/>
                <a:gd name="connsiteX70" fmla="*/ 1554380 w 4384140"/>
                <a:gd name="connsiteY70" fmla="*/ 2173692 h 8590988"/>
                <a:gd name="connsiteX71" fmla="*/ 1612835 w 4384140"/>
                <a:gd name="connsiteY71" fmla="*/ 1831414 h 8590988"/>
                <a:gd name="connsiteX72" fmla="*/ 1678286 w 4384140"/>
                <a:gd name="connsiteY72" fmla="*/ 1634661 h 8590988"/>
                <a:gd name="connsiteX73" fmla="*/ 1752199 w 4384140"/>
                <a:gd name="connsiteY73" fmla="*/ 1404590 h 8590988"/>
                <a:gd name="connsiteX74" fmla="*/ 1885677 w 4384140"/>
                <a:gd name="connsiteY74" fmla="*/ 1111428 h 8590988"/>
                <a:gd name="connsiteX75" fmla="*/ 2150935 w 4384140"/>
                <a:gd name="connsiteY75" fmla="*/ 483397 h 8590988"/>
                <a:gd name="connsiteX76" fmla="*/ 1470500 w 4384140"/>
                <a:gd name="connsiteY76" fmla="*/ 1152504 h 8590988"/>
                <a:gd name="connsiteX77" fmla="*/ 1318688 w 4384140"/>
                <a:gd name="connsiteY77" fmla="*/ 215887 h 8590988"/>
                <a:gd name="connsiteX78" fmla="*/ 1103572 w 4384140"/>
                <a:gd name="connsiteY78" fmla="*/ 1094057 h 8590988"/>
                <a:gd name="connsiteX79" fmla="*/ 1040364 w 4384140"/>
                <a:gd name="connsiteY79" fmla="*/ 1503223 h 8590988"/>
                <a:gd name="connsiteX80" fmla="*/ 862172 w 4384140"/>
                <a:gd name="connsiteY80" fmla="*/ 1819102 h 8590988"/>
                <a:gd name="connsiteX81" fmla="*/ 834414 w 4384140"/>
                <a:gd name="connsiteY81" fmla="*/ 909797 h 8590988"/>
                <a:gd name="connsiteX82" fmla="*/ 835104 w 4384140"/>
                <a:gd name="connsiteY82" fmla="*/ 362 h 8590988"/>
                <a:gd name="connsiteX83" fmla="*/ 344324 w 4384140"/>
                <a:gd name="connsiteY83" fmla="*/ 1179841 h 8590988"/>
                <a:gd name="connsiteX84" fmla="*/ 268691 w 4384140"/>
                <a:gd name="connsiteY84" fmla="*/ 709197 h 8590988"/>
                <a:gd name="connsiteX85" fmla="*/ 209031 w 4384140"/>
                <a:gd name="connsiteY85" fmla="*/ 274923 h 8590988"/>
                <a:gd name="connsiteX86" fmla="*/ 1699 w 4384140"/>
                <a:gd name="connsiteY86" fmla="*/ 1220431 h 8590988"/>
                <a:gd name="connsiteX87" fmla="*/ 0 w 4384140"/>
                <a:gd name="connsiteY87" fmla="*/ 1872845 h 8590988"/>
                <a:gd name="connsiteX88" fmla="*/ 3645 w 4384140"/>
                <a:gd name="connsiteY88" fmla="*/ 3542235 h 8590988"/>
                <a:gd name="connsiteX89" fmla="*/ 5301 w 4384140"/>
                <a:gd name="connsiteY89" fmla="*/ 4266334 h 8590988"/>
                <a:gd name="connsiteX90" fmla="*/ 5468 w 4384140"/>
                <a:gd name="connsiteY90" fmla="*/ 4295495 h 8590988"/>
                <a:gd name="connsiteX91" fmla="*/ 5301 w 4384140"/>
                <a:gd name="connsiteY91" fmla="*/ 4324655 h 8590988"/>
                <a:gd name="connsiteX92" fmla="*/ 3645 w 4384140"/>
                <a:gd name="connsiteY92" fmla="*/ 5048755 h 8590988"/>
                <a:gd name="connsiteX93" fmla="*/ 0 w 4384140"/>
                <a:gd name="connsiteY93" fmla="*/ 6718145 h 8590988"/>
                <a:gd name="connsiteX94" fmla="*/ 1699 w 4384140"/>
                <a:gd name="connsiteY94" fmla="*/ 7370558 h 8590988"/>
                <a:gd name="connsiteX95" fmla="*/ 209031 w 4384140"/>
                <a:gd name="connsiteY95" fmla="*/ 8316066 h 8590988"/>
                <a:gd name="connsiteX96" fmla="*/ 268691 w 4384140"/>
                <a:gd name="connsiteY96" fmla="*/ 7881791 h 8590988"/>
                <a:gd name="connsiteX97" fmla="*/ 344324 w 4384140"/>
                <a:gd name="connsiteY97" fmla="*/ 7411148 h 8590988"/>
                <a:gd name="connsiteX98" fmla="*/ 835104 w 4384140"/>
                <a:gd name="connsiteY98" fmla="*/ 8590627 h 8590988"/>
                <a:gd name="connsiteX0" fmla="*/ 835104 w 4384140"/>
                <a:gd name="connsiteY0" fmla="*/ 8590627 h 8590988"/>
                <a:gd name="connsiteX1" fmla="*/ 834414 w 4384140"/>
                <a:gd name="connsiteY1" fmla="*/ 7681192 h 8590988"/>
                <a:gd name="connsiteX2" fmla="*/ 862172 w 4384140"/>
                <a:gd name="connsiteY2" fmla="*/ 6771887 h 8590988"/>
                <a:gd name="connsiteX3" fmla="*/ 1145118 w 4384140"/>
                <a:gd name="connsiteY3" fmla="*/ 7053154 h 8590988"/>
                <a:gd name="connsiteX4" fmla="*/ 1103572 w 4384140"/>
                <a:gd name="connsiteY4" fmla="*/ 7496932 h 8590988"/>
                <a:gd name="connsiteX5" fmla="*/ 1318688 w 4384140"/>
                <a:gd name="connsiteY5" fmla="*/ 8375102 h 8590988"/>
                <a:gd name="connsiteX6" fmla="*/ 1470500 w 4384140"/>
                <a:gd name="connsiteY6" fmla="*/ 7438485 h 8590988"/>
                <a:gd name="connsiteX7" fmla="*/ 2150935 w 4384140"/>
                <a:gd name="connsiteY7" fmla="*/ 8107592 h 8590988"/>
                <a:gd name="connsiteX8" fmla="*/ 1885677 w 4384140"/>
                <a:gd name="connsiteY8" fmla="*/ 7479560 h 8590988"/>
                <a:gd name="connsiteX9" fmla="*/ 1752199 w 4384140"/>
                <a:gd name="connsiteY9" fmla="*/ 7186400 h 8590988"/>
                <a:gd name="connsiteX10" fmla="*/ 1602105 w 4384140"/>
                <a:gd name="connsiteY10" fmla="*/ 6982282 h 8590988"/>
                <a:gd name="connsiteX11" fmla="*/ 1536652 w 4384140"/>
                <a:gd name="connsiteY11" fmla="*/ 6768228 h 8590988"/>
                <a:gd name="connsiteX12" fmla="*/ 1573428 w 4384140"/>
                <a:gd name="connsiteY12" fmla="*/ 6547078 h 8590988"/>
                <a:gd name="connsiteX13" fmla="*/ 1933573 w 4384140"/>
                <a:gd name="connsiteY13" fmla="*/ 6669273 h 8590988"/>
                <a:gd name="connsiteX14" fmla="*/ 2108106 w 4384140"/>
                <a:gd name="connsiteY14" fmla="*/ 6870591 h 8590988"/>
                <a:gd name="connsiteX15" fmla="*/ 2599668 w 4384140"/>
                <a:gd name="connsiteY15" fmla="*/ 7409298 h 8590988"/>
                <a:gd name="connsiteX16" fmla="*/ 3353065 w 4384140"/>
                <a:gd name="connsiteY16" fmla="*/ 7767208 h 8590988"/>
                <a:gd name="connsiteX17" fmla="*/ 3026979 w 4384140"/>
                <a:gd name="connsiteY17" fmla="*/ 7218352 h 8590988"/>
                <a:gd name="connsiteX18" fmla="*/ 2756381 w 4384140"/>
                <a:gd name="connsiteY18" fmla="*/ 6773729 h 8590988"/>
                <a:gd name="connsiteX19" fmla="*/ 3901086 w 4384140"/>
                <a:gd name="connsiteY19" fmla="*/ 6905644 h 8590988"/>
                <a:gd name="connsiteX20" fmla="*/ 3279088 w 4384140"/>
                <a:gd name="connsiteY20" fmla="*/ 6482242 h 8590988"/>
                <a:gd name="connsiteX21" fmla="*/ 2304727 w 4384140"/>
                <a:gd name="connsiteY21" fmla="*/ 6347561 h 8590988"/>
                <a:gd name="connsiteX22" fmla="*/ 1666586 w 4384140"/>
                <a:gd name="connsiteY22" fmla="*/ 6103647 h 8590988"/>
                <a:gd name="connsiteX23" fmla="*/ 2763193 w 4384140"/>
                <a:gd name="connsiteY23" fmla="*/ 6166762 h 8590988"/>
                <a:gd name="connsiteX24" fmla="*/ 3407578 w 4384140"/>
                <a:gd name="connsiteY24" fmla="*/ 6248858 h 8590988"/>
                <a:gd name="connsiteX25" fmla="*/ 4188231 w 4384140"/>
                <a:gd name="connsiteY25" fmla="*/ 6340182 h 8590988"/>
                <a:gd name="connsiteX26" fmla="*/ 3547746 w 4384140"/>
                <a:gd name="connsiteY26" fmla="*/ 5996107 h 8590988"/>
                <a:gd name="connsiteX27" fmla="*/ 4383883 w 4384140"/>
                <a:gd name="connsiteY27" fmla="*/ 5735056 h 8590988"/>
                <a:gd name="connsiteX28" fmla="*/ 3630086 w 4384140"/>
                <a:gd name="connsiteY28" fmla="*/ 5600756 h 8590988"/>
                <a:gd name="connsiteX29" fmla="*/ 2623827 w 4384140"/>
                <a:gd name="connsiteY29" fmla="*/ 5617654 h 8590988"/>
                <a:gd name="connsiteX30" fmla="*/ 2049635 w 4384140"/>
                <a:gd name="connsiteY30" fmla="*/ 5382903 h 8590988"/>
                <a:gd name="connsiteX31" fmla="*/ 2845595 w 4384140"/>
                <a:gd name="connsiteY31" fmla="*/ 5241225 h 8590988"/>
                <a:gd name="connsiteX32" fmla="*/ 3252048 w 4384140"/>
                <a:gd name="connsiteY32" fmla="*/ 5242469 h 8590988"/>
                <a:gd name="connsiteX33" fmla="*/ 3511732 w 4384140"/>
                <a:gd name="connsiteY33" fmla="*/ 5243390 h 8590988"/>
                <a:gd name="connsiteX34" fmla="*/ 3949817 w 4384140"/>
                <a:gd name="connsiteY34" fmla="*/ 5282400 h 8590988"/>
                <a:gd name="connsiteX35" fmla="*/ 4235168 w 4384140"/>
                <a:gd name="connsiteY35" fmla="*/ 5173284 h 8590988"/>
                <a:gd name="connsiteX36" fmla="*/ 2002333 w 4384140"/>
                <a:gd name="connsiteY36" fmla="*/ 4655670 h 8590988"/>
                <a:gd name="connsiteX37" fmla="*/ 3608503 w 4384140"/>
                <a:gd name="connsiteY37" fmla="*/ 4509682 h 8590988"/>
                <a:gd name="connsiteX38" fmla="*/ 4142612 w 4384140"/>
                <a:gd name="connsiteY38" fmla="*/ 4341007 h 8590988"/>
                <a:gd name="connsiteX39" fmla="*/ 4149376 w 4384140"/>
                <a:gd name="connsiteY39" fmla="*/ 4310189 h 8590988"/>
                <a:gd name="connsiteX40" fmla="*/ 4155822 w 4384140"/>
                <a:gd name="connsiteY40" fmla="*/ 4310165 h 8590988"/>
                <a:gd name="connsiteX41" fmla="*/ 4152602 w 4384140"/>
                <a:gd name="connsiteY41" fmla="*/ 4295495 h 8590988"/>
                <a:gd name="connsiteX42" fmla="*/ 4155822 w 4384140"/>
                <a:gd name="connsiteY42" fmla="*/ 4280825 h 8590988"/>
                <a:gd name="connsiteX43" fmla="*/ 4149376 w 4384140"/>
                <a:gd name="connsiteY43" fmla="*/ 4280800 h 8590988"/>
                <a:gd name="connsiteX44" fmla="*/ 4142612 w 4384140"/>
                <a:gd name="connsiteY44" fmla="*/ 4249983 h 8590988"/>
                <a:gd name="connsiteX45" fmla="*/ 3608503 w 4384140"/>
                <a:gd name="connsiteY45" fmla="*/ 4081308 h 8590988"/>
                <a:gd name="connsiteX46" fmla="*/ 2107081 w 4384140"/>
                <a:gd name="connsiteY46" fmla="*/ 3918015 h 8590988"/>
                <a:gd name="connsiteX47" fmla="*/ 4235168 w 4384140"/>
                <a:gd name="connsiteY47" fmla="*/ 3417706 h 8590988"/>
                <a:gd name="connsiteX48" fmla="*/ 3949817 w 4384140"/>
                <a:gd name="connsiteY48" fmla="*/ 3308590 h 8590988"/>
                <a:gd name="connsiteX49" fmla="*/ 3511732 w 4384140"/>
                <a:gd name="connsiteY49" fmla="*/ 3347600 h 8590988"/>
                <a:gd name="connsiteX50" fmla="*/ 3252048 w 4384140"/>
                <a:gd name="connsiteY50" fmla="*/ 3348521 h 8590988"/>
                <a:gd name="connsiteX51" fmla="*/ 2845595 w 4384140"/>
                <a:gd name="connsiteY51" fmla="*/ 3349764 h 8590988"/>
                <a:gd name="connsiteX52" fmla="*/ 1944879 w 4384140"/>
                <a:gd name="connsiteY52" fmla="*/ 3216743 h 8590988"/>
                <a:gd name="connsiteX53" fmla="*/ 3052352 w 4384140"/>
                <a:gd name="connsiteY53" fmla="*/ 2981988 h 8590988"/>
                <a:gd name="connsiteX54" fmla="*/ 3630086 w 4384140"/>
                <a:gd name="connsiteY54" fmla="*/ 2990233 h 8590988"/>
                <a:gd name="connsiteX55" fmla="*/ 4383883 w 4384140"/>
                <a:gd name="connsiteY55" fmla="*/ 2855933 h 8590988"/>
                <a:gd name="connsiteX56" fmla="*/ 3547746 w 4384140"/>
                <a:gd name="connsiteY56" fmla="*/ 2594882 h 8590988"/>
                <a:gd name="connsiteX57" fmla="*/ 4188231 w 4384140"/>
                <a:gd name="connsiteY57" fmla="*/ 2250807 h 8590988"/>
                <a:gd name="connsiteX58" fmla="*/ 3407578 w 4384140"/>
                <a:gd name="connsiteY58" fmla="*/ 2342131 h 8590988"/>
                <a:gd name="connsiteX59" fmla="*/ 2763193 w 4384140"/>
                <a:gd name="connsiteY59" fmla="*/ 2424228 h 8590988"/>
                <a:gd name="connsiteX60" fmla="*/ 1857043 w 4384140"/>
                <a:gd name="connsiteY60" fmla="*/ 2539253 h 8590988"/>
                <a:gd name="connsiteX61" fmla="*/ 2304727 w 4384140"/>
                <a:gd name="connsiteY61" fmla="*/ 2243428 h 8590988"/>
                <a:gd name="connsiteX62" fmla="*/ 3279088 w 4384140"/>
                <a:gd name="connsiteY62" fmla="*/ 2108747 h 8590988"/>
                <a:gd name="connsiteX63" fmla="*/ 3901086 w 4384140"/>
                <a:gd name="connsiteY63" fmla="*/ 1685345 h 8590988"/>
                <a:gd name="connsiteX64" fmla="*/ 2756381 w 4384140"/>
                <a:gd name="connsiteY64" fmla="*/ 1817260 h 8590988"/>
                <a:gd name="connsiteX65" fmla="*/ 3026979 w 4384140"/>
                <a:gd name="connsiteY65" fmla="*/ 1372637 h 8590988"/>
                <a:gd name="connsiteX66" fmla="*/ 3353065 w 4384140"/>
                <a:gd name="connsiteY66" fmla="*/ 823782 h 8590988"/>
                <a:gd name="connsiteX67" fmla="*/ 2599668 w 4384140"/>
                <a:gd name="connsiteY67" fmla="*/ 1181691 h 8590988"/>
                <a:gd name="connsiteX68" fmla="*/ 2108106 w 4384140"/>
                <a:gd name="connsiteY68" fmla="*/ 1720398 h 8590988"/>
                <a:gd name="connsiteX69" fmla="*/ 1876440 w 4384140"/>
                <a:gd name="connsiteY69" fmla="*/ 1939020 h 8590988"/>
                <a:gd name="connsiteX70" fmla="*/ 1554380 w 4384140"/>
                <a:gd name="connsiteY70" fmla="*/ 2173692 h 8590988"/>
                <a:gd name="connsiteX71" fmla="*/ 1612835 w 4384140"/>
                <a:gd name="connsiteY71" fmla="*/ 1831414 h 8590988"/>
                <a:gd name="connsiteX72" fmla="*/ 1678286 w 4384140"/>
                <a:gd name="connsiteY72" fmla="*/ 1634661 h 8590988"/>
                <a:gd name="connsiteX73" fmla="*/ 1752199 w 4384140"/>
                <a:gd name="connsiteY73" fmla="*/ 1404590 h 8590988"/>
                <a:gd name="connsiteX74" fmla="*/ 1885677 w 4384140"/>
                <a:gd name="connsiteY74" fmla="*/ 1111428 h 8590988"/>
                <a:gd name="connsiteX75" fmla="*/ 2150935 w 4384140"/>
                <a:gd name="connsiteY75" fmla="*/ 483397 h 8590988"/>
                <a:gd name="connsiteX76" fmla="*/ 1470500 w 4384140"/>
                <a:gd name="connsiteY76" fmla="*/ 1152504 h 8590988"/>
                <a:gd name="connsiteX77" fmla="*/ 1318688 w 4384140"/>
                <a:gd name="connsiteY77" fmla="*/ 215887 h 8590988"/>
                <a:gd name="connsiteX78" fmla="*/ 1103572 w 4384140"/>
                <a:gd name="connsiteY78" fmla="*/ 1094057 h 8590988"/>
                <a:gd name="connsiteX79" fmla="*/ 1040364 w 4384140"/>
                <a:gd name="connsiteY79" fmla="*/ 1503223 h 8590988"/>
                <a:gd name="connsiteX80" fmla="*/ 862172 w 4384140"/>
                <a:gd name="connsiteY80" fmla="*/ 1819102 h 8590988"/>
                <a:gd name="connsiteX81" fmla="*/ 834414 w 4384140"/>
                <a:gd name="connsiteY81" fmla="*/ 909797 h 8590988"/>
                <a:gd name="connsiteX82" fmla="*/ 835104 w 4384140"/>
                <a:gd name="connsiteY82" fmla="*/ 362 h 8590988"/>
                <a:gd name="connsiteX83" fmla="*/ 344324 w 4384140"/>
                <a:gd name="connsiteY83" fmla="*/ 1179841 h 8590988"/>
                <a:gd name="connsiteX84" fmla="*/ 268691 w 4384140"/>
                <a:gd name="connsiteY84" fmla="*/ 709197 h 8590988"/>
                <a:gd name="connsiteX85" fmla="*/ 209031 w 4384140"/>
                <a:gd name="connsiteY85" fmla="*/ 274923 h 8590988"/>
                <a:gd name="connsiteX86" fmla="*/ 1699 w 4384140"/>
                <a:gd name="connsiteY86" fmla="*/ 1220431 h 8590988"/>
                <a:gd name="connsiteX87" fmla="*/ 0 w 4384140"/>
                <a:gd name="connsiteY87" fmla="*/ 1872845 h 8590988"/>
                <a:gd name="connsiteX88" fmla="*/ 3645 w 4384140"/>
                <a:gd name="connsiteY88" fmla="*/ 3542235 h 8590988"/>
                <a:gd name="connsiteX89" fmla="*/ 5301 w 4384140"/>
                <a:gd name="connsiteY89" fmla="*/ 4266334 h 8590988"/>
                <a:gd name="connsiteX90" fmla="*/ 5468 w 4384140"/>
                <a:gd name="connsiteY90" fmla="*/ 4295495 h 8590988"/>
                <a:gd name="connsiteX91" fmla="*/ 5301 w 4384140"/>
                <a:gd name="connsiteY91" fmla="*/ 4324655 h 8590988"/>
                <a:gd name="connsiteX92" fmla="*/ 3645 w 4384140"/>
                <a:gd name="connsiteY92" fmla="*/ 5048755 h 8590988"/>
                <a:gd name="connsiteX93" fmla="*/ 0 w 4384140"/>
                <a:gd name="connsiteY93" fmla="*/ 6718145 h 8590988"/>
                <a:gd name="connsiteX94" fmla="*/ 1699 w 4384140"/>
                <a:gd name="connsiteY94" fmla="*/ 7370558 h 8590988"/>
                <a:gd name="connsiteX95" fmla="*/ 209031 w 4384140"/>
                <a:gd name="connsiteY95" fmla="*/ 8316066 h 8590988"/>
                <a:gd name="connsiteX96" fmla="*/ 268691 w 4384140"/>
                <a:gd name="connsiteY96" fmla="*/ 7881791 h 8590988"/>
                <a:gd name="connsiteX97" fmla="*/ 344324 w 4384140"/>
                <a:gd name="connsiteY97" fmla="*/ 7411148 h 8590988"/>
                <a:gd name="connsiteX98" fmla="*/ 835104 w 4384140"/>
                <a:gd name="connsiteY98" fmla="*/ 8590627 h 8590988"/>
                <a:gd name="connsiteX0" fmla="*/ 835104 w 4384140"/>
                <a:gd name="connsiteY0" fmla="*/ 8590627 h 8590988"/>
                <a:gd name="connsiteX1" fmla="*/ 834414 w 4384140"/>
                <a:gd name="connsiteY1" fmla="*/ 7681192 h 8590988"/>
                <a:gd name="connsiteX2" fmla="*/ 862172 w 4384140"/>
                <a:gd name="connsiteY2" fmla="*/ 6771887 h 8590988"/>
                <a:gd name="connsiteX3" fmla="*/ 1145118 w 4384140"/>
                <a:gd name="connsiteY3" fmla="*/ 7053154 h 8590988"/>
                <a:gd name="connsiteX4" fmla="*/ 1160706 w 4384140"/>
                <a:gd name="connsiteY4" fmla="*/ 7470975 h 8590988"/>
                <a:gd name="connsiteX5" fmla="*/ 1318688 w 4384140"/>
                <a:gd name="connsiteY5" fmla="*/ 8375102 h 8590988"/>
                <a:gd name="connsiteX6" fmla="*/ 1470500 w 4384140"/>
                <a:gd name="connsiteY6" fmla="*/ 7438485 h 8590988"/>
                <a:gd name="connsiteX7" fmla="*/ 2150935 w 4384140"/>
                <a:gd name="connsiteY7" fmla="*/ 8107592 h 8590988"/>
                <a:gd name="connsiteX8" fmla="*/ 1885677 w 4384140"/>
                <a:gd name="connsiteY8" fmla="*/ 7479560 h 8590988"/>
                <a:gd name="connsiteX9" fmla="*/ 1752199 w 4384140"/>
                <a:gd name="connsiteY9" fmla="*/ 7186400 h 8590988"/>
                <a:gd name="connsiteX10" fmla="*/ 1602105 w 4384140"/>
                <a:gd name="connsiteY10" fmla="*/ 6982282 h 8590988"/>
                <a:gd name="connsiteX11" fmla="*/ 1536652 w 4384140"/>
                <a:gd name="connsiteY11" fmla="*/ 6768228 h 8590988"/>
                <a:gd name="connsiteX12" fmla="*/ 1573428 w 4384140"/>
                <a:gd name="connsiteY12" fmla="*/ 6547078 h 8590988"/>
                <a:gd name="connsiteX13" fmla="*/ 1933573 w 4384140"/>
                <a:gd name="connsiteY13" fmla="*/ 6669273 h 8590988"/>
                <a:gd name="connsiteX14" fmla="*/ 2108106 w 4384140"/>
                <a:gd name="connsiteY14" fmla="*/ 6870591 h 8590988"/>
                <a:gd name="connsiteX15" fmla="*/ 2599668 w 4384140"/>
                <a:gd name="connsiteY15" fmla="*/ 7409298 h 8590988"/>
                <a:gd name="connsiteX16" fmla="*/ 3353065 w 4384140"/>
                <a:gd name="connsiteY16" fmla="*/ 7767208 h 8590988"/>
                <a:gd name="connsiteX17" fmla="*/ 3026979 w 4384140"/>
                <a:gd name="connsiteY17" fmla="*/ 7218352 h 8590988"/>
                <a:gd name="connsiteX18" fmla="*/ 2756381 w 4384140"/>
                <a:gd name="connsiteY18" fmla="*/ 6773729 h 8590988"/>
                <a:gd name="connsiteX19" fmla="*/ 3901086 w 4384140"/>
                <a:gd name="connsiteY19" fmla="*/ 6905644 h 8590988"/>
                <a:gd name="connsiteX20" fmla="*/ 3279088 w 4384140"/>
                <a:gd name="connsiteY20" fmla="*/ 6482242 h 8590988"/>
                <a:gd name="connsiteX21" fmla="*/ 2304727 w 4384140"/>
                <a:gd name="connsiteY21" fmla="*/ 6347561 h 8590988"/>
                <a:gd name="connsiteX22" fmla="*/ 1666586 w 4384140"/>
                <a:gd name="connsiteY22" fmla="*/ 6103647 h 8590988"/>
                <a:gd name="connsiteX23" fmla="*/ 2763193 w 4384140"/>
                <a:gd name="connsiteY23" fmla="*/ 6166762 h 8590988"/>
                <a:gd name="connsiteX24" fmla="*/ 3407578 w 4384140"/>
                <a:gd name="connsiteY24" fmla="*/ 6248858 h 8590988"/>
                <a:gd name="connsiteX25" fmla="*/ 4188231 w 4384140"/>
                <a:gd name="connsiteY25" fmla="*/ 6340182 h 8590988"/>
                <a:gd name="connsiteX26" fmla="*/ 3547746 w 4384140"/>
                <a:gd name="connsiteY26" fmla="*/ 5996107 h 8590988"/>
                <a:gd name="connsiteX27" fmla="*/ 4383883 w 4384140"/>
                <a:gd name="connsiteY27" fmla="*/ 5735056 h 8590988"/>
                <a:gd name="connsiteX28" fmla="*/ 3630086 w 4384140"/>
                <a:gd name="connsiteY28" fmla="*/ 5600756 h 8590988"/>
                <a:gd name="connsiteX29" fmla="*/ 2623827 w 4384140"/>
                <a:gd name="connsiteY29" fmla="*/ 5617654 h 8590988"/>
                <a:gd name="connsiteX30" fmla="*/ 2049635 w 4384140"/>
                <a:gd name="connsiteY30" fmla="*/ 5382903 h 8590988"/>
                <a:gd name="connsiteX31" fmla="*/ 2845595 w 4384140"/>
                <a:gd name="connsiteY31" fmla="*/ 5241225 h 8590988"/>
                <a:gd name="connsiteX32" fmla="*/ 3252048 w 4384140"/>
                <a:gd name="connsiteY32" fmla="*/ 5242469 h 8590988"/>
                <a:gd name="connsiteX33" fmla="*/ 3511732 w 4384140"/>
                <a:gd name="connsiteY33" fmla="*/ 5243390 h 8590988"/>
                <a:gd name="connsiteX34" fmla="*/ 3949817 w 4384140"/>
                <a:gd name="connsiteY34" fmla="*/ 5282400 h 8590988"/>
                <a:gd name="connsiteX35" fmla="*/ 4235168 w 4384140"/>
                <a:gd name="connsiteY35" fmla="*/ 5173284 h 8590988"/>
                <a:gd name="connsiteX36" fmla="*/ 2002333 w 4384140"/>
                <a:gd name="connsiteY36" fmla="*/ 4655670 h 8590988"/>
                <a:gd name="connsiteX37" fmla="*/ 3608503 w 4384140"/>
                <a:gd name="connsiteY37" fmla="*/ 4509682 h 8590988"/>
                <a:gd name="connsiteX38" fmla="*/ 4142612 w 4384140"/>
                <a:gd name="connsiteY38" fmla="*/ 4341007 h 8590988"/>
                <a:gd name="connsiteX39" fmla="*/ 4149376 w 4384140"/>
                <a:gd name="connsiteY39" fmla="*/ 4310189 h 8590988"/>
                <a:gd name="connsiteX40" fmla="*/ 4155822 w 4384140"/>
                <a:gd name="connsiteY40" fmla="*/ 4310165 h 8590988"/>
                <a:gd name="connsiteX41" fmla="*/ 4152602 w 4384140"/>
                <a:gd name="connsiteY41" fmla="*/ 4295495 h 8590988"/>
                <a:gd name="connsiteX42" fmla="*/ 4155822 w 4384140"/>
                <a:gd name="connsiteY42" fmla="*/ 4280825 h 8590988"/>
                <a:gd name="connsiteX43" fmla="*/ 4149376 w 4384140"/>
                <a:gd name="connsiteY43" fmla="*/ 4280800 h 8590988"/>
                <a:gd name="connsiteX44" fmla="*/ 4142612 w 4384140"/>
                <a:gd name="connsiteY44" fmla="*/ 4249983 h 8590988"/>
                <a:gd name="connsiteX45" fmla="*/ 3608503 w 4384140"/>
                <a:gd name="connsiteY45" fmla="*/ 4081308 h 8590988"/>
                <a:gd name="connsiteX46" fmla="*/ 2107081 w 4384140"/>
                <a:gd name="connsiteY46" fmla="*/ 3918015 h 8590988"/>
                <a:gd name="connsiteX47" fmla="*/ 4235168 w 4384140"/>
                <a:gd name="connsiteY47" fmla="*/ 3417706 h 8590988"/>
                <a:gd name="connsiteX48" fmla="*/ 3949817 w 4384140"/>
                <a:gd name="connsiteY48" fmla="*/ 3308590 h 8590988"/>
                <a:gd name="connsiteX49" fmla="*/ 3511732 w 4384140"/>
                <a:gd name="connsiteY49" fmla="*/ 3347600 h 8590988"/>
                <a:gd name="connsiteX50" fmla="*/ 3252048 w 4384140"/>
                <a:gd name="connsiteY50" fmla="*/ 3348521 h 8590988"/>
                <a:gd name="connsiteX51" fmla="*/ 2845595 w 4384140"/>
                <a:gd name="connsiteY51" fmla="*/ 3349764 h 8590988"/>
                <a:gd name="connsiteX52" fmla="*/ 1944879 w 4384140"/>
                <a:gd name="connsiteY52" fmla="*/ 3216743 h 8590988"/>
                <a:gd name="connsiteX53" fmla="*/ 3052352 w 4384140"/>
                <a:gd name="connsiteY53" fmla="*/ 2981988 h 8590988"/>
                <a:gd name="connsiteX54" fmla="*/ 3630086 w 4384140"/>
                <a:gd name="connsiteY54" fmla="*/ 2990233 h 8590988"/>
                <a:gd name="connsiteX55" fmla="*/ 4383883 w 4384140"/>
                <a:gd name="connsiteY55" fmla="*/ 2855933 h 8590988"/>
                <a:gd name="connsiteX56" fmla="*/ 3547746 w 4384140"/>
                <a:gd name="connsiteY56" fmla="*/ 2594882 h 8590988"/>
                <a:gd name="connsiteX57" fmla="*/ 4188231 w 4384140"/>
                <a:gd name="connsiteY57" fmla="*/ 2250807 h 8590988"/>
                <a:gd name="connsiteX58" fmla="*/ 3407578 w 4384140"/>
                <a:gd name="connsiteY58" fmla="*/ 2342131 h 8590988"/>
                <a:gd name="connsiteX59" fmla="*/ 2763193 w 4384140"/>
                <a:gd name="connsiteY59" fmla="*/ 2424228 h 8590988"/>
                <a:gd name="connsiteX60" fmla="*/ 1857043 w 4384140"/>
                <a:gd name="connsiteY60" fmla="*/ 2539253 h 8590988"/>
                <a:gd name="connsiteX61" fmla="*/ 2304727 w 4384140"/>
                <a:gd name="connsiteY61" fmla="*/ 2243428 h 8590988"/>
                <a:gd name="connsiteX62" fmla="*/ 3279088 w 4384140"/>
                <a:gd name="connsiteY62" fmla="*/ 2108747 h 8590988"/>
                <a:gd name="connsiteX63" fmla="*/ 3901086 w 4384140"/>
                <a:gd name="connsiteY63" fmla="*/ 1685345 h 8590988"/>
                <a:gd name="connsiteX64" fmla="*/ 2756381 w 4384140"/>
                <a:gd name="connsiteY64" fmla="*/ 1817260 h 8590988"/>
                <a:gd name="connsiteX65" fmla="*/ 3026979 w 4384140"/>
                <a:gd name="connsiteY65" fmla="*/ 1372637 h 8590988"/>
                <a:gd name="connsiteX66" fmla="*/ 3353065 w 4384140"/>
                <a:gd name="connsiteY66" fmla="*/ 823782 h 8590988"/>
                <a:gd name="connsiteX67" fmla="*/ 2599668 w 4384140"/>
                <a:gd name="connsiteY67" fmla="*/ 1181691 h 8590988"/>
                <a:gd name="connsiteX68" fmla="*/ 2108106 w 4384140"/>
                <a:gd name="connsiteY68" fmla="*/ 1720398 h 8590988"/>
                <a:gd name="connsiteX69" fmla="*/ 1876440 w 4384140"/>
                <a:gd name="connsiteY69" fmla="*/ 1939020 h 8590988"/>
                <a:gd name="connsiteX70" fmla="*/ 1554380 w 4384140"/>
                <a:gd name="connsiteY70" fmla="*/ 2173692 h 8590988"/>
                <a:gd name="connsiteX71" fmla="*/ 1612835 w 4384140"/>
                <a:gd name="connsiteY71" fmla="*/ 1831414 h 8590988"/>
                <a:gd name="connsiteX72" fmla="*/ 1678286 w 4384140"/>
                <a:gd name="connsiteY72" fmla="*/ 1634661 h 8590988"/>
                <a:gd name="connsiteX73" fmla="*/ 1752199 w 4384140"/>
                <a:gd name="connsiteY73" fmla="*/ 1404590 h 8590988"/>
                <a:gd name="connsiteX74" fmla="*/ 1885677 w 4384140"/>
                <a:gd name="connsiteY74" fmla="*/ 1111428 h 8590988"/>
                <a:gd name="connsiteX75" fmla="*/ 2150935 w 4384140"/>
                <a:gd name="connsiteY75" fmla="*/ 483397 h 8590988"/>
                <a:gd name="connsiteX76" fmla="*/ 1470500 w 4384140"/>
                <a:gd name="connsiteY76" fmla="*/ 1152504 h 8590988"/>
                <a:gd name="connsiteX77" fmla="*/ 1318688 w 4384140"/>
                <a:gd name="connsiteY77" fmla="*/ 215887 h 8590988"/>
                <a:gd name="connsiteX78" fmla="*/ 1103572 w 4384140"/>
                <a:gd name="connsiteY78" fmla="*/ 1094057 h 8590988"/>
                <a:gd name="connsiteX79" fmla="*/ 1040364 w 4384140"/>
                <a:gd name="connsiteY79" fmla="*/ 1503223 h 8590988"/>
                <a:gd name="connsiteX80" fmla="*/ 862172 w 4384140"/>
                <a:gd name="connsiteY80" fmla="*/ 1819102 h 8590988"/>
                <a:gd name="connsiteX81" fmla="*/ 834414 w 4384140"/>
                <a:gd name="connsiteY81" fmla="*/ 909797 h 8590988"/>
                <a:gd name="connsiteX82" fmla="*/ 835104 w 4384140"/>
                <a:gd name="connsiteY82" fmla="*/ 362 h 8590988"/>
                <a:gd name="connsiteX83" fmla="*/ 344324 w 4384140"/>
                <a:gd name="connsiteY83" fmla="*/ 1179841 h 8590988"/>
                <a:gd name="connsiteX84" fmla="*/ 268691 w 4384140"/>
                <a:gd name="connsiteY84" fmla="*/ 709197 h 8590988"/>
                <a:gd name="connsiteX85" fmla="*/ 209031 w 4384140"/>
                <a:gd name="connsiteY85" fmla="*/ 274923 h 8590988"/>
                <a:gd name="connsiteX86" fmla="*/ 1699 w 4384140"/>
                <a:gd name="connsiteY86" fmla="*/ 1220431 h 8590988"/>
                <a:gd name="connsiteX87" fmla="*/ 0 w 4384140"/>
                <a:gd name="connsiteY87" fmla="*/ 1872845 h 8590988"/>
                <a:gd name="connsiteX88" fmla="*/ 3645 w 4384140"/>
                <a:gd name="connsiteY88" fmla="*/ 3542235 h 8590988"/>
                <a:gd name="connsiteX89" fmla="*/ 5301 w 4384140"/>
                <a:gd name="connsiteY89" fmla="*/ 4266334 h 8590988"/>
                <a:gd name="connsiteX90" fmla="*/ 5468 w 4384140"/>
                <a:gd name="connsiteY90" fmla="*/ 4295495 h 8590988"/>
                <a:gd name="connsiteX91" fmla="*/ 5301 w 4384140"/>
                <a:gd name="connsiteY91" fmla="*/ 4324655 h 8590988"/>
                <a:gd name="connsiteX92" fmla="*/ 3645 w 4384140"/>
                <a:gd name="connsiteY92" fmla="*/ 5048755 h 8590988"/>
                <a:gd name="connsiteX93" fmla="*/ 0 w 4384140"/>
                <a:gd name="connsiteY93" fmla="*/ 6718145 h 8590988"/>
                <a:gd name="connsiteX94" fmla="*/ 1699 w 4384140"/>
                <a:gd name="connsiteY94" fmla="*/ 7370558 h 8590988"/>
                <a:gd name="connsiteX95" fmla="*/ 209031 w 4384140"/>
                <a:gd name="connsiteY95" fmla="*/ 8316066 h 8590988"/>
                <a:gd name="connsiteX96" fmla="*/ 268691 w 4384140"/>
                <a:gd name="connsiteY96" fmla="*/ 7881791 h 8590988"/>
                <a:gd name="connsiteX97" fmla="*/ 344324 w 4384140"/>
                <a:gd name="connsiteY97" fmla="*/ 7411148 h 8590988"/>
                <a:gd name="connsiteX98" fmla="*/ 835104 w 4384140"/>
                <a:gd name="connsiteY98" fmla="*/ 8590627 h 8590988"/>
                <a:gd name="connsiteX0" fmla="*/ 835104 w 4384140"/>
                <a:gd name="connsiteY0" fmla="*/ 8590627 h 8590988"/>
                <a:gd name="connsiteX1" fmla="*/ 834414 w 4384140"/>
                <a:gd name="connsiteY1" fmla="*/ 7681192 h 8590988"/>
                <a:gd name="connsiteX2" fmla="*/ 862172 w 4384140"/>
                <a:gd name="connsiteY2" fmla="*/ 6771887 h 8590988"/>
                <a:gd name="connsiteX3" fmla="*/ 1145118 w 4384140"/>
                <a:gd name="connsiteY3" fmla="*/ 7053154 h 8590988"/>
                <a:gd name="connsiteX4" fmla="*/ 1160706 w 4384140"/>
                <a:gd name="connsiteY4" fmla="*/ 7470975 h 8590988"/>
                <a:gd name="connsiteX5" fmla="*/ 1318688 w 4384140"/>
                <a:gd name="connsiteY5" fmla="*/ 8375102 h 8590988"/>
                <a:gd name="connsiteX6" fmla="*/ 1470500 w 4384140"/>
                <a:gd name="connsiteY6" fmla="*/ 7438485 h 8590988"/>
                <a:gd name="connsiteX7" fmla="*/ 2150935 w 4384140"/>
                <a:gd name="connsiteY7" fmla="*/ 8107592 h 8590988"/>
                <a:gd name="connsiteX8" fmla="*/ 1885677 w 4384140"/>
                <a:gd name="connsiteY8" fmla="*/ 7479560 h 8590988"/>
                <a:gd name="connsiteX9" fmla="*/ 1752199 w 4384140"/>
                <a:gd name="connsiteY9" fmla="*/ 7238314 h 8590988"/>
                <a:gd name="connsiteX10" fmla="*/ 1602105 w 4384140"/>
                <a:gd name="connsiteY10" fmla="*/ 6982282 h 8590988"/>
                <a:gd name="connsiteX11" fmla="*/ 1536652 w 4384140"/>
                <a:gd name="connsiteY11" fmla="*/ 6768228 h 8590988"/>
                <a:gd name="connsiteX12" fmla="*/ 1573428 w 4384140"/>
                <a:gd name="connsiteY12" fmla="*/ 6547078 h 8590988"/>
                <a:gd name="connsiteX13" fmla="*/ 1933573 w 4384140"/>
                <a:gd name="connsiteY13" fmla="*/ 6669273 h 8590988"/>
                <a:gd name="connsiteX14" fmla="*/ 2108106 w 4384140"/>
                <a:gd name="connsiteY14" fmla="*/ 6870591 h 8590988"/>
                <a:gd name="connsiteX15" fmla="*/ 2599668 w 4384140"/>
                <a:gd name="connsiteY15" fmla="*/ 7409298 h 8590988"/>
                <a:gd name="connsiteX16" fmla="*/ 3353065 w 4384140"/>
                <a:gd name="connsiteY16" fmla="*/ 7767208 h 8590988"/>
                <a:gd name="connsiteX17" fmla="*/ 3026979 w 4384140"/>
                <a:gd name="connsiteY17" fmla="*/ 7218352 h 8590988"/>
                <a:gd name="connsiteX18" fmla="*/ 2756381 w 4384140"/>
                <a:gd name="connsiteY18" fmla="*/ 6773729 h 8590988"/>
                <a:gd name="connsiteX19" fmla="*/ 3901086 w 4384140"/>
                <a:gd name="connsiteY19" fmla="*/ 6905644 h 8590988"/>
                <a:gd name="connsiteX20" fmla="*/ 3279088 w 4384140"/>
                <a:gd name="connsiteY20" fmla="*/ 6482242 h 8590988"/>
                <a:gd name="connsiteX21" fmla="*/ 2304727 w 4384140"/>
                <a:gd name="connsiteY21" fmla="*/ 6347561 h 8590988"/>
                <a:gd name="connsiteX22" fmla="*/ 1666586 w 4384140"/>
                <a:gd name="connsiteY22" fmla="*/ 6103647 h 8590988"/>
                <a:gd name="connsiteX23" fmla="*/ 2763193 w 4384140"/>
                <a:gd name="connsiteY23" fmla="*/ 6166762 h 8590988"/>
                <a:gd name="connsiteX24" fmla="*/ 3407578 w 4384140"/>
                <a:gd name="connsiteY24" fmla="*/ 6248858 h 8590988"/>
                <a:gd name="connsiteX25" fmla="*/ 4188231 w 4384140"/>
                <a:gd name="connsiteY25" fmla="*/ 6340182 h 8590988"/>
                <a:gd name="connsiteX26" fmla="*/ 3547746 w 4384140"/>
                <a:gd name="connsiteY26" fmla="*/ 5996107 h 8590988"/>
                <a:gd name="connsiteX27" fmla="*/ 4383883 w 4384140"/>
                <a:gd name="connsiteY27" fmla="*/ 5735056 h 8590988"/>
                <a:gd name="connsiteX28" fmla="*/ 3630086 w 4384140"/>
                <a:gd name="connsiteY28" fmla="*/ 5600756 h 8590988"/>
                <a:gd name="connsiteX29" fmla="*/ 2623827 w 4384140"/>
                <a:gd name="connsiteY29" fmla="*/ 5617654 h 8590988"/>
                <a:gd name="connsiteX30" fmla="*/ 2049635 w 4384140"/>
                <a:gd name="connsiteY30" fmla="*/ 5382903 h 8590988"/>
                <a:gd name="connsiteX31" fmla="*/ 2845595 w 4384140"/>
                <a:gd name="connsiteY31" fmla="*/ 5241225 h 8590988"/>
                <a:gd name="connsiteX32" fmla="*/ 3252048 w 4384140"/>
                <a:gd name="connsiteY32" fmla="*/ 5242469 h 8590988"/>
                <a:gd name="connsiteX33" fmla="*/ 3511732 w 4384140"/>
                <a:gd name="connsiteY33" fmla="*/ 5243390 h 8590988"/>
                <a:gd name="connsiteX34" fmla="*/ 3949817 w 4384140"/>
                <a:gd name="connsiteY34" fmla="*/ 5282400 h 8590988"/>
                <a:gd name="connsiteX35" fmla="*/ 4235168 w 4384140"/>
                <a:gd name="connsiteY35" fmla="*/ 5173284 h 8590988"/>
                <a:gd name="connsiteX36" fmla="*/ 2002333 w 4384140"/>
                <a:gd name="connsiteY36" fmla="*/ 4655670 h 8590988"/>
                <a:gd name="connsiteX37" fmla="*/ 3608503 w 4384140"/>
                <a:gd name="connsiteY37" fmla="*/ 4509682 h 8590988"/>
                <a:gd name="connsiteX38" fmla="*/ 4142612 w 4384140"/>
                <a:gd name="connsiteY38" fmla="*/ 4341007 h 8590988"/>
                <a:gd name="connsiteX39" fmla="*/ 4149376 w 4384140"/>
                <a:gd name="connsiteY39" fmla="*/ 4310189 h 8590988"/>
                <a:gd name="connsiteX40" fmla="*/ 4155822 w 4384140"/>
                <a:gd name="connsiteY40" fmla="*/ 4310165 h 8590988"/>
                <a:gd name="connsiteX41" fmla="*/ 4152602 w 4384140"/>
                <a:gd name="connsiteY41" fmla="*/ 4295495 h 8590988"/>
                <a:gd name="connsiteX42" fmla="*/ 4155822 w 4384140"/>
                <a:gd name="connsiteY42" fmla="*/ 4280825 h 8590988"/>
                <a:gd name="connsiteX43" fmla="*/ 4149376 w 4384140"/>
                <a:gd name="connsiteY43" fmla="*/ 4280800 h 8590988"/>
                <a:gd name="connsiteX44" fmla="*/ 4142612 w 4384140"/>
                <a:gd name="connsiteY44" fmla="*/ 4249983 h 8590988"/>
                <a:gd name="connsiteX45" fmla="*/ 3608503 w 4384140"/>
                <a:gd name="connsiteY45" fmla="*/ 4081308 h 8590988"/>
                <a:gd name="connsiteX46" fmla="*/ 2107081 w 4384140"/>
                <a:gd name="connsiteY46" fmla="*/ 3918015 h 8590988"/>
                <a:gd name="connsiteX47" fmla="*/ 4235168 w 4384140"/>
                <a:gd name="connsiteY47" fmla="*/ 3417706 h 8590988"/>
                <a:gd name="connsiteX48" fmla="*/ 3949817 w 4384140"/>
                <a:gd name="connsiteY48" fmla="*/ 3308590 h 8590988"/>
                <a:gd name="connsiteX49" fmla="*/ 3511732 w 4384140"/>
                <a:gd name="connsiteY49" fmla="*/ 3347600 h 8590988"/>
                <a:gd name="connsiteX50" fmla="*/ 3252048 w 4384140"/>
                <a:gd name="connsiteY50" fmla="*/ 3348521 h 8590988"/>
                <a:gd name="connsiteX51" fmla="*/ 2845595 w 4384140"/>
                <a:gd name="connsiteY51" fmla="*/ 3349764 h 8590988"/>
                <a:gd name="connsiteX52" fmla="*/ 1944879 w 4384140"/>
                <a:gd name="connsiteY52" fmla="*/ 3216743 h 8590988"/>
                <a:gd name="connsiteX53" fmla="*/ 3052352 w 4384140"/>
                <a:gd name="connsiteY53" fmla="*/ 2981988 h 8590988"/>
                <a:gd name="connsiteX54" fmla="*/ 3630086 w 4384140"/>
                <a:gd name="connsiteY54" fmla="*/ 2990233 h 8590988"/>
                <a:gd name="connsiteX55" fmla="*/ 4383883 w 4384140"/>
                <a:gd name="connsiteY55" fmla="*/ 2855933 h 8590988"/>
                <a:gd name="connsiteX56" fmla="*/ 3547746 w 4384140"/>
                <a:gd name="connsiteY56" fmla="*/ 2594882 h 8590988"/>
                <a:gd name="connsiteX57" fmla="*/ 4188231 w 4384140"/>
                <a:gd name="connsiteY57" fmla="*/ 2250807 h 8590988"/>
                <a:gd name="connsiteX58" fmla="*/ 3407578 w 4384140"/>
                <a:gd name="connsiteY58" fmla="*/ 2342131 h 8590988"/>
                <a:gd name="connsiteX59" fmla="*/ 2763193 w 4384140"/>
                <a:gd name="connsiteY59" fmla="*/ 2424228 h 8590988"/>
                <a:gd name="connsiteX60" fmla="*/ 1857043 w 4384140"/>
                <a:gd name="connsiteY60" fmla="*/ 2539253 h 8590988"/>
                <a:gd name="connsiteX61" fmla="*/ 2304727 w 4384140"/>
                <a:gd name="connsiteY61" fmla="*/ 2243428 h 8590988"/>
                <a:gd name="connsiteX62" fmla="*/ 3279088 w 4384140"/>
                <a:gd name="connsiteY62" fmla="*/ 2108747 h 8590988"/>
                <a:gd name="connsiteX63" fmla="*/ 3901086 w 4384140"/>
                <a:gd name="connsiteY63" fmla="*/ 1685345 h 8590988"/>
                <a:gd name="connsiteX64" fmla="*/ 2756381 w 4384140"/>
                <a:gd name="connsiteY64" fmla="*/ 1817260 h 8590988"/>
                <a:gd name="connsiteX65" fmla="*/ 3026979 w 4384140"/>
                <a:gd name="connsiteY65" fmla="*/ 1372637 h 8590988"/>
                <a:gd name="connsiteX66" fmla="*/ 3353065 w 4384140"/>
                <a:gd name="connsiteY66" fmla="*/ 823782 h 8590988"/>
                <a:gd name="connsiteX67" fmla="*/ 2599668 w 4384140"/>
                <a:gd name="connsiteY67" fmla="*/ 1181691 h 8590988"/>
                <a:gd name="connsiteX68" fmla="*/ 2108106 w 4384140"/>
                <a:gd name="connsiteY68" fmla="*/ 1720398 h 8590988"/>
                <a:gd name="connsiteX69" fmla="*/ 1876440 w 4384140"/>
                <a:gd name="connsiteY69" fmla="*/ 1939020 h 8590988"/>
                <a:gd name="connsiteX70" fmla="*/ 1554380 w 4384140"/>
                <a:gd name="connsiteY70" fmla="*/ 2173692 h 8590988"/>
                <a:gd name="connsiteX71" fmla="*/ 1612835 w 4384140"/>
                <a:gd name="connsiteY71" fmla="*/ 1831414 h 8590988"/>
                <a:gd name="connsiteX72" fmla="*/ 1678286 w 4384140"/>
                <a:gd name="connsiteY72" fmla="*/ 1634661 h 8590988"/>
                <a:gd name="connsiteX73" fmla="*/ 1752199 w 4384140"/>
                <a:gd name="connsiteY73" fmla="*/ 1404590 h 8590988"/>
                <a:gd name="connsiteX74" fmla="*/ 1885677 w 4384140"/>
                <a:gd name="connsiteY74" fmla="*/ 1111428 h 8590988"/>
                <a:gd name="connsiteX75" fmla="*/ 2150935 w 4384140"/>
                <a:gd name="connsiteY75" fmla="*/ 483397 h 8590988"/>
                <a:gd name="connsiteX76" fmla="*/ 1470500 w 4384140"/>
                <a:gd name="connsiteY76" fmla="*/ 1152504 h 8590988"/>
                <a:gd name="connsiteX77" fmla="*/ 1318688 w 4384140"/>
                <a:gd name="connsiteY77" fmla="*/ 215887 h 8590988"/>
                <a:gd name="connsiteX78" fmla="*/ 1103572 w 4384140"/>
                <a:gd name="connsiteY78" fmla="*/ 1094057 h 8590988"/>
                <a:gd name="connsiteX79" fmla="*/ 1040364 w 4384140"/>
                <a:gd name="connsiteY79" fmla="*/ 1503223 h 8590988"/>
                <a:gd name="connsiteX80" fmla="*/ 862172 w 4384140"/>
                <a:gd name="connsiteY80" fmla="*/ 1819102 h 8590988"/>
                <a:gd name="connsiteX81" fmla="*/ 834414 w 4384140"/>
                <a:gd name="connsiteY81" fmla="*/ 909797 h 8590988"/>
                <a:gd name="connsiteX82" fmla="*/ 835104 w 4384140"/>
                <a:gd name="connsiteY82" fmla="*/ 362 h 8590988"/>
                <a:gd name="connsiteX83" fmla="*/ 344324 w 4384140"/>
                <a:gd name="connsiteY83" fmla="*/ 1179841 h 8590988"/>
                <a:gd name="connsiteX84" fmla="*/ 268691 w 4384140"/>
                <a:gd name="connsiteY84" fmla="*/ 709197 h 8590988"/>
                <a:gd name="connsiteX85" fmla="*/ 209031 w 4384140"/>
                <a:gd name="connsiteY85" fmla="*/ 274923 h 8590988"/>
                <a:gd name="connsiteX86" fmla="*/ 1699 w 4384140"/>
                <a:gd name="connsiteY86" fmla="*/ 1220431 h 8590988"/>
                <a:gd name="connsiteX87" fmla="*/ 0 w 4384140"/>
                <a:gd name="connsiteY87" fmla="*/ 1872845 h 8590988"/>
                <a:gd name="connsiteX88" fmla="*/ 3645 w 4384140"/>
                <a:gd name="connsiteY88" fmla="*/ 3542235 h 8590988"/>
                <a:gd name="connsiteX89" fmla="*/ 5301 w 4384140"/>
                <a:gd name="connsiteY89" fmla="*/ 4266334 h 8590988"/>
                <a:gd name="connsiteX90" fmla="*/ 5468 w 4384140"/>
                <a:gd name="connsiteY90" fmla="*/ 4295495 h 8590988"/>
                <a:gd name="connsiteX91" fmla="*/ 5301 w 4384140"/>
                <a:gd name="connsiteY91" fmla="*/ 4324655 h 8590988"/>
                <a:gd name="connsiteX92" fmla="*/ 3645 w 4384140"/>
                <a:gd name="connsiteY92" fmla="*/ 5048755 h 8590988"/>
                <a:gd name="connsiteX93" fmla="*/ 0 w 4384140"/>
                <a:gd name="connsiteY93" fmla="*/ 6718145 h 8590988"/>
                <a:gd name="connsiteX94" fmla="*/ 1699 w 4384140"/>
                <a:gd name="connsiteY94" fmla="*/ 7370558 h 8590988"/>
                <a:gd name="connsiteX95" fmla="*/ 209031 w 4384140"/>
                <a:gd name="connsiteY95" fmla="*/ 8316066 h 8590988"/>
                <a:gd name="connsiteX96" fmla="*/ 268691 w 4384140"/>
                <a:gd name="connsiteY96" fmla="*/ 7881791 h 8590988"/>
                <a:gd name="connsiteX97" fmla="*/ 344324 w 4384140"/>
                <a:gd name="connsiteY97" fmla="*/ 7411148 h 8590988"/>
                <a:gd name="connsiteX98" fmla="*/ 835104 w 4384140"/>
                <a:gd name="connsiteY98" fmla="*/ 8590627 h 8590988"/>
                <a:gd name="connsiteX0" fmla="*/ 835104 w 4384140"/>
                <a:gd name="connsiteY0" fmla="*/ 8590627 h 8590988"/>
                <a:gd name="connsiteX1" fmla="*/ 834414 w 4384140"/>
                <a:gd name="connsiteY1" fmla="*/ 7681192 h 8590988"/>
                <a:gd name="connsiteX2" fmla="*/ 862172 w 4384140"/>
                <a:gd name="connsiteY2" fmla="*/ 6771887 h 8590988"/>
                <a:gd name="connsiteX3" fmla="*/ 1145118 w 4384140"/>
                <a:gd name="connsiteY3" fmla="*/ 7053154 h 8590988"/>
                <a:gd name="connsiteX4" fmla="*/ 1160706 w 4384140"/>
                <a:gd name="connsiteY4" fmla="*/ 7470975 h 8590988"/>
                <a:gd name="connsiteX5" fmla="*/ 1318688 w 4384140"/>
                <a:gd name="connsiteY5" fmla="*/ 8375102 h 8590988"/>
                <a:gd name="connsiteX6" fmla="*/ 1470500 w 4384140"/>
                <a:gd name="connsiteY6" fmla="*/ 7438485 h 8590988"/>
                <a:gd name="connsiteX7" fmla="*/ 2150935 w 4384140"/>
                <a:gd name="connsiteY7" fmla="*/ 8107592 h 8590988"/>
                <a:gd name="connsiteX8" fmla="*/ 1885677 w 4384140"/>
                <a:gd name="connsiteY8" fmla="*/ 7479560 h 8590988"/>
                <a:gd name="connsiteX9" fmla="*/ 1752199 w 4384140"/>
                <a:gd name="connsiteY9" fmla="*/ 7238314 h 8590988"/>
                <a:gd name="connsiteX10" fmla="*/ 1536652 w 4384140"/>
                <a:gd name="connsiteY10" fmla="*/ 6768228 h 8590988"/>
                <a:gd name="connsiteX11" fmla="*/ 1573428 w 4384140"/>
                <a:gd name="connsiteY11" fmla="*/ 6547078 h 8590988"/>
                <a:gd name="connsiteX12" fmla="*/ 1933573 w 4384140"/>
                <a:gd name="connsiteY12" fmla="*/ 6669273 h 8590988"/>
                <a:gd name="connsiteX13" fmla="*/ 2108106 w 4384140"/>
                <a:gd name="connsiteY13" fmla="*/ 6870591 h 8590988"/>
                <a:gd name="connsiteX14" fmla="*/ 2599668 w 4384140"/>
                <a:gd name="connsiteY14" fmla="*/ 7409298 h 8590988"/>
                <a:gd name="connsiteX15" fmla="*/ 3353065 w 4384140"/>
                <a:gd name="connsiteY15" fmla="*/ 7767208 h 8590988"/>
                <a:gd name="connsiteX16" fmla="*/ 3026979 w 4384140"/>
                <a:gd name="connsiteY16" fmla="*/ 7218352 h 8590988"/>
                <a:gd name="connsiteX17" fmla="*/ 2756381 w 4384140"/>
                <a:gd name="connsiteY17" fmla="*/ 6773729 h 8590988"/>
                <a:gd name="connsiteX18" fmla="*/ 3901086 w 4384140"/>
                <a:gd name="connsiteY18" fmla="*/ 6905644 h 8590988"/>
                <a:gd name="connsiteX19" fmla="*/ 3279088 w 4384140"/>
                <a:gd name="connsiteY19" fmla="*/ 6482242 h 8590988"/>
                <a:gd name="connsiteX20" fmla="*/ 2304727 w 4384140"/>
                <a:gd name="connsiteY20" fmla="*/ 6347561 h 8590988"/>
                <a:gd name="connsiteX21" fmla="*/ 1666586 w 4384140"/>
                <a:gd name="connsiteY21" fmla="*/ 6103647 h 8590988"/>
                <a:gd name="connsiteX22" fmla="*/ 2763193 w 4384140"/>
                <a:gd name="connsiteY22" fmla="*/ 6166762 h 8590988"/>
                <a:gd name="connsiteX23" fmla="*/ 3407578 w 4384140"/>
                <a:gd name="connsiteY23" fmla="*/ 6248858 h 8590988"/>
                <a:gd name="connsiteX24" fmla="*/ 4188231 w 4384140"/>
                <a:gd name="connsiteY24" fmla="*/ 6340182 h 8590988"/>
                <a:gd name="connsiteX25" fmla="*/ 3547746 w 4384140"/>
                <a:gd name="connsiteY25" fmla="*/ 5996107 h 8590988"/>
                <a:gd name="connsiteX26" fmla="*/ 4383883 w 4384140"/>
                <a:gd name="connsiteY26" fmla="*/ 5735056 h 8590988"/>
                <a:gd name="connsiteX27" fmla="*/ 3630086 w 4384140"/>
                <a:gd name="connsiteY27" fmla="*/ 5600756 h 8590988"/>
                <a:gd name="connsiteX28" fmla="*/ 2623827 w 4384140"/>
                <a:gd name="connsiteY28" fmla="*/ 5617654 h 8590988"/>
                <a:gd name="connsiteX29" fmla="*/ 2049635 w 4384140"/>
                <a:gd name="connsiteY29" fmla="*/ 5382903 h 8590988"/>
                <a:gd name="connsiteX30" fmla="*/ 2845595 w 4384140"/>
                <a:gd name="connsiteY30" fmla="*/ 5241225 h 8590988"/>
                <a:gd name="connsiteX31" fmla="*/ 3252048 w 4384140"/>
                <a:gd name="connsiteY31" fmla="*/ 5242469 h 8590988"/>
                <a:gd name="connsiteX32" fmla="*/ 3511732 w 4384140"/>
                <a:gd name="connsiteY32" fmla="*/ 5243390 h 8590988"/>
                <a:gd name="connsiteX33" fmla="*/ 3949817 w 4384140"/>
                <a:gd name="connsiteY33" fmla="*/ 5282400 h 8590988"/>
                <a:gd name="connsiteX34" fmla="*/ 4235168 w 4384140"/>
                <a:gd name="connsiteY34" fmla="*/ 5173284 h 8590988"/>
                <a:gd name="connsiteX35" fmla="*/ 2002333 w 4384140"/>
                <a:gd name="connsiteY35" fmla="*/ 4655670 h 8590988"/>
                <a:gd name="connsiteX36" fmla="*/ 3608503 w 4384140"/>
                <a:gd name="connsiteY36" fmla="*/ 4509682 h 8590988"/>
                <a:gd name="connsiteX37" fmla="*/ 4142612 w 4384140"/>
                <a:gd name="connsiteY37" fmla="*/ 4341007 h 8590988"/>
                <a:gd name="connsiteX38" fmla="*/ 4149376 w 4384140"/>
                <a:gd name="connsiteY38" fmla="*/ 4310189 h 8590988"/>
                <a:gd name="connsiteX39" fmla="*/ 4155822 w 4384140"/>
                <a:gd name="connsiteY39" fmla="*/ 4310165 h 8590988"/>
                <a:gd name="connsiteX40" fmla="*/ 4152602 w 4384140"/>
                <a:gd name="connsiteY40" fmla="*/ 4295495 h 8590988"/>
                <a:gd name="connsiteX41" fmla="*/ 4155822 w 4384140"/>
                <a:gd name="connsiteY41" fmla="*/ 4280825 h 8590988"/>
                <a:gd name="connsiteX42" fmla="*/ 4149376 w 4384140"/>
                <a:gd name="connsiteY42" fmla="*/ 4280800 h 8590988"/>
                <a:gd name="connsiteX43" fmla="*/ 4142612 w 4384140"/>
                <a:gd name="connsiteY43" fmla="*/ 4249983 h 8590988"/>
                <a:gd name="connsiteX44" fmla="*/ 3608503 w 4384140"/>
                <a:gd name="connsiteY44" fmla="*/ 4081308 h 8590988"/>
                <a:gd name="connsiteX45" fmla="*/ 2107081 w 4384140"/>
                <a:gd name="connsiteY45" fmla="*/ 3918015 h 8590988"/>
                <a:gd name="connsiteX46" fmla="*/ 4235168 w 4384140"/>
                <a:gd name="connsiteY46" fmla="*/ 3417706 h 8590988"/>
                <a:gd name="connsiteX47" fmla="*/ 3949817 w 4384140"/>
                <a:gd name="connsiteY47" fmla="*/ 3308590 h 8590988"/>
                <a:gd name="connsiteX48" fmla="*/ 3511732 w 4384140"/>
                <a:gd name="connsiteY48" fmla="*/ 3347600 h 8590988"/>
                <a:gd name="connsiteX49" fmla="*/ 3252048 w 4384140"/>
                <a:gd name="connsiteY49" fmla="*/ 3348521 h 8590988"/>
                <a:gd name="connsiteX50" fmla="*/ 2845595 w 4384140"/>
                <a:gd name="connsiteY50" fmla="*/ 3349764 h 8590988"/>
                <a:gd name="connsiteX51" fmla="*/ 1944879 w 4384140"/>
                <a:gd name="connsiteY51" fmla="*/ 3216743 h 8590988"/>
                <a:gd name="connsiteX52" fmla="*/ 3052352 w 4384140"/>
                <a:gd name="connsiteY52" fmla="*/ 2981988 h 8590988"/>
                <a:gd name="connsiteX53" fmla="*/ 3630086 w 4384140"/>
                <a:gd name="connsiteY53" fmla="*/ 2990233 h 8590988"/>
                <a:gd name="connsiteX54" fmla="*/ 4383883 w 4384140"/>
                <a:gd name="connsiteY54" fmla="*/ 2855933 h 8590988"/>
                <a:gd name="connsiteX55" fmla="*/ 3547746 w 4384140"/>
                <a:gd name="connsiteY55" fmla="*/ 2594882 h 8590988"/>
                <a:gd name="connsiteX56" fmla="*/ 4188231 w 4384140"/>
                <a:gd name="connsiteY56" fmla="*/ 2250807 h 8590988"/>
                <a:gd name="connsiteX57" fmla="*/ 3407578 w 4384140"/>
                <a:gd name="connsiteY57" fmla="*/ 2342131 h 8590988"/>
                <a:gd name="connsiteX58" fmla="*/ 2763193 w 4384140"/>
                <a:gd name="connsiteY58" fmla="*/ 2424228 h 8590988"/>
                <a:gd name="connsiteX59" fmla="*/ 1857043 w 4384140"/>
                <a:gd name="connsiteY59" fmla="*/ 2539253 h 8590988"/>
                <a:gd name="connsiteX60" fmla="*/ 2304727 w 4384140"/>
                <a:gd name="connsiteY60" fmla="*/ 2243428 h 8590988"/>
                <a:gd name="connsiteX61" fmla="*/ 3279088 w 4384140"/>
                <a:gd name="connsiteY61" fmla="*/ 2108747 h 8590988"/>
                <a:gd name="connsiteX62" fmla="*/ 3901086 w 4384140"/>
                <a:gd name="connsiteY62" fmla="*/ 1685345 h 8590988"/>
                <a:gd name="connsiteX63" fmla="*/ 2756381 w 4384140"/>
                <a:gd name="connsiteY63" fmla="*/ 1817260 h 8590988"/>
                <a:gd name="connsiteX64" fmla="*/ 3026979 w 4384140"/>
                <a:gd name="connsiteY64" fmla="*/ 1372637 h 8590988"/>
                <a:gd name="connsiteX65" fmla="*/ 3353065 w 4384140"/>
                <a:gd name="connsiteY65" fmla="*/ 823782 h 8590988"/>
                <a:gd name="connsiteX66" fmla="*/ 2599668 w 4384140"/>
                <a:gd name="connsiteY66" fmla="*/ 1181691 h 8590988"/>
                <a:gd name="connsiteX67" fmla="*/ 2108106 w 4384140"/>
                <a:gd name="connsiteY67" fmla="*/ 1720398 h 8590988"/>
                <a:gd name="connsiteX68" fmla="*/ 1876440 w 4384140"/>
                <a:gd name="connsiteY68" fmla="*/ 1939020 h 8590988"/>
                <a:gd name="connsiteX69" fmla="*/ 1554380 w 4384140"/>
                <a:gd name="connsiteY69" fmla="*/ 2173692 h 8590988"/>
                <a:gd name="connsiteX70" fmla="*/ 1612835 w 4384140"/>
                <a:gd name="connsiteY70" fmla="*/ 1831414 h 8590988"/>
                <a:gd name="connsiteX71" fmla="*/ 1678286 w 4384140"/>
                <a:gd name="connsiteY71" fmla="*/ 1634661 h 8590988"/>
                <a:gd name="connsiteX72" fmla="*/ 1752199 w 4384140"/>
                <a:gd name="connsiteY72" fmla="*/ 1404590 h 8590988"/>
                <a:gd name="connsiteX73" fmla="*/ 1885677 w 4384140"/>
                <a:gd name="connsiteY73" fmla="*/ 1111428 h 8590988"/>
                <a:gd name="connsiteX74" fmla="*/ 2150935 w 4384140"/>
                <a:gd name="connsiteY74" fmla="*/ 483397 h 8590988"/>
                <a:gd name="connsiteX75" fmla="*/ 1470500 w 4384140"/>
                <a:gd name="connsiteY75" fmla="*/ 1152504 h 8590988"/>
                <a:gd name="connsiteX76" fmla="*/ 1318688 w 4384140"/>
                <a:gd name="connsiteY76" fmla="*/ 215887 h 8590988"/>
                <a:gd name="connsiteX77" fmla="*/ 1103572 w 4384140"/>
                <a:gd name="connsiteY77" fmla="*/ 1094057 h 8590988"/>
                <a:gd name="connsiteX78" fmla="*/ 1040364 w 4384140"/>
                <a:gd name="connsiteY78" fmla="*/ 1503223 h 8590988"/>
                <a:gd name="connsiteX79" fmla="*/ 862172 w 4384140"/>
                <a:gd name="connsiteY79" fmla="*/ 1819102 h 8590988"/>
                <a:gd name="connsiteX80" fmla="*/ 834414 w 4384140"/>
                <a:gd name="connsiteY80" fmla="*/ 909797 h 8590988"/>
                <a:gd name="connsiteX81" fmla="*/ 835104 w 4384140"/>
                <a:gd name="connsiteY81" fmla="*/ 362 h 8590988"/>
                <a:gd name="connsiteX82" fmla="*/ 344324 w 4384140"/>
                <a:gd name="connsiteY82" fmla="*/ 1179841 h 8590988"/>
                <a:gd name="connsiteX83" fmla="*/ 268691 w 4384140"/>
                <a:gd name="connsiteY83" fmla="*/ 709197 h 8590988"/>
                <a:gd name="connsiteX84" fmla="*/ 209031 w 4384140"/>
                <a:gd name="connsiteY84" fmla="*/ 274923 h 8590988"/>
                <a:gd name="connsiteX85" fmla="*/ 1699 w 4384140"/>
                <a:gd name="connsiteY85" fmla="*/ 1220431 h 8590988"/>
                <a:gd name="connsiteX86" fmla="*/ 0 w 4384140"/>
                <a:gd name="connsiteY86" fmla="*/ 1872845 h 8590988"/>
                <a:gd name="connsiteX87" fmla="*/ 3645 w 4384140"/>
                <a:gd name="connsiteY87" fmla="*/ 3542235 h 8590988"/>
                <a:gd name="connsiteX88" fmla="*/ 5301 w 4384140"/>
                <a:gd name="connsiteY88" fmla="*/ 4266334 h 8590988"/>
                <a:gd name="connsiteX89" fmla="*/ 5468 w 4384140"/>
                <a:gd name="connsiteY89" fmla="*/ 4295495 h 8590988"/>
                <a:gd name="connsiteX90" fmla="*/ 5301 w 4384140"/>
                <a:gd name="connsiteY90" fmla="*/ 4324655 h 8590988"/>
                <a:gd name="connsiteX91" fmla="*/ 3645 w 4384140"/>
                <a:gd name="connsiteY91" fmla="*/ 5048755 h 8590988"/>
                <a:gd name="connsiteX92" fmla="*/ 0 w 4384140"/>
                <a:gd name="connsiteY92" fmla="*/ 6718145 h 8590988"/>
                <a:gd name="connsiteX93" fmla="*/ 1699 w 4384140"/>
                <a:gd name="connsiteY93" fmla="*/ 7370558 h 8590988"/>
                <a:gd name="connsiteX94" fmla="*/ 209031 w 4384140"/>
                <a:gd name="connsiteY94" fmla="*/ 8316066 h 8590988"/>
                <a:gd name="connsiteX95" fmla="*/ 268691 w 4384140"/>
                <a:gd name="connsiteY95" fmla="*/ 7881791 h 8590988"/>
                <a:gd name="connsiteX96" fmla="*/ 344324 w 4384140"/>
                <a:gd name="connsiteY96" fmla="*/ 7411148 h 8590988"/>
                <a:gd name="connsiteX97" fmla="*/ 835104 w 4384140"/>
                <a:gd name="connsiteY97" fmla="*/ 8590627 h 8590988"/>
                <a:gd name="connsiteX0" fmla="*/ 835104 w 4384140"/>
                <a:gd name="connsiteY0" fmla="*/ 8590627 h 8590988"/>
                <a:gd name="connsiteX1" fmla="*/ 834414 w 4384140"/>
                <a:gd name="connsiteY1" fmla="*/ 7681192 h 8590988"/>
                <a:gd name="connsiteX2" fmla="*/ 862172 w 4384140"/>
                <a:gd name="connsiteY2" fmla="*/ 6771887 h 8590988"/>
                <a:gd name="connsiteX3" fmla="*/ 1145118 w 4384140"/>
                <a:gd name="connsiteY3" fmla="*/ 7053154 h 8590988"/>
                <a:gd name="connsiteX4" fmla="*/ 1160706 w 4384140"/>
                <a:gd name="connsiteY4" fmla="*/ 7470975 h 8590988"/>
                <a:gd name="connsiteX5" fmla="*/ 1318688 w 4384140"/>
                <a:gd name="connsiteY5" fmla="*/ 8375102 h 8590988"/>
                <a:gd name="connsiteX6" fmla="*/ 1470500 w 4384140"/>
                <a:gd name="connsiteY6" fmla="*/ 7438485 h 8590988"/>
                <a:gd name="connsiteX7" fmla="*/ 2150935 w 4384140"/>
                <a:gd name="connsiteY7" fmla="*/ 8107592 h 8590988"/>
                <a:gd name="connsiteX8" fmla="*/ 1885677 w 4384140"/>
                <a:gd name="connsiteY8" fmla="*/ 7479560 h 8590988"/>
                <a:gd name="connsiteX9" fmla="*/ 1752199 w 4384140"/>
                <a:gd name="connsiteY9" fmla="*/ 7238314 h 8590988"/>
                <a:gd name="connsiteX10" fmla="*/ 1573428 w 4384140"/>
                <a:gd name="connsiteY10" fmla="*/ 6547078 h 8590988"/>
                <a:gd name="connsiteX11" fmla="*/ 1933573 w 4384140"/>
                <a:gd name="connsiteY11" fmla="*/ 6669273 h 8590988"/>
                <a:gd name="connsiteX12" fmla="*/ 2108106 w 4384140"/>
                <a:gd name="connsiteY12" fmla="*/ 6870591 h 8590988"/>
                <a:gd name="connsiteX13" fmla="*/ 2599668 w 4384140"/>
                <a:gd name="connsiteY13" fmla="*/ 7409298 h 8590988"/>
                <a:gd name="connsiteX14" fmla="*/ 3353065 w 4384140"/>
                <a:gd name="connsiteY14" fmla="*/ 7767208 h 8590988"/>
                <a:gd name="connsiteX15" fmla="*/ 3026979 w 4384140"/>
                <a:gd name="connsiteY15" fmla="*/ 7218352 h 8590988"/>
                <a:gd name="connsiteX16" fmla="*/ 2756381 w 4384140"/>
                <a:gd name="connsiteY16" fmla="*/ 6773729 h 8590988"/>
                <a:gd name="connsiteX17" fmla="*/ 3901086 w 4384140"/>
                <a:gd name="connsiteY17" fmla="*/ 6905644 h 8590988"/>
                <a:gd name="connsiteX18" fmla="*/ 3279088 w 4384140"/>
                <a:gd name="connsiteY18" fmla="*/ 6482242 h 8590988"/>
                <a:gd name="connsiteX19" fmla="*/ 2304727 w 4384140"/>
                <a:gd name="connsiteY19" fmla="*/ 6347561 h 8590988"/>
                <a:gd name="connsiteX20" fmla="*/ 1666586 w 4384140"/>
                <a:gd name="connsiteY20" fmla="*/ 6103647 h 8590988"/>
                <a:gd name="connsiteX21" fmla="*/ 2763193 w 4384140"/>
                <a:gd name="connsiteY21" fmla="*/ 6166762 h 8590988"/>
                <a:gd name="connsiteX22" fmla="*/ 3407578 w 4384140"/>
                <a:gd name="connsiteY22" fmla="*/ 6248858 h 8590988"/>
                <a:gd name="connsiteX23" fmla="*/ 4188231 w 4384140"/>
                <a:gd name="connsiteY23" fmla="*/ 6340182 h 8590988"/>
                <a:gd name="connsiteX24" fmla="*/ 3547746 w 4384140"/>
                <a:gd name="connsiteY24" fmla="*/ 5996107 h 8590988"/>
                <a:gd name="connsiteX25" fmla="*/ 4383883 w 4384140"/>
                <a:gd name="connsiteY25" fmla="*/ 5735056 h 8590988"/>
                <a:gd name="connsiteX26" fmla="*/ 3630086 w 4384140"/>
                <a:gd name="connsiteY26" fmla="*/ 5600756 h 8590988"/>
                <a:gd name="connsiteX27" fmla="*/ 2623827 w 4384140"/>
                <a:gd name="connsiteY27" fmla="*/ 5617654 h 8590988"/>
                <a:gd name="connsiteX28" fmla="*/ 2049635 w 4384140"/>
                <a:gd name="connsiteY28" fmla="*/ 5382903 h 8590988"/>
                <a:gd name="connsiteX29" fmla="*/ 2845595 w 4384140"/>
                <a:gd name="connsiteY29" fmla="*/ 5241225 h 8590988"/>
                <a:gd name="connsiteX30" fmla="*/ 3252048 w 4384140"/>
                <a:gd name="connsiteY30" fmla="*/ 5242469 h 8590988"/>
                <a:gd name="connsiteX31" fmla="*/ 3511732 w 4384140"/>
                <a:gd name="connsiteY31" fmla="*/ 5243390 h 8590988"/>
                <a:gd name="connsiteX32" fmla="*/ 3949817 w 4384140"/>
                <a:gd name="connsiteY32" fmla="*/ 5282400 h 8590988"/>
                <a:gd name="connsiteX33" fmla="*/ 4235168 w 4384140"/>
                <a:gd name="connsiteY33" fmla="*/ 5173284 h 8590988"/>
                <a:gd name="connsiteX34" fmla="*/ 2002333 w 4384140"/>
                <a:gd name="connsiteY34" fmla="*/ 4655670 h 8590988"/>
                <a:gd name="connsiteX35" fmla="*/ 3608503 w 4384140"/>
                <a:gd name="connsiteY35" fmla="*/ 4509682 h 8590988"/>
                <a:gd name="connsiteX36" fmla="*/ 4142612 w 4384140"/>
                <a:gd name="connsiteY36" fmla="*/ 4341007 h 8590988"/>
                <a:gd name="connsiteX37" fmla="*/ 4149376 w 4384140"/>
                <a:gd name="connsiteY37" fmla="*/ 4310189 h 8590988"/>
                <a:gd name="connsiteX38" fmla="*/ 4155822 w 4384140"/>
                <a:gd name="connsiteY38" fmla="*/ 4310165 h 8590988"/>
                <a:gd name="connsiteX39" fmla="*/ 4152602 w 4384140"/>
                <a:gd name="connsiteY39" fmla="*/ 4295495 h 8590988"/>
                <a:gd name="connsiteX40" fmla="*/ 4155822 w 4384140"/>
                <a:gd name="connsiteY40" fmla="*/ 4280825 h 8590988"/>
                <a:gd name="connsiteX41" fmla="*/ 4149376 w 4384140"/>
                <a:gd name="connsiteY41" fmla="*/ 4280800 h 8590988"/>
                <a:gd name="connsiteX42" fmla="*/ 4142612 w 4384140"/>
                <a:gd name="connsiteY42" fmla="*/ 4249983 h 8590988"/>
                <a:gd name="connsiteX43" fmla="*/ 3608503 w 4384140"/>
                <a:gd name="connsiteY43" fmla="*/ 4081308 h 8590988"/>
                <a:gd name="connsiteX44" fmla="*/ 2107081 w 4384140"/>
                <a:gd name="connsiteY44" fmla="*/ 3918015 h 8590988"/>
                <a:gd name="connsiteX45" fmla="*/ 4235168 w 4384140"/>
                <a:gd name="connsiteY45" fmla="*/ 3417706 h 8590988"/>
                <a:gd name="connsiteX46" fmla="*/ 3949817 w 4384140"/>
                <a:gd name="connsiteY46" fmla="*/ 3308590 h 8590988"/>
                <a:gd name="connsiteX47" fmla="*/ 3511732 w 4384140"/>
                <a:gd name="connsiteY47" fmla="*/ 3347600 h 8590988"/>
                <a:gd name="connsiteX48" fmla="*/ 3252048 w 4384140"/>
                <a:gd name="connsiteY48" fmla="*/ 3348521 h 8590988"/>
                <a:gd name="connsiteX49" fmla="*/ 2845595 w 4384140"/>
                <a:gd name="connsiteY49" fmla="*/ 3349764 h 8590988"/>
                <a:gd name="connsiteX50" fmla="*/ 1944879 w 4384140"/>
                <a:gd name="connsiteY50" fmla="*/ 3216743 h 8590988"/>
                <a:gd name="connsiteX51" fmla="*/ 3052352 w 4384140"/>
                <a:gd name="connsiteY51" fmla="*/ 2981988 h 8590988"/>
                <a:gd name="connsiteX52" fmla="*/ 3630086 w 4384140"/>
                <a:gd name="connsiteY52" fmla="*/ 2990233 h 8590988"/>
                <a:gd name="connsiteX53" fmla="*/ 4383883 w 4384140"/>
                <a:gd name="connsiteY53" fmla="*/ 2855933 h 8590988"/>
                <a:gd name="connsiteX54" fmla="*/ 3547746 w 4384140"/>
                <a:gd name="connsiteY54" fmla="*/ 2594882 h 8590988"/>
                <a:gd name="connsiteX55" fmla="*/ 4188231 w 4384140"/>
                <a:gd name="connsiteY55" fmla="*/ 2250807 h 8590988"/>
                <a:gd name="connsiteX56" fmla="*/ 3407578 w 4384140"/>
                <a:gd name="connsiteY56" fmla="*/ 2342131 h 8590988"/>
                <a:gd name="connsiteX57" fmla="*/ 2763193 w 4384140"/>
                <a:gd name="connsiteY57" fmla="*/ 2424228 h 8590988"/>
                <a:gd name="connsiteX58" fmla="*/ 1857043 w 4384140"/>
                <a:gd name="connsiteY58" fmla="*/ 2539253 h 8590988"/>
                <a:gd name="connsiteX59" fmla="*/ 2304727 w 4384140"/>
                <a:gd name="connsiteY59" fmla="*/ 2243428 h 8590988"/>
                <a:gd name="connsiteX60" fmla="*/ 3279088 w 4384140"/>
                <a:gd name="connsiteY60" fmla="*/ 2108747 h 8590988"/>
                <a:gd name="connsiteX61" fmla="*/ 3901086 w 4384140"/>
                <a:gd name="connsiteY61" fmla="*/ 1685345 h 8590988"/>
                <a:gd name="connsiteX62" fmla="*/ 2756381 w 4384140"/>
                <a:gd name="connsiteY62" fmla="*/ 1817260 h 8590988"/>
                <a:gd name="connsiteX63" fmla="*/ 3026979 w 4384140"/>
                <a:gd name="connsiteY63" fmla="*/ 1372637 h 8590988"/>
                <a:gd name="connsiteX64" fmla="*/ 3353065 w 4384140"/>
                <a:gd name="connsiteY64" fmla="*/ 823782 h 8590988"/>
                <a:gd name="connsiteX65" fmla="*/ 2599668 w 4384140"/>
                <a:gd name="connsiteY65" fmla="*/ 1181691 h 8590988"/>
                <a:gd name="connsiteX66" fmla="*/ 2108106 w 4384140"/>
                <a:gd name="connsiteY66" fmla="*/ 1720398 h 8590988"/>
                <a:gd name="connsiteX67" fmla="*/ 1876440 w 4384140"/>
                <a:gd name="connsiteY67" fmla="*/ 1939020 h 8590988"/>
                <a:gd name="connsiteX68" fmla="*/ 1554380 w 4384140"/>
                <a:gd name="connsiteY68" fmla="*/ 2173692 h 8590988"/>
                <a:gd name="connsiteX69" fmla="*/ 1612835 w 4384140"/>
                <a:gd name="connsiteY69" fmla="*/ 1831414 h 8590988"/>
                <a:gd name="connsiteX70" fmla="*/ 1678286 w 4384140"/>
                <a:gd name="connsiteY70" fmla="*/ 1634661 h 8590988"/>
                <a:gd name="connsiteX71" fmla="*/ 1752199 w 4384140"/>
                <a:gd name="connsiteY71" fmla="*/ 1404590 h 8590988"/>
                <a:gd name="connsiteX72" fmla="*/ 1885677 w 4384140"/>
                <a:gd name="connsiteY72" fmla="*/ 1111428 h 8590988"/>
                <a:gd name="connsiteX73" fmla="*/ 2150935 w 4384140"/>
                <a:gd name="connsiteY73" fmla="*/ 483397 h 8590988"/>
                <a:gd name="connsiteX74" fmla="*/ 1470500 w 4384140"/>
                <a:gd name="connsiteY74" fmla="*/ 1152504 h 8590988"/>
                <a:gd name="connsiteX75" fmla="*/ 1318688 w 4384140"/>
                <a:gd name="connsiteY75" fmla="*/ 215887 h 8590988"/>
                <a:gd name="connsiteX76" fmla="*/ 1103572 w 4384140"/>
                <a:gd name="connsiteY76" fmla="*/ 1094057 h 8590988"/>
                <a:gd name="connsiteX77" fmla="*/ 1040364 w 4384140"/>
                <a:gd name="connsiteY77" fmla="*/ 1503223 h 8590988"/>
                <a:gd name="connsiteX78" fmla="*/ 862172 w 4384140"/>
                <a:gd name="connsiteY78" fmla="*/ 1819102 h 8590988"/>
                <a:gd name="connsiteX79" fmla="*/ 834414 w 4384140"/>
                <a:gd name="connsiteY79" fmla="*/ 909797 h 8590988"/>
                <a:gd name="connsiteX80" fmla="*/ 835104 w 4384140"/>
                <a:gd name="connsiteY80" fmla="*/ 362 h 8590988"/>
                <a:gd name="connsiteX81" fmla="*/ 344324 w 4384140"/>
                <a:gd name="connsiteY81" fmla="*/ 1179841 h 8590988"/>
                <a:gd name="connsiteX82" fmla="*/ 268691 w 4384140"/>
                <a:gd name="connsiteY82" fmla="*/ 709197 h 8590988"/>
                <a:gd name="connsiteX83" fmla="*/ 209031 w 4384140"/>
                <a:gd name="connsiteY83" fmla="*/ 274923 h 8590988"/>
                <a:gd name="connsiteX84" fmla="*/ 1699 w 4384140"/>
                <a:gd name="connsiteY84" fmla="*/ 1220431 h 8590988"/>
                <a:gd name="connsiteX85" fmla="*/ 0 w 4384140"/>
                <a:gd name="connsiteY85" fmla="*/ 1872845 h 8590988"/>
                <a:gd name="connsiteX86" fmla="*/ 3645 w 4384140"/>
                <a:gd name="connsiteY86" fmla="*/ 3542235 h 8590988"/>
                <a:gd name="connsiteX87" fmla="*/ 5301 w 4384140"/>
                <a:gd name="connsiteY87" fmla="*/ 4266334 h 8590988"/>
                <a:gd name="connsiteX88" fmla="*/ 5468 w 4384140"/>
                <a:gd name="connsiteY88" fmla="*/ 4295495 h 8590988"/>
                <a:gd name="connsiteX89" fmla="*/ 5301 w 4384140"/>
                <a:gd name="connsiteY89" fmla="*/ 4324655 h 8590988"/>
                <a:gd name="connsiteX90" fmla="*/ 3645 w 4384140"/>
                <a:gd name="connsiteY90" fmla="*/ 5048755 h 8590988"/>
                <a:gd name="connsiteX91" fmla="*/ 0 w 4384140"/>
                <a:gd name="connsiteY91" fmla="*/ 6718145 h 8590988"/>
                <a:gd name="connsiteX92" fmla="*/ 1699 w 4384140"/>
                <a:gd name="connsiteY92" fmla="*/ 7370558 h 8590988"/>
                <a:gd name="connsiteX93" fmla="*/ 209031 w 4384140"/>
                <a:gd name="connsiteY93" fmla="*/ 8316066 h 8590988"/>
                <a:gd name="connsiteX94" fmla="*/ 268691 w 4384140"/>
                <a:gd name="connsiteY94" fmla="*/ 7881791 h 8590988"/>
                <a:gd name="connsiteX95" fmla="*/ 344324 w 4384140"/>
                <a:gd name="connsiteY95" fmla="*/ 7411148 h 8590988"/>
                <a:gd name="connsiteX96" fmla="*/ 835104 w 4384140"/>
                <a:gd name="connsiteY96" fmla="*/ 8590627 h 8590988"/>
                <a:gd name="connsiteX0" fmla="*/ 835104 w 4384140"/>
                <a:gd name="connsiteY0" fmla="*/ 8590627 h 8590988"/>
                <a:gd name="connsiteX1" fmla="*/ 834414 w 4384140"/>
                <a:gd name="connsiteY1" fmla="*/ 7681192 h 8590988"/>
                <a:gd name="connsiteX2" fmla="*/ 862172 w 4384140"/>
                <a:gd name="connsiteY2" fmla="*/ 6771887 h 8590988"/>
                <a:gd name="connsiteX3" fmla="*/ 1145118 w 4384140"/>
                <a:gd name="connsiteY3" fmla="*/ 7053154 h 8590988"/>
                <a:gd name="connsiteX4" fmla="*/ 1160706 w 4384140"/>
                <a:gd name="connsiteY4" fmla="*/ 7470975 h 8590988"/>
                <a:gd name="connsiteX5" fmla="*/ 1318688 w 4384140"/>
                <a:gd name="connsiteY5" fmla="*/ 8375102 h 8590988"/>
                <a:gd name="connsiteX6" fmla="*/ 1470500 w 4384140"/>
                <a:gd name="connsiteY6" fmla="*/ 7438485 h 8590988"/>
                <a:gd name="connsiteX7" fmla="*/ 2150935 w 4384140"/>
                <a:gd name="connsiteY7" fmla="*/ 8107592 h 8590988"/>
                <a:gd name="connsiteX8" fmla="*/ 1885677 w 4384140"/>
                <a:gd name="connsiteY8" fmla="*/ 7479560 h 8590988"/>
                <a:gd name="connsiteX9" fmla="*/ 1752199 w 4384140"/>
                <a:gd name="connsiteY9" fmla="*/ 7238314 h 8590988"/>
                <a:gd name="connsiteX10" fmla="*/ 1573428 w 4384140"/>
                <a:gd name="connsiteY10" fmla="*/ 6547078 h 8590988"/>
                <a:gd name="connsiteX11" fmla="*/ 2108106 w 4384140"/>
                <a:gd name="connsiteY11" fmla="*/ 6870591 h 8590988"/>
                <a:gd name="connsiteX12" fmla="*/ 2599668 w 4384140"/>
                <a:gd name="connsiteY12" fmla="*/ 7409298 h 8590988"/>
                <a:gd name="connsiteX13" fmla="*/ 3353065 w 4384140"/>
                <a:gd name="connsiteY13" fmla="*/ 7767208 h 8590988"/>
                <a:gd name="connsiteX14" fmla="*/ 3026979 w 4384140"/>
                <a:gd name="connsiteY14" fmla="*/ 7218352 h 8590988"/>
                <a:gd name="connsiteX15" fmla="*/ 2756381 w 4384140"/>
                <a:gd name="connsiteY15" fmla="*/ 6773729 h 8590988"/>
                <a:gd name="connsiteX16" fmla="*/ 3901086 w 4384140"/>
                <a:gd name="connsiteY16" fmla="*/ 6905644 h 8590988"/>
                <a:gd name="connsiteX17" fmla="*/ 3279088 w 4384140"/>
                <a:gd name="connsiteY17" fmla="*/ 6482242 h 8590988"/>
                <a:gd name="connsiteX18" fmla="*/ 2304727 w 4384140"/>
                <a:gd name="connsiteY18" fmla="*/ 6347561 h 8590988"/>
                <a:gd name="connsiteX19" fmla="*/ 1666586 w 4384140"/>
                <a:gd name="connsiteY19" fmla="*/ 6103647 h 8590988"/>
                <a:gd name="connsiteX20" fmla="*/ 2763193 w 4384140"/>
                <a:gd name="connsiteY20" fmla="*/ 6166762 h 8590988"/>
                <a:gd name="connsiteX21" fmla="*/ 3407578 w 4384140"/>
                <a:gd name="connsiteY21" fmla="*/ 6248858 h 8590988"/>
                <a:gd name="connsiteX22" fmla="*/ 4188231 w 4384140"/>
                <a:gd name="connsiteY22" fmla="*/ 6340182 h 8590988"/>
                <a:gd name="connsiteX23" fmla="*/ 3547746 w 4384140"/>
                <a:gd name="connsiteY23" fmla="*/ 5996107 h 8590988"/>
                <a:gd name="connsiteX24" fmla="*/ 4383883 w 4384140"/>
                <a:gd name="connsiteY24" fmla="*/ 5735056 h 8590988"/>
                <a:gd name="connsiteX25" fmla="*/ 3630086 w 4384140"/>
                <a:gd name="connsiteY25" fmla="*/ 5600756 h 8590988"/>
                <a:gd name="connsiteX26" fmla="*/ 2623827 w 4384140"/>
                <a:gd name="connsiteY26" fmla="*/ 5617654 h 8590988"/>
                <a:gd name="connsiteX27" fmla="*/ 2049635 w 4384140"/>
                <a:gd name="connsiteY27" fmla="*/ 5382903 h 8590988"/>
                <a:gd name="connsiteX28" fmla="*/ 2845595 w 4384140"/>
                <a:gd name="connsiteY28" fmla="*/ 5241225 h 8590988"/>
                <a:gd name="connsiteX29" fmla="*/ 3252048 w 4384140"/>
                <a:gd name="connsiteY29" fmla="*/ 5242469 h 8590988"/>
                <a:gd name="connsiteX30" fmla="*/ 3511732 w 4384140"/>
                <a:gd name="connsiteY30" fmla="*/ 5243390 h 8590988"/>
                <a:gd name="connsiteX31" fmla="*/ 3949817 w 4384140"/>
                <a:gd name="connsiteY31" fmla="*/ 5282400 h 8590988"/>
                <a:gd name="connsiteX32" fmla="*/ 4235168 w 4384140"/>
                <a:gd name="connsiteY32" fmla="*/ 5173284 h 8590988"/>
                <a:gd name="connsiteX33" fmla="*/ 2002333 w 4384140"/>
                <a:gd name="connsiteY33" fmla="*/ 4655670 h 8590988"/>
                <a:gd name="connsiteX34" fmla="*/ 3608503 w 4384140"/>
                <a:gd name="connsiteY34" fmla="*/ 4509682 h 8590988"/>
                <a:gd name="connsiteX35" fmla="*/ 4142612 w 4384140"/>
                <a:gd name="connsiteY35" fmla="*/ 4341007 h 8590988"/>
                <a:gd name="connsiteX36" fmla="*/ 4149376 w 4384140"/>
                <a:gd name="connsiteY36" fmla="*/ 4310189 h 8590988"/>
                <a:gd name="connsiteX37" fmla="*/ 4155822 w 4384140"/>
                <a:gd name="connsiteY37" fmla="*/ 4310165 h 8590988"/>
                <a:gd name="connsiteX38" fmla="*/ 4152602 w 4384140"/>
                <a:gd name="connsiteY38" fmla="*/ 4295495 h 8590988"/>
                <a:gd name="connsiteX39" fmla="*/ 4155822 w 4384140"/>
                <a:gd name="connsiteY39" fmla="*/ 4280825 h 8590988"/>
                <a:gd name="connsiteX40" fmla="*/ 4149376 w 4384140"/>
                <a:gd name="connsiteY40" fmla="*/ 4280800 h 8590988"/>
                <a:gd name="connsiteX41" fmla="*/ 4142612 w 4384140"/>
                <a:gd name="connsiteY41" fmla="*/ 4249983 h 8590988"/>
                <a:gd name="connsiteX42" fmla="*/ 3608503 w 4384140"/>
                <a:gd name="connsiteY42" fmla="*/ 4081308 h 8590988"/>
                <a:gd name="connsiteX43" fmla="*/ 2107081 w 4384140"/>
                <a:gd name="connsiteY43" fmla="*/ 3918015 h 8590988"/>
                <a:gd name="connsiteX44" fmla="*/ 4235168 w 4384140"/>
                <a:gd name="connsiteY44" fmla="*/ 3417706 h 8590988"/>
                <a:gd name="connsiteX45" fmla="*/ 3949817 w 4384140"/>
                <a:gd name="connsiteY45" fmla="*/ 3308590 h 8590988"/>
                <a:gd name="connsiteX46" fmla="*/ 3511732 w 4384140"/>
                <a:gd name="connsiteY46" fmla="*/ 3347600 h 8590988"/>
                <a:gd name="connsiteX47" fmla="*/ 3252048 w 4384140"/>
                <a:gd name="connsiteY47" fmla="*/ 3348521 h 8590988"/>
                <a:gd name="connsiteX48" fmla="*/ 2845595 w 4384140"/>
                <a:gd name="connsiteY48" fmla="*/ 3349764 h 8590988"/>
                <a:gd name="connsiteX49" fmla="*/ 1944879 w 4384140"/>
                <a:gd name="connsiteY49" fmla="*/ 3216743 h 8590988"/>
                <a:gd name="connsiteX50" fmla="*/ 3052352 w 4384140"/>
                <a:gd name="connsiteY50" fmla="*/ 2981988 h 8590988"/>
                <a:gd name="connsiteX51" fmla="*/ 3630086 w 4384140"/>
                <a:gd name="connsiteY51" fmla="*/ 2990233 h 8590988"/>
                <a:gd name="connsiteX52" fmla="*/ 4383883 w 4384140"/>
                <a:gd name="connsiteY52" fmla="*/ 2855933 h 8590988"/>
                <a:gd name="connsiteX53" fmla="*/ 3547746 w 4384140"/>
                <a:gd name="connsiteY53" fmla="*/ 2594882 h 8590988"/>
                <a:gd name="connsiteX54" fmla="*/ 4188231 w 4384140"/>
                <a:gd name="connsiteY54" fmla="*/ 2250807 h 8590988"/>
                <a:gd name="connsiteX55" fmla="*/ 3407578 w 4384140"/>
                <a:gd name="connsiteY55" fmla="*/ 2342131 h 8590988"/>
                <a:gd name="connsiteX56" fmla="*/ 2763193 w 4384140"/>
                <a:gd name="connsiteY56" fmla="*/ 2424228 h 8590988"/>
                <a:gd name="connsiteX57" fmla="*/ 1857043 w 4384140"/>
                <a:gd name="connsiteY57" fmla="*/ 2539253 h 8590988"/>
                <a:gd name="connsiteX58" fmla="*/ 2304727 w 4384140"/>
                <a:gd name="connsiteY58" fmla="*/ 2243428 h 8590988"/>
                <a:gd name="connsiteX59" fmla="*/ 3279088 w 4384140"/>
                <a:gd name="connsiteY59" fmla="*/ 2108747 h 8590988"/>
                <a:gd name="connsiteX60" fmla="*/ 3901086 w 4384140"/>
                <a:gd name="connsiteY60" fmla="*/ 1685345 h 8590988"/>
                <a:gd name="connsiteX61" fmla="*/ 2756381 w 4384140"/>
                <a:gd name="connsiteY61" fmla="*/ 1817260 h 8590988"/>
                <a:gd name="connsiteX62" fmla="*/ 3026979 w 4384140"/>
                <a:gd name="connsiteY62" fmla="*/ 1372637 h 8590988"/>
                <a:gd name="connsiteX63" fmla="*/ 3353065 w 4384140"/>
                <a:gd name="connsiteY63" fmla="*/ 823782 h 8590988"/>
                <a:gd name="connsiteX64" fmla="*/ 2599668 w 4384140"/>
                <a:gd name="connsiteY64" fmla="*/ 1181691 h 8590988"/>
                <a:gd name="connsiteX65" fmla="*/ 2108106 w 4384140"/>
                <a:gd name="connsiteY65" fmla="*/ 1720398 h 8590988"/>
                <a:gd name="connsiteX66" fmla="*/ 1876440 w 4384140"/>
                <a:gd name="connsiteY66" fmla="*/ 1939020 h 8590988"/>
                <a:gd name="connsiteX67" fmla="*/ 1554380 w 4384140"/>
                <a:gd name="connsiteY67" fmla="*/ 2173692 h 8590988"/>
                <a:gd name="connsiteX68" fmla="*/ 1612835 w 4384140"/>
                <a:gd name="connsiteY68" fmla="*/ 1831414 h 8590988"/>
                <a:gd name="connsiteX69" fmla="*/ 1678286 w 4384140"/>
                <a:gd name="connsiteY69" fmla="*/ 1634661 h 8590988"/>
                <a:gd name="connsiteX70" fmla="*/ 1752199 w 4384140"/>
                <a:gd name="connsiteY70" fmla="*/ 1404590 h 8590988"/>
                <a:gd name="connsiteX71" fmla="*/ 1885677 w 4384140"/>
                <a:gd name="connsiteY71" fmla="*/ 1111428 h 8590988"/>
                <a:gd name="connsiteX72" fmla="*/ 2150935 w 4384140"/>
                <a:gd name="connsiteY72" fmla="*/ 483397 h 8590988"/>
                <a:gd name="connsiteX73" fmla="*/ 1470500 w 4384140"/>
                <a:gd name="connsiteY73" fmla="*/ 1152504 h 8590988"/>
                <a:gd name="connsiteX74" fmla="*/ 1318688 w 4384140"/>
                <a:gd name="connsiteY74" fmla="*/ 215887 h 8590988"/>
                <a:gd name="connsiteX75" fmla="*/ 1103572 w 4384140"/>
                <a:gd name="connsiteY75" fmla="*/ 1094057 h 8590988"/>
                <a:gd name="connsiteX76" fmla="*/ 1040364 w 4384140"/>
                <a:gd name="connsiteY76" fmla="*/ 1503223 h 8590988"/>
                <a:gd name="connsiteX77" fmla="*/ 862172 w 4384140"/>
                <a:gd name="connsiteY77" fmla="*/ 1819102 h 8590988"/>
                <a:gd name="connsiteX78" fmla="*/ 834414 w 4384140"/>
                <a:gd name="connsiteY78" fmla="*/ 909797 h 8590988"/>
                <a:gd name="connsiteX79" fmla="*/ 835104 w 4384140"/>
                <a:gd name="connsiteY79" fmla="*/ 362 h 8590988"/>
                <a:gd name="connsiteX80" fmla="*/ 344324 w 4384140"/>
                <a:gd name="connsiteY80" fmla="*/ 1179841 h 8590988"/>
                <a:gd name="connsiteX81" fmla="*/ 268691 w 4384140"/>
                <a:gd name="connsiteY81" fmla="*/ 709197 h 8590988"/>
                <a:gd name="connsiteX82" fmla="*/ 209031 w 4384140"/>
                <a:gd name="connsiteY82" fmla="*/ 274923 h 8590988"/>
                <a:gd name="connsiteX83" fmla="*/ 1699 w 4384140"/>
                <a:gd name="connsiteY83" fmla="*/ 1220431 h 8590988"/>
                <a:gd name="connsiteX84" fmla="*/ 0 w 4384140"/>
                <a:gd name="connsiteY84" fmla="*/ 1872845 h 8590988"/>
                <a:gd name="connsiteX85" fmla="*/ 3645 w 4384140"/>
                <a:gd name="connsiteY85" fmla="*/ 3542235 h 8590988"/>
                <a:gd name="connsiteX86" fmla="*/ 5301 w 4384140"/>
                <a:gd name="connsiteY86" fmla="*/ 4266334 h 8590988"/>
                <a:gd name="connsiteX87" fmla="*/ 5468 w 4384140"/>
                <a:gd name="connsiteY87" fmla="*/ 4295495 h 8590988"/>
                <a:gd name="connsiteX88" fmla="*/ 5301 w 4384140"/>
                <a:gd name="connsiteY88" fmla="*/ 4324655 h 8590988"/>
                <a:gd name="connsiteX89" fmla="*/ 3645 w 4384140"/>
                <a:gd name="connsiteY89" fmla="*/ 5048755 h 8590988"/>
                <a:gd name="connsiteX90" fmla="*/ 0 w 4384140"/>
                <a:gd name="connsiteY90" fmla="*/ 6718145 h 8590988"/>
                <a:gd name="connsiteX91" fmla="*/ 1699 w 4384140"/>
                <a:gd name="connsiteY91" fmla="*/ 7370558 h 8590988"/>
                <a:gd name="connsiteX92" fmla="*/ 209031 w 4384140"/>
                <a:gd name="connsiteY92" fmla="*/ 8316066 h 8590988"/>
                <a:gd name="connsiteX93" fmla="*/ 268691 w 4384140"/>
                <a:gd name="connsiteY93" fmla="*/ 7881791 h 8590988"/>
                <a:gd name="connsiteX94" fmla="*/ 344324 w 4384140"/>
                <a:gd name="connsiteY94" fmla="*/ 7411148 h 8590988"/>
                <a:gd name="connsiteX95" fmla="*/ 835104 w 4384140"/>
                <a:gd name="connsiteY95" fmla="*/ 8590627 h 8590988"/>
                <a:gd name="connsiteX0" fmla="*/ 835104 w 4384140"/>
                <a:gd name="connsiteY0" fmla="*/ 8590627 h 8590988"/>
                <a:gd name="connsiteX1" fmla="*/ 834414 w 4384140"/>
                <a:gd name="connsiteY1" fmla="*/ 7681192 h 8590988"/>
                <a:gd name="connsiteX2" fmla="*/ 862172 w 4384140"/>
                <a:gd name="connsiteY2" fmla="*/ 6771887 h 8590988"/>
                <a:gd name="connsiteX3" fmla="*/ 1145118 w 4384140"/>
                <a:gd name="connsiteY3" fmla="*/ 7053154 h 8590988"/>
                <a:gd name="connsiteX4" fmla="*/ 1160706 w 4384140"/>
                <a:gd name="connsiteY4" fmla="*/ 7470975 h 8590988"/>
                <a:gd name="connsiteX5" fmla="*/ 1318688 w 4384140"/>
                <a:gd name="connsiteY5" fmla="*/ 8375102 h 8590988"/>
                <a:gd name="connsiteX6" fmla="*/ 1470500 w 4384140"/>
                <a:gd name="connsiteY6" fmla="*/ 7438485 h 8590988"/>
                <a:gd name="connsiteX7" fmla="*/ 2150935 w 4384140"/>
                <a:gd name="connsiteY7" fmla="*/ 8107592 h 8590988"/>
                <a:gd name="connsiteX8" fmla="*/ 1885677 w 4384140"/>
                <a:gd name="connsiteY8" fmla="*/ 7479560 h 8590988"/>
                <a:gd name="connsiteX9" fmla="*/ 1752199 w 4384140"/>
                <a:gd name="connsiteY9" fmla="*/ 7238314 h 8590988"/>
                <a:gd name="connsiteX10" fmla="*/ 1573428 w 4384140"/>
                <a:gd name="connsiteY10" fmla="*/ 6547078 h 8590988"/>
                <a:gd name="connsiteX11" fmla="*/ 2108106 w 4384140"/>
                <a:gd name="connsiteY11" fmla="*/ 6870591 h 8590988"/>
                <a:gd name="connsiteX12" fmla="*/ 2599668 w 4384140"/>
                <a:gd name="connsiteY12" fmla="*/ 7409298 h 8590988"/>
                <a:gd name="connsiteX13" fmla="*/ 3353065 w 4384140"/>
                <a:gd name="connsiteY13" fmla="*/ 7767208 h 8590988"/>
                <a:gd name="connsiteX14" fmla="*/ 3026979 w 4384140"/>
                <a:gd name="connsiteY14" fmla="*/ 7218352 h 8590988"/>
                <a:gd name="connsiteX15" fmla="*/ 2756381 w 4384140"/>
                <a:gd name="connsiteY15" fmla="*/ 6773729 h 8590988"/>
                <a:gd name="connsiteX16" fmla="*/ 3901086 w 4384140"/>
                <a:gd name="connsiteY16" fmla="*/ 6905644 h 8590988"/>
                <a:gd name="connsiteX17" fmla="*/ 3279088 w 4384140"/>
                <a:gd name="connsiteY17" fmla="*/ 6482242 h 8590988"/>
                <a:gd name="connsiteX18" fmla="*/ 2304727 w 4384140"/>
                <a:gd name="connsiteY18" fmla="*/ 6347561 h 8590988"/>
                <a:gd name="connsiteX19" fmla="*/ 1666586 w 4384140"/>
                <a:gd name="connsiteY19" fmla="*/ 6103647 h 8590988"/>
                <a:gd name="connsiteX20" fmla="*/ 2763193 w 4384140"/>
                <a:gd name="connsiteY20" fmla="*/ 6166762 h 8590988"/>
                <a:gd name="connsiteX21" fmla="*/ 3407578 w 4384140"/>
                <a:gd name="connsiteY21" fmla="*/ 6248858 h 8590988"/>
                <a:gd name="connsiteX22" fmla="*/ 4188231 w 4384140"/>
                <a:gd name="connsiteY22" fmla="*/ 6340182 h 8590988"/>
                <a:gd name="connsiteX23" fmla="*/ 3547746 w 4384140"/>
                <a:gd name="connsiteY23" fmla="*/ 5996107 h 8590988"/>
                <a:gd name="connsiteX24" fmla="*/ 4383883 w 4384140"/>
                <a:gd name="connsiteY24" fmla="*/ 5735056 h 8590988"/>
                <a:gd name="connsiteX25" fmla="*/ 3630086 w 4384140"/>
                <a:gd name="connsiteY25" fmla="*/ 5600756 h 8590988"/>
                <a:gd name="connsiteX26" fmla="*/ 2623827 w 4384140"/>
                <a:gd name="connsiteY26" fmla="*/ 5617654 h 8590988"/>
                <a:gd name="connsiteX27" fmla="*/ 2049635 w 4384140"/>
                <a:gd name="connsiteY27" fmla="*/ 5382903 h 8590988"/>
                <a:gd name="connsiteX28" fmla="*/ 2845595 w 4384140"/>
                <a:gd name="connsiteY28" fmla="*/ 5241225 h 8590988"/>
                <a:gd name="connsiteX29" fmla="*/ 3252048 w 4384140"/>
                <a:gd name="connsiteY29" fmla="*/ 5242469 h 8590988"/>
                <a:gd name="connsiteX30" fmla="*/ 3511732 w 4384140"/>
                <a:gd name="connsiteY30" fmla="*/ 5243390 h 8590988"/>
                <a:gd name="connsiteX31" fmla="*/ 3949817 w 4384140"/>
                <a:gd name="connsiteY31" fmla="*/ 5282400 h 8590988"/>
                <a:gd name="connsiteX32" fmla="*/ 4235168 w 4384140"/>
                <a:gd name="connsiteY32" fmla="*/ 5173284 h 8590988"/>
                <a:gd name="connsiteX33" fmla="*/ 2002333 w 4384140"/>
                <a:gd name="connsiteY33" fmla="*/ 4655670 h 8590988"/>
                <a:gd name="connsiteX34" fmla="*/ 3608503 w 4384140"/>
                <a:gd name="connsiteY34" fmla="*/ 4509682 h 8590988"/>
                <a:gd name="connsiteX35" fmla="*/ 4142612 w 4384140"/>
                <a:gd name="connsiteY35" fmla="*/ 4341007 h 8590988"/>
                <a:gd name="connsiteX36" fmla="*/ 4149376 w 4384140"/>
                <a:gd name="connsiteY36" fmla="*/ 4310189 h 8590988"/>
                <a:gd name="connsiteX37" fmla="*/ 4155822 w 4384140"/>
                <a:gd name="connsiteY37" fmla="*/ 4310165 h 8590988"/>
                <a:gd name="connsiteX38" fmla="*/ 4152602 w 4384140"/>
                <a:gd name="connsiteY38" fmla="*/ 4295495 h 8590988"/>
                <a:gd name="connsiteX39" fmla="*/ 4155822 w 4384140"/>
                <a:gd name="connsiteY39" fmla="*/ 4280825 h 8590988"/>
                <a:gd name="connsiteX40" fmla="*/ 4149376 w 4384140"/>
                <a:gd name="connsiteY40" fmla="*/ 4280800 h 8590988"/>
                <a:gd name="connsiteX41" fmla="*/ 4142612 w 4384140"/>
                <a:gd name="connsiteY41" fmla="*/ 4249983 h 8590988"/>
                <a:gd name="connsiteX42" fmla="*/ 3608503 w 4384140"/>
                <a:gd name="connsiteY42" fmla="*/ 4081308 h 8590988"/>
                <a:gd name="connsiteX43" fmla="*/ 2107081 w 4384140"/>
                <a:gd name="connsiteY43" fmla="*/ 3918015 h 8590988"/>
                <a:gd name="connsiteX44" fmla="*/ 4235168 w 4384140"/>
                <a:gd name="connsiteY44" fmla="*/ 3417706 h 8590988"/>
                <a:gd name="connsiteX45" fmla="*/ 3949817 w 4384140"/>
                <a:gd name="connsiteY45" fmla="*/ 3308590 h 8590988"/>
                <a:gd name="connsiteX46" fmla="*/ 3511732 w 4384140"/>
                <a:gd name="connsiteY46" fmla="*/ 3347600 h 8590988"/>
                <a:gd name="connsiteX47" fmla="*/ 3252048 w 4384140"/>
                <a:gd name="connsiteY47" fmla="*/ 3348521 h 8590988"/>
                <a:gd name="connsiteX48" fmla="*/ 2845595 w 4384140"/>
                <a:gd name="connsiteY48" fmla="*/ 3349764 h 8590988"/>
                <a:gd name="connsiteX49" fmla="*/ 1944879 w 4384140"/>
                <a:gd name="connsiteY49" fmla="*/ 3216743 h 8590988"/>
                <a:gd name="connsiteX50" fmla="*/ 3052352 w 4384140"/>
                <a:gd name="connsiteY50" fmla="*/ 2981988 h 8590988"/>
                <a:gd name="connsiteX51" fmla="*/ 3630086 w 4384140"/>
                <a:gd name="connsiteY51" fmla="*/ 2990233 h 8590988"/>
                <a:gd name="connsiteX52" fmla="*/ 4383883 w 4384140"/>
                <a:gd name="connsiteY52" fmla="*/ 2855933 h 8590988"/>
                <a:gd name="connsiteX53" fmla="*/ 3547746 w 4384140"/>
                <a:gd name="connsiteY53" fmla="*/ 2594882 h 8590988"/>
                <a:gd name="connsiteX54" fmla="*/ 4188231 w 4384140"/>
                <a:gd name="connsiteY54" fmla="*/ 2250807 h 8590988"/>
                <a:gd name="connsiteX55" fmla="*/ 3407578 w 4384140"/>
                <a:gd name="connsiteY55" fmla="*/ 2342131 h 8590988"/>
                <a:gd name="connsiteX56" fmla="*/ 2763193 w 4384140"/>
                <a:gd name="connsiteY56" fmla="*/ 2424228 h 8590988"/>
                <a:gd name="connsiteX57" fmla="*/ 1857043 w 4384140"/>
                <a:gd name="connsiteY57" fmla="*/ 2539253 h 8590988"/>
                <a:gd name="connsiteX58" fmla="*/ 2304727 w 4384140"/>
                <a:gd name="connsiteY58" fmla="*/ 2243428 h 8590988"/>
                <a:gd name="connsiteX59" fmla="*/ 3279088 w 4384140"/>
                <a:gd name="connsiteY59" fmla="*/ 2108747 h 8590988"/>
                <a:gd name="connsiteX60" fmla="*/ 3901086 w 4384140"/>
                <a:gd name="connsiteY60" fmla="*/ 1685345 h 8590988"/>
                <a:gd name="connsiteX61" fmla="*/ 2756381 w 4384140"/>
                <a:gd name="connsiteY61" fmla="*/ 1817260 h 8590988"/>
                <a:gd name="connsiteX62" fmla="*/ 3026979 w 4384140"/>
                <a:gd name="connsiteY62" fmla="*/ 1372637 h 8590988"/>
                <a:gd name="connsiteX63" fmla="*/ 3353065 w 4384140"/>
                <a:gd name="connsiteY63" fmla="*/ 823782 h 8590988"/>
                <a:gd name="connsiteX64" fmla="*/ 2599668 w 4384140"/>
                <a:gd name="connsiteY64" fmla="*/ 1181691 h 8590988"/>
                <a:gd name="connsiteX65" fmla="*/ 2108106 w 4384140"/>
                <a:gd name="connsiteY65" fmla="*/ 1720398 h 8590988"/>
                <a:gd name="connsiteX66" fmla="*/ 1876440 w 4384140"/>
                <a:gd name="connsiteY66" fmla="*/ 1939020 h 8590988"/>
                <a:gd name="connsiteX67" fmla="*/ 1554380 w 4384140"/>
                <a:gd name="connsiteY67" fmla="*/ 2173692 h 8590988"/>
                <a:gd name="connsiteX68" fmla="*/ 1612835 w 4384140"/>
                <a:gd name="connsiteY68" fmla="*/ 1831414 h 8590988"/>
                <a:gd name="connsiteX69" fmla="*/ 1678286 w 4384140"/>
                <a:gd name="connsiteY69" fmla="*/ 1634661 h 8590988"/>
                <a:gd name="connsiteX70" fmla="*/ 1752199 w 4384140"/>
                <a:gd name="connsiteY70" fmla="*/ 1404590 h 8590988"/>
                <a:gd name="connsiteX71" fmla="*/ 1885677 w 4384140"/>
                <a:gd name="connsiteY71" fmla="*/ 1111428 h 8590988"/>
                <a:gd name="connsiteX72" fmla="*/ 2150935 w 4384140"/>
                <a:gd name="connsiteY72" fmla="*/ 483397 h 8590988"/>
                <a:gd name="connsiteX73" fmla="*/ 1470500 w 4384140"/>
                <a:gd name="connsiteY73" fmla="*/ 1152504 h 8590988"/>
                <a:gd name="connsiteX74" fmla="*/ 1318688 w 4384140"/>
                <a:gd name="connsiteY74" fmla="*/ 215887 h 8590988"/>
                <a:gd name="connsiteX75" fmla="*/ 1103572 w 4384140"/>
                <a:gd name="connsiteY75" fmla="*/ 1094057 h 8590988"/>
                <a:gd name="connsiteX76" fmla="*/ 1040364 w 4384140"/>
                <a:gd name="connsiteY76" fmla="*/ 1503223 h 8590988"/>
                <a:gd name="connsiteX77" fmla="*/ 862172 w 4384140"/>
                <a:gd name="connsiteY77" fmla="*/ 1819102 h 8590988"/>
                <a:gd name="connsiteX78" fmla="*/ 834414 w 4384140"/>
                <a:gd name="connsiteY78" fmla="*/ 909797 h 8590988"/>
                <a:gd name="connsiteX79" fmla="*/ 835104 w 4384140"/>
                <a:gd name="connsiteY79" fmla="*/ 362 h 8590988"/>
                <a:gd name="connsiteX80" fmla="*/ 344324 w 4384140"/>
                <a:gd name="connsiteY80" fmla="*/ 1179841 h 8590988"/>
                <a:gd name="connsiteX81" fmla="*/ 268691 w 4384140"/>
                <a:gd name="connsiteY81" fmla="*/ 709197 h 8590988"/>
                <a:gd name="connsiteX82" fmla="*/ 209031 w 4384140"/>
                <a:gd name="connsiteY82" fmla="*/ 274923 h 8590988"/>
                <a:gd name="connsiteX83" fmla="*/ 1699 w 4384140"/>
                <a:gd name="connsiteY83" fmla="*/ 1220431 h 8590988"/>
                <a:gd name="connsiteX84" fmla="*/ 0 w 4384140"/>
                <a:gd name="connsiteY84" fmla="*/ 1872845 h 8590988"/>
                <a:gd name="connsiteX85" fmla="*/ 3645 w 4384140"/>
                <a:gd name="connsiteY85" fmla="*/ 3542235 h 8590988"/>
                <a:gd name="connsiteX86" fmla="*/ 5301 w 4384140"/>
                <a:gd name="connsiteY86" fmla="*/ 4266334 h 8590988"/>
                <a:gd name="connsiteX87" fmla="*/ 5468 w 4384140"/>
                <a:gd name="connsiteY87" fmla="*/ 4295495 h 8590988"/>
                <a:gd name="connsiteX88" fmla="*/ 5301 w 4384140"/>
                <a:gd name="connsiteY88" fmla="*/ 4324655 h 8590988"/>
                <a:gd name="connsiteX89" fmla="*/ 3645 w 4384140"/>
                <a:gd name="connsiteY89" fmla="*/ 5048755 h 8590988"/>
                <a:gd name="connsiteX90" fmla="*/ 0 w 4384140"/>
                <a:gd name="connsiteY90" fmla="*/ 6718145 h 8590988"/>
                <a:gd name="connsiteX91" fmla="*/ 1699 w 4384140"/>
                <a:gd name="connsiteY91" fmla="*/ 7370558 h 8590988"/>
                <a:gd name="connsiteX92" fmla="*/ 209031 w 4384140"/>
                <a:gd name="connsiteY92" fmla="*/ 8316066 h 8590988"/>
                <a:gd name="connsiteX93" fmla="*/ 268691 w 4384140"/>
                <a:gd name="connsiteY93" fmla="*/ 7881791 h 8590988"/>
                <a:gd name="connsiteX94" fmla="*/ 344324 w 4384140"/>
                <a:gd name="connsiteY94" fmla="*/ 7411148 h 8590988"/>
                <a:gd name="connsiteX95" fmla="*/ 835104 w 4384140"/>
                <a:gd name="connsiteY95" fmla="*/ 8590627 h 8590988"/>
                <a:gd name="connsiteX0" fmla="*/ 835104 w 4384140"/>
                <a:gd name="connsiteY0" fmla="*/ 8590627 h 8590988"/>
                <a:gd name="connsiteX1" fmla="*/ 834414 w 4384140"/>
                <a:gd name="connsiteY1" fmla="*/ 7681192 h 8590988"/>
                <a:gd name="connsiteX2" fmla="*/ 862172 w 4384140"/>
                <a:gd name="connsiteY2" fmla="*/ 6771887 h 8590988"/>
                <a:gd name="connsiteX3" fmla="*/ 1145118 w 4384140"/>
                <a:gd name="connsiteY3" fmla="*/ 7053154 h 8590988"/>
                <a:gd name="connsiteX4" fmla="*/ 1160706 w 4384140"/>
                <a:gd name="connsiteY4" fmla="*/ 7470975 h 8590988"/>
                <a:gd name="connsiteX5" fmla="*/ 1318688 w 4384140"/>
                <a:gd name="connsiteY5" fmla="*/ 8375102 h 8590988"/>
                <a:gd name="connsiteX6" fmla="*/ 1470500 w 4384140"/>
                <a:gd name="connsiteY6" fmla="*/ 7438485 h 8590988"/>
                <a:gd name="connsiteX7" fmla="*/ 2150935 w 4384140"/>
                <a:gd name="connsiteY7" fmla="*/ 8107592 h 8590988"/>
                <a:gd name="connsiteX8" fmla="*/ 1885677 w 4384140"/>
                <a:gd name="connsiteY8" fmla="*/ 7479560 h 8590988"/>
                <a:gd name="connsiteX9" fmla="*/ 1752199 w 4384140"/>
                <a:gd name="connsiteY9" fmla="*/ 7238314 h 8590988"/>
                <a:gd name="connsiteX10" fmla="*/ 1573428 w 4384140"/>
                <a:gd name="connsiteY10" fmla="*/ 6547078 h 8590988"/>
                <a:gd name="connsiteX11" fmla="*/ 2108106 w 4384140"/>
                <a:gd name="connsiteY11" fmla="*/ 6870591 h 8590988"/>
                <a:gd name="connsiteX12" fmla="*/ 2599668 w 4384140"/>
                <a:gd name="connsiteY12" fmla="*/ 7409298 h 8590988"/>
                <a:gd name="connsiteX13" fmla="*/ 3353065 w 4384140"/>
                <a:gd name="connsiteY13" fmla="*/ 7767208 h 8590988"/>
                <a:gd name="connsiteX14" fmla="*/ 3026979 w 4384140"/>
                <a:gd name="connsiteY14" fmla="*/ 7218352 h 8590988"/>
                <a:gd name="connsiteX15" fmla="*/ 2756381 w 4384140"/>
                <a:gd name="connsiteY15" fmla="*/ 6773729 h 8590988"/>
                <a:gd name="connsiteX16" fmla="*/ 3901086 w 4384140"/>
                <a:gd name="connsiteY16" fmla="*/ 6905644 h 8590988"/>
                <a:gd name="connsiteX17" fmla="*/ 3279088 w 4384140"/>
                <a:gd name="connsiteY17" fmla="*/ 6482242 h 8590988"/>
                <a:gd name="connsiteX18" fmla="*/ 2304727 w 4384140"/>
                <a:gd name="connsiteY18" fmla="*/ 6347561 h 8590988"/>
                <a:gd name="connsiteX19" fmla="*/ 1666586 w 4384140"/>
                <a:gd name="connsiteY19" fmla="*/ 6103647 h 8590988"/>
                <a:gd name="connsiteX20" fmla="*/ 2763193 w 4384140"/>
                <a:gd name="connsiteY20" fmla="*/ 6166762 h 8590988"/>
                <a:gd name="connsiteX21" fmla="*/ 3407578 w 4384140"/>
                <a:gd name="connsiteY21" fmla="*/ 6248858 h 8590988"/>
                <a:gd name="connsiteX22" fmla="*/ 4188231 w 4384140"/>
                <a:gd name="connsiteY22" fmla="*/ 6340182 h 8590988"/>
                <a:gd name="connsiteX23" fmla="*/ 3547746 w 4384140"/>
                <a:gd name="connsiteY23" fmla="*/ 5996107 h 8590988"/>
                <a:gd name="connsiteX24" fmla="*/ 4383883 w 4384140"/>
                <a:gd name="connsiteY24" fmla="*/ 5735056 h 8590988"/>
                <a:gd name="connsiteX25" fmla="*/ 3630086 w 4384140"/>
                <a:gd name="connsiteY25" fmla="*/ 5600756 h 8590988"/>
                <a:gd name="connsiteX26" fmla="*/ 2623827 w 4384140"/>
                <a:gd name="connsiteY26" fmla="*/ 5617654 h 8590988"/>
                <a:gd name="connsiteX27" fmla="*/ 2049635 w 4384140"/>
                <a:gd name="connsiteY27" fmla="*/ 5382903 h 8590988"/>
                <a:gd name="connsiteX28" fmla="*/ 2845595 w 4384140"/>
                <a:gd name="connsiteY28" fmla="*/ 5241225 h 8590988"/>
                <a:gd name="connsiteX29" fmla="*/ 3252048 w 4384140"/>
                <a:gd name="connsiteY29" fmla="*/ 5242469 h 8590988"/>
                <a:gd name="connsiteX30" fmla="*/ 3511732 w 4384140"/>
                <a:gd name="connsiteY30" fmla="*/ 5243390 h 8590988"/>
                <a:gd name="connsiteX31" fmla="*/ 3949817 w 4384140"/>
                <a:gd name="connsiteY31" fmla="*/ 5282400 h 8590988"/>
                <a:gd name="connsiteX32" fmla="*/ 4235168 w 4384140"/>
                <a:gd name="connsiteY32" fmla="*/ 5173284 h 8590988"/>
                <a:gd name="connsiteX33" fmla="*/ 2002333 w 4384140"/>
                <a:gd name="connsiteY33" fmla="*/ 4655670 h 8590988"/>
                <a:gd name="connsiteX34" fmla="*/ 3608503 w 4384140"/>
                <a:gd name="connsiteY34" fmla="*/ 4509682 h 8590988"/>
                <a:gd name="connsiteX35" fmla="*/ 4142612 w 4384140"/>
                <a:gd name="connsiteY35" fmla="*/ 4341007 h 8590988"/>
                <a:gd name="connsiteX36" fmla="*/ 4149376 w 4384140"/>
                <a:gd name="connsiteY36" fmla="*/ 4310189 h 8590988"/>
                <a:gd name="connsiteX37" fmla="*/ 4155822 w 4384140"/>
                <a:gd name="connsiteY37" fmla="*/ 4310165 h 8590988"/>
                <a:gd name="connsiteX38" fmla="*/ 4152602 w 4384140"/>
                <a:gd name="connsiteY38" fmla="*/ 4295495 h 8590988"/>
                <a:gd name="connsiteX39" fmla="*/ 4155822 w 4384140"/>
                <a:gd name="connsiteY39" fmla="*/ 4280825 h 8590988"/>
                <a:gd name="connsiteX40" fmla="*/ 4149376 w 4384140"/>
                <a:gd name="connsiteY40" fmla="*/ 4280800 h 8590988"/>
                <a:gd name="connsiteX41" fmla="*/ 4142612 w 4384140"/>
                <a:gd name="connsiteY41" fmla="*/ 4249983 h 8590988"/>
                <a:gd name="connsiteX42" fmla="*/ 3608503 w 4384140"/>
                <a:gd name="connsiteY42" fmla="*/ 4081308 h 8590988"/>
                <a:gd name="connsiteX43" fmla="*/ 2107081 w 4384140"/>
                <a:gd name="connsiteY43" fmla="*/ 3918015 h 8590988"/>
                <a:gd name="connsiteX44" fmla="*/ 4235168 w 4384140"/>
                <a:gd name="connsiteY44" fmla="*/ 3417706 h 8590988"/>
                <a:gd name="connsiteX45" fmla="*/ 3949817 w 4384140"/>
                <a:gd name="connsiteY45" fmla="*/ 3308590 h 8590988"/>
                <a:gd name="connsiteX46" fmla="*/ 3511732 w 4384140"/>
                <a:gd name="connsiteY46" fmla="*/ 3347600 h 8590988"/>
                <a:gd name="connsiteX47" fmla="*/ 3252048 w 4384140"/>
                <a:gd name="connsiteY47" fmla="*/ 3348521 h 8590988"/>
                <a:gd name="connsiteX48" fmla="*/ 2845595 w 4384140"/>
                <a:gd name="connsiteY48" fmla="*/ 3349764 h 8590988"/>
                <a:gd name="connsiteX49" fmla="*/ 1944879 w 4384140"/>
                <a:gd name="connsiteY49" fmla="*/ 3216743 h 8590988"/>
                <a:gd name="connsiteX50" fmla="*/ 3052352 w 4384140"/>
                <a:gd name="connsiteY50" fmla="*/ 2981988 h 8590988"/>
                <a:gd name="connsiteX51" fmla="*/ 3630086 w 4384140"/>
                <a:gd name="connsiteY51" fmla="*/ 2990233 h 8590988"/>
                <a:gd name="connsiteX52" fmla="*/ 4383883 w 4384140"/>
                <a:gd name="connsiteY52" fmla="*/ 2855933 h 8590988"/>
                <a:gd name="connsiteX53" fmla="*/ 3547746 w 4384140"/>
                <a:gd name="connsiteY53" fmla="*/ 2594882 h 8590988"/>
                <a:gd name="connsiteX54" fmla="*/ 4188231 w 4384140"/>
                <a:gd name="connsiteY54" fmla="*/ 2250807 h 8590988"/>
                <a:gd name="connsiteX55" fmla="*/ 3407578 w 4384140"/>
                <a:gd name="connsiteY55" fmla="*/ 2342131 h 8590988"/>
                <a:gd name="connsiteX56" fmla="*/ 2763193 w 4384140"/>
                <a:gd name="connsiteY56" fmla="*/ 2424228 h 8590988"/>
                <a:gd name="connsiteX57" fmla="*/ 1857043 w 4384140"/>
                <a:gd name="connsiteY57" fmla="*/ 2539253 h 8590988"/>
                <a:gd name="connsiteX58" fmla="*/ 2304727 w 4384140"/>
                <a:gd name="connsiteY58" fmla="*/ 2243428 h 8590988"/>
                <a:gd name="connsiteX59" fmla="*/ 3279088 w 4384140"/>
                <a:gd name="connsiteY59" fmla="*/ 2108747 h 8590988"/>
                <a:gd name="connsiteX60" fmla="*/ 3901086 w 4384140"/>
                <a:gd name="connsiteY60" fmla="*/ 1685345 h 8590988"/>
                <a:gd name="connsiteX61" fmla="*/ 2756381 w 4384140"/>
                <a:gd name="connsiteY61" fmla="*/ 1817260 h 8590988"/>
                <a:gd name="connsiteX62" fmla="*/ 3026979 w 4384140"/>
                <a:gd name="connsiteY62" fmla="*/ 1372637 h 8590988"/>
                <a:gd name="connsiteX63" fmla="*/ 3353065 w 4384140"/>
                <a:gd name="connsiteY63" fmla="*/ 823782 h 8590988"/>
                <a:gd name="connsiteX64" fmla="*/ 2599668 w 4384140"/>
                <a:gd name="connsiteY64" fmla="*/ 1181691 h 8590988"/>
                <a:gd name="connsiteX65" fmla="*/ 2108106 w 4384140"/>
                <a:gd name="connsiteY65" fmla="*/ 1720398 h 8590988"/>
                <a:gd name="connsiteX66" fmla="*/ 1876440 w 4384140"/>
                <a:gd name="connsiteY66" fmla="*/ 1939020 h 8590988"/>
                <a:gd name="connsiteX67" fmla="*/ 1554380 w 4384140"/>
                <a:gd name="connsiteY67" fmla="*/ 2173692 h 8590988"/>
                <a:gd name="connsiteX68" fmla="*/ 1612835 w 4384140"/>
                <a:gd name="connsiteY68" fmla="*/ 1831414 h 8590988"/>
                <a:gd name="connsiteX69" fmla="*/ 1678286 w 4384140"/>
                <a:gd name="connsiteY69" fmla="*/ 1634661 h 8590988"/>
                <a:gd name="connsiteX70" fmla="*/ 1752199 w 4384140"/>
                <a:gd name="connsiteY70" fmla="*/ 1404590 h 8590988"/>
                <a:gd name="connsiteX71" fmla="*/ 1885677 w 4384140"/>
                <a:gd name="connsiteY71" fmla="*/ 1111428 h 8590988"/>
                <a:gd name="connsiteX72" fmla="*/ 2150935 w 4384140"/>
                <a:gd name="connsiteY72" fmla="*/ 483397 h 8590988"/>
                <a:gd name="connsiteX73" fmla="*/ 1470500 w 4384140"/>
                <a:gd name="connsiteY73" fmla="*/ 1152504 h 8590988"/>
                <a:gd name="connsiteX74" fmla="*/ 1318688 w 4384140"/>
                <a:gd name="connsiteY74" fmla="*/ 215887 h 8590988"/>
                <a:gd name="connsiteX75" fmla="*/ 1103572 w 4384140"/>
                <a:gd name="connsiteY75" fmla="*/ 1094057 h 8590988"/>
                <a:gd name="connsiteX76" fmla="*/ 1040364 w 4384140"/>
                <a:gd name="connsiteY76" fmla="*/ 1503223 h 8590988"/>
                <a:gd name="connsiteX77" fmla="*/ 862172 w 4384140"/>
                <a:gd name="connsiteY77" fmla="*/ 1819102 h 8590988"/>
                <a:gd name="connsiteX78" fmla="*/ 834414 w 4384140"/>
                <a:gd name="connsiteY78" fmla="*/ 909797 h 8590988"/>
                <a:gd name="connsiteX79" fmla="*/ 835104 w 4384140"/>
                <a:gd name="connsiteY79" fmla="*/ 362 h 8590988"/>
                <a:gd name="connsiteX80" fmla="*/ 344324 w 4384140"/>
                <a:gd name="connsiteY80" fmla="*/ 1179841 h 8590988"/>
                <a:gd name="connsiteX81" fmla="*/ 268691 w 4384140"/>
                <a:gd name="connsiteY81" fmla="*/ 709197 h 8590988"/>
                <a:gd name="connsiteX82" fmla="*/ 209031 w 4384140"/>
                <a:gd name="connsiteY82" fmla="*/ 274923 h 8590988"/>
                <a:gd name="connsiteX83" fmla="*/ 1699 w 4384140"/>
                <a:gd name="connsiteY83" fmla="*/ 1220431 h 8590988"/>
                <a:gd name="connsiteX84" fmla="*/ 0 w 4384140"/>
                <a:gd name="connsiteY84" fmla="*/ 1872845 h 8590988"/>
                <a:gd name="connsiteX85" fmla="*/ 3645 w 4384140"/>
                <a:gd name="connsiteY85" fmla="*/ 3542235 h 8590988"/>
                <a:gd name="connsiteX86" fmla="*/ 5301 w 4384140"/>
                <a:gd name="connsiteY86" fmla="*/ 4266334 h 8590988"/>
                <a:gd name="connsiteX87" fmla="*/ 5468 w 4384140"/>
                <a:gd name="connsiteY87" fmla="*/ 4295495 h 8590988"/>
                <a:gd name="connsiteX88" fmla="*/ 5301 w 4384140"/>
                <a:gd name="connsiteY88" fmla="*/ 4324655 h 8590988"/>
                <a:gd name="connsiteX89" fmla="*/ 3645 w 4384140"/>
                <a:gd name="connsiteY89" fmla="*/ 5048755 h 8590988"/>
                <a:gd name="connsiteX90" fmla="*/ 0 w 4384140"/>
                <a:gd name="connsiteY90" fmla="*/ 6718145 h 8590988"/>
                <a:gd name="connsiteX91" fmla="*/ 1699 w 4384140"/>
                <a:gd name="connsiteY91" fmla="*/ 7370558 h 8590988"/>
                <a:gd name="connsiteX92" fmla="*/ 209031 w 4384140"/>
                <a:gd name="connsiteY92" fmla="*/ 8316066 h 8590988"/>
                <a:gd name="connsiteX93" fmla="*/ 268691 w 4384140"/>
                <a:gd name="connsiteY93" fmla="*/ 7881791 h 8590988"/>
                <a:gd name="connsiteX94" fmla="*/ 344324 w 4384140"/>
                <a:gd name="connsiteY94" fmla="*/ 7411148 h 8590988"/>
                <a:gd name="connsiteX95" fmla="*/ 835104 w 4384140"/>
                <a:gd name="connsiteY95" fmla="*/ 8590627 h 8590988"/>
                <a:gd name="connsiteX0" fmla="*/ 835104 w 4384140"/>
                <a:gd name="connsiteY0" fmla="*/ 8590627 h 8590988"/>
                <a:gd name="connsiteX1" fmla="*/ 834414 w 4384140"/>
                <a:gd name="connsiteY1" fmla="*/ 7681192 h 8590988"/>
                <a:gd name="connsiteX2" fmla="*/ 862172 w 4384140"/>
                <a:gd name="connsiteY2" fmla="*/ 6771887 h 8590988"/>
                <a:gd name="connsiteX3" fmla="*/ 1145118 w 4384140"/>
                <a:gd name="connsiteY3" fmla="*/ 7053154 h 8590988"/>
                <a:gd name="connsiteX4" fmla="*/ 1160706 w 4384140"/>
                <a:gd name="connsiteY4" fmla="*/ 7470975 h 8590988"/>
                <a:gd name="connsiteX5" fmla="*/ 1318688 w 4384140"/>
                <a:gd name="connsiteY5" fmla="*/ 8375102 h 8590988"/>
                <a:gd name="connsiteX6" fmla="*/ 1470500 w 4384140"/>
                <a:gd name="connsiteY6" fmla="*/ 7438485 h 8590988"/>
                <a:gd name="connsiteX7" fmla="*/ 2150935 w 4384140"/>
                <a:gd name="connsiteY7" fmla="*/ 8107592 h 8590988"/>
                <a:gd name="connsiteX8" fmla="*/ 1885677 w 4384140"/>
                <a:gd name="connsiteY8" fmla="*/ 7479560 h 8590988"/>
                <a:gd name="connsiteX9" fmla="*/ 1752199 w 4384140"/>
                <a:gd name="connsiteY9" fmla="*/ 7238314 h 8590988"/>
                <a:gd name="connsiteX10" fmla="*/ 1573428 w 4384140"/>
                <a:gd name="connsiteY10" fmla="*/ 6547078 h 8590988"/>
                <a:gd name="connsiteX11" fmla="*/ 2108106 w 4384140"/>
                <a:gd name="connsiteY11" fmla="*/ 6870591 h 8590988"/>
                <a:gd name="connsiteX12" fmla="*/ 2599668 w 4384140"/>
                <a:gd name="connsiteY12" fmla="*/ 7409298 h 8590988"/>
                <a:gd name="connsiteX13" fmla="*/ 3353065 w 4384140"/>
                <a:gd name="connsiteY13" fmla="*/ 7767208 h 8590988"/>
                <a:gd name="connsiteX14" fmla="*/ 3026979 w 4384140"/>
                <a:gd name="connsiteY14" fmla="*/ 7218352 h 8590988"/>
                <a:gd name="connsiteX15" fmla="*/ 2756381 w 4384140"/>
                <a:gd name="connsiteY15" fmla="*/ 6773729 h 8590988"/>
                <a:gd name="connsiteX16" fmla="*/ 3901086 w 4384140"/>
                <a:gd name="connsiteY16" fmla="*/ 6905644 h 8590988"/>
                <a:gd name="connsiteX17" fmla="*/ 3279088 w 4384140"/>
                <a:gd name="connsiteY17" fmla="*/ 6482242 h 8590988"/>
                <a:gd name="connsiteX18" fmla="*/ 2304727 w 4384140"/>
                <a:gd name="connsiteY18" fmla="*/ 6347561 h 8590988"/>
                <a:gd name="connsiteX19" fmla="*/ 1666586 w 4384140"/>
                <a:gd name="connsiteY19" fmla="*/ 6103647 h 8590988"/>
                <a:gd name="connsiteX20" fmla="*/ 2763193 w 4384140"/>
                <a:gd name="connsiteY20" fmla="*/ 6166762 h 8590988"/>
                <a:gd name="connsiteX21" fmla="*/ 3407578 w 4384140"/>
                <a:gd name="connsiteY21" fmla="*/ 6248858 h 8590988"/>
                <a:gd name="connsiteX22" fmla="*/ 4188231 w 4384140"/>
                <a:gd name="connsiteY22" fmla="*/ 6340182 h 8590988"/>
                <a:gd name="connsiteX23" fmla="*/ 3547746 w 4384140"/>
                <a:gd name="connsiteY23" fmla="*/ 5996107 h 8590988"/>
                <a:gd name="connsiteX24" fmla="*/ 4383883 w 4384140"/>
                <a:gd name="connsiteY24" fmla="*/ 5735056 h 8590988"/>
                <a:gd name="connsiteX25" fmla="*/ 3630086 w 4384140"/>
                <a:gd name="connsiteY25" fmla="*/ 5600756 h 8590988"/>
                <a:gd name="connsiteX26" fmla="*/ 2623827 w 4384140"/>
                <a:gd name="connsiteY26" fmla="*/ 5617654 h 8590988"/>
                <a:gd name="connsiteX27" fmla="*/ 2049635 w 4384140"/>
                <a:gd name="connsiteY27" fmla="*/ 5382903 h 8590988"/>
                <a:gd name="connsiteX28" fmla="*/ 3252048 w 4384140"/>
                <a:gd name="connsiteY28" fmla="*/ 5242469 h 8590988"/>
                <a:gd name="connsiteX29" fmla="*/ 3511732 w 4384140"/>
                <a:gd name="connsiteY29" fmla="*/ 5243390 h 8590988"/>
                <a:gd name="connsiteX30" fmla="*/ 3949817 w 4384140"/>
                <a:gd name="connsiteY30" fmla="*/ 5282400 h 8590988"/>
                <a:gd name="connsiteX31" fmla="*/ 4235168 w 4384140"/>
                <a:gd name="connsiteY31" fmla="*/ 5173284 h 8590988"/>
                <a:gd name="connsiteX32" fmla="*/ 2002333 w 4384140"/>
                <a:gd name="connsiteY32" fmla="*/ 4655670 h 8590988"/>
                <a:gd name="connsiteX33" fmla="*/ 3608503 w 4384140"/>
                <a:gd name="connsiteY33" fmla="*/ 4509682 h 8590988"/>
                <a:gd name="connsiteX34" fmla="*/ 4142612 w 4384140"/>
                <a:gd name="connsiteY34" fmla="*/ 4341007 h 8590988"/>
                <a:gd name="connsiteX35" fmla="*/ 4149376 w 4384140"/>
                <a:gd name="connsiteY35" fmla="*/ 4310189 h 8590988"/>
                <a:gd name="connsiteX36" fmla="*/ 4155822 w 4384140"/>
                <a:gd name="connsiteY36" fmla="*/ 4310165 h 8590988"/>
                <a:gd name="connsiteX37" fmla="*/ 4152602 w 4384140"/>
                <a:gd name="connsiteY37" fmla="*/ 4295495 h 8590988"/>
                <a:gd name="connsiteX38" fmla="*/ 4155822 w 4384140"/>
                <a:gd name="connsiteY38" fmla="*/ 4280825 h 8590988"/>
                <a:gd name="connsiteX39" fmla="*/ 4149376 w 4384140"/>
                <a:gd name="connsiteY39" fmla="*/ 4280800 h 8590988"/>
                <a:gd name="connsiteX40" fmla="*/ 4142612 w 4384140"/>
                <a:gd name="connsiteY40" fmla="*/ 4249983 h 8590988"/>
                <a:gd name="connsiteX41" fmla="*/ 3608503 w 4384140"/>
                <a:gd name="connsiteY41" fmla="*/ 4081308 h 8590988"/>
                <a:gd name="connsiteX42" fmla="*/ 2107081 w 4384140"/>
                <a:gd name="connsiteY42" fmla="*/ 3918015 h 8590988"/>
                <a:gd name="connsiteX43" fmla="*/ 4235168 w 4384140"/>
                <a:gd name="connsiteY43" fmla="*/ 3417706 h 8590988"/>
                <a:gd name="connsiteX44" fmla="*/ 3949817 w 4384140"/>
                <a:gd name="connsiteY44" fmla="*/ 3308590 h 8590988"/>
                <a:gd name="connsiteX45" fmla="*/ 3511732 w 4384140"/>
                <a:gd name="connsiteY45" fmla="*/ 3347600 h 8590988"/>
                <a:gd name="connsiteX46" fmla="*/ 3252048 w 4384140"/>
                <a:gd name="connsiteY46" fmla="*/ 3348521 h 8590988"/>
                <a:gd name="connsiteX47" fmla="*/ 2845595 w 4384140"/>
                <a:gd name="connsiteY47" fmla="*/ 3349764 h 8590988"/>
                <a:gd name="connsiteX48" fmla="*/ 1944879 w 4384140"/>
                <a:gd name="connsiteY48" fmla="*/ 3216743 h 8590988"/>
                <a:gd name="connsiteX49" fmla="*/ 3052352 w 4384140"/>
                <a:gd name="connsiteY49" fmla="*/ 2981988 h 8590988"/>
                <a:gd name="connsiteX50" fmla="*/ 3630086 w 4384140"/>
                <a:gd name="connsiteY50" fmla="*/ 2990233 h 8590988"/>
                <a:gd name="connsiteX51" fmla="*/ 4383883 w 4384140"/>
                <a:gd name="connsiteY51" fmla="*/ 2855933 h 8590988"/>
                <a:gd name="connsiteX52" fmla="*/ 3547746 w 4384140"/>
                <a:gd name="connsiteY52" fmla="*/ 2594882 h 8590988"/>
                <a:gd name="connsiteX53" fmla="*/ 4188231 w 4384140"/>
                <a:gd name="connsiteY53" fmla="*/ 2250807 h 8590988"/>
                <a:gd name="connsiteX54" fmla="*/ 3407578 w 4384140"/>
                <a:gd name="connsiteY54" fmla="*/ 2342131 h 8590988"/>
                <a:gd name="connsiteX55" fmla="*/ 2763193 w 4384140"/>
                <a:gd name="connsiteY55" fmla="*/ 2424228 h 8590988"/>
                <a:gd name="connsiteX56" fmla="*/ 1857043 w 4384140"/>
                <a:gd name="connsiteY56" fmla="*/ 2539253 h 8590988"/>
                <a:gd name="connsiteX57" fmla="*/ 2304727 w 4384140"/>
                <a:gd name="connsiteY57" fmla="*/ 2243428 h 8590988"/>
                <a:gd name="connsiteX58" fmla="*/ 3279088 w 4384140"/>
                <a:gd name="connsiteY58" fmla="*/ 2108747 h 8590988"/>
                <a:gd name="connsiteX59" fmla="*/ 3901086 w 4384140"/>
                <a:gd name="connsiteY59" fmla="*/ 1685345 h 8590988"/>
                <a:gd name="connsiteX60" fmla="*/ 2756381 w 4384140"/>
                <a:gd name="connsiteY60" fmla="*/ 1817260 h 8590988"/>
                <a:gd name="connsiteX61" fmla="*/ 3026979 w 4384140"/>
                <a:gd name="connsiteY61" fmla="*/ 1372637 h 8590988"/>
                <a:gd name="connsiteX62" fmla="*/ 3353065 w 4384140"/>
                <a:gd name="connsiteY62" fmla="*/ 823782 h 8590988"/>
                <a:gd name="connsiteX63" fmla="*/ 2599668 w 4384140"/>
                <a:gd name="connsiteY63" fmla="*/ 1181691 h 8590988"/>
                <a:gd name="connsiteX64" fmla="*/ 2108106 w 4384140"/>
                <a:gd name="connsiteY64" fmla="*/ 1720398 h 8590988"/>
                <a:gd name="connsiteX65" fmla="*/ 1876440 w 4384140"/>
                <a:gd name="connsiteY65" fmla="*/ 1939020 h 8590988"/>
                <a:gd name="connsiteX66" fmla="*/ 1554380 w 4384140"/>
                <a:gd name="connsiteY66" fmla="*/ 2173692 h 8590988"/>
                <a:gd name="connsiteX67" fmla="*/ 1612835 w 4384140"/>
                <a:gd name="connsiteY67" fmla="*/ 1831414 h 8590988"/>
                <a:gd name="connsiteX68" fmla="*/ 1678286 w 4384140"/>
                <a:gd name="connsiteY68" fmla="*/ 1634661 h 8590988"/>
                <a:gd name="connsiteX69" fmla="*/ 1752199 w 4384140"/>
                <a:gd name="connsiteY69" fmla="*/ 1404590 h 8590988"/>
                <a:gd name="connsiteX70" fmla="*/ 1885677 w 4384140"/>
                <a:gd name="connsiteY70" fmla="*/ 1111428 h 8590988"/>
                <a:gd name="connsiteX71" fmla="*/ 2150935 w 4384140"/>
                <a:gd name="connsiteY71" fmla="*/ 483397 h 8590988"/>
                <a:gd name="connsiteX72" fmla="*/ 1470500 w 4384140"/>
                <a:gd name="connsiteY72" fmla="*/ 1152504 h 8590988"/>
                <a:gd name="connsiteX73" fmla="*/ 1318688 w 4384140"/>
                <a:gd name="connsiteY73" fmla="*/ 215887 h 8590988"/>
                <a:gd name="connsiteX74" fmla="*/ 1103572 w 4384140"/>
                <a:gd name="connsiteY74" fmla="*/ 1094057 h 8590988"/>
                <a:gd name="connsiteX75" fmla="*/ 1040364 w 4384140"/>
                <a:gd name="connsiteY75" fmla="*/ 1503223 h 8590988"/>
                <a:gd name="connsiteX76" fmla="*/ 862172 w 4384140"/>
                <a:gd name="connsiteY76" fmla="*/ 1819102 h 8590988"/>
                <a:gd name="connsiteX77" fmla="*/ 834414 w 4384140"/>
                <a:gd name="connsiteY77" fmla="*/ 909797 h 8590988"/>
                <a:gd name="connsiteX78" fmla="*/ 835104 w 4384140"/>
                <a:gd name="connsiteY78" fmla="*/ 362 h 8590988"/>
                <a:gd name="connsiteX79" fmla="*/ 344324 w 4384140"/>
                <a:gd name="connsiteY79" fmla="*/ 1179841 h 8590988"/>
                <a:gd name="connsiteX80" fmla="*/ 268691 w 4384140"/>
                <a:gd name="connsiteY80" fmla="*/ 709197 h 8590988"/>
                <a:gd name="connsiteX81" fmla="*/ 209031 w 4384140"/>
                <a:gd name="connsiteY81" fmla="*/ 274923 h 8590988"/>
                <a:gd name="connsiteX82" fmla="*/ 1699 w 4384140"/>
                <a:gd name="connsiteY82" fmla="*/ 1220431 h 8590988"/>
                <a:gd name="connsiteX83" fmla="*/ 0 w 4384140"/>
                <a:gd name="connsiteY83" fmla="*/ 1872845 h 8590988"/>
                <a:gd name="connsiteX84" fmla="*/ 3645 w 4384140"/>
                <a:gd name="connsiteY84" fmla="*/ 3542235 h 8590988"/>
                <a:gd name="connsiteX85" fmla="*/ 5301 w 4384140"/>
                <a:gd name="connsiteY85" fmla="*/ 4266334 h 8590988"/>
                <a:gd name="connsiteX86" fmla="*/ 5468 w 4384140"/>
                <a:gd name="connsiteY86" fmla="*/ 4295495 h 8590988"/>
                <a:gd name="connsiteX87" fmla="*/ 5301 w 4384140"/>
                <a:gd name="connsiteY87" fmla="*/ 4324655 h 8590988"/>
                <a:gd name="connsiteX88" fmla="*/ 3645 w 4384140"/>
                <a:gd name="connsiteY88" fmla="*/ 5048755 h 8590988"/>
                <a:gd name="connsiteX89" fmla="*/ 0 w 4384140"/>
                <a:gd name="connsiteY89" fmla="*/ 6718145 h 8590988"/>
                <a:gd name="connsiteX90" fmla="*/ 1699 w 4384140"/>
                <a:gd name="connsiteY90" fmla="*/ 7370558 h 8590988"/>
                <a:gd name="connsiteX91" fmla="*/ 209031 w 4384140"/>
                <a:gd name="connsiteY91" fmla="*/ 8316066 h 8590988"/>
                <a:gd name="connsiteX92" fmla="*/ 268691 w 4384140"/>
                <a:gd name="connsiteY92" fmla="*/ 7881791 h 8590988"/>
                <a:gd name="connsiteX93" fmla="*/ 344324 w 4384140"/>
                <a:gd name="connsiteY93" fmla="*/ 7411148 h 8590988"/>
                <a:gd name="connsiteX94" fmla="*/ 835104 w 4384140"/>
                <a:gd name="connsiteY94" fmla="*/ 8590627 h 8590988"/>
                <a:gd name="connsiteX0" fmla="*/ 835104 w 4384140"/>
                <a:gd name="connsiteY0" fmla="*/ 8590627 h 8590988"/>
                <a:gd name="connsiteX1" fmla="*/ 834414 w 4384140"/>
                <a:gd name="connsiteY1" fmla="*/ 7681192 h 8590988"/>
                <a:gd name="connsiteX2" fmla="*/ 862172 w 4384140"/>
                <a:gd name="connsiteY2" fmla="*/ 6771887 h 8590988"/>
                <a:gd name="connsiteX3" fmla="*/ 1145118 w 4384140"/>
                <a:gd name="connsiteY3" fmla="*/ 7053154 h 8590988"/>
                <a:gd name="connsiteX4" fmla="*/ 1160706 w 4384140"/>
                <a:gd name="connsiteY4" fmla="*/ 7470975 h 8590988"/>
                <a:gd name="connsiteX5" fmla="*/ 1318688 w 4384140"/>
                <a:gd name="connsiteY5" fmla="*/ 8375102 h 8590988"/>
                <a:gd name="connsiteX6" fmla="*/ 1470500 w 4384140"/>
                <a:gd name="connsiteY6" fmla="*/ 7438485 h 8590988"/>
                <a:gd name="connsiteX7" fmla="*/ 2150935 w 4384140"/>
                <a:gd name="connsiteY7" fmla="*/ 8107592 h 8590988"/>
                <a:gd name="connsiteX8" fmla="*/ 1885677 w 4384140"/>
                <a:gd name="connsiteY8" fmla="*/ 7479560 h 8590988"/>
                <a:gd name="connsiteX9" fmla="*/ 1752199 w 4384140"/>
                <a:gd name="connsiteY9" fmla="*/ 7238314 h 8590988"/>
                <a:gd name="connsiteX10" fmla="*/ 1573428 w 4384140"/>
                <a:gd name="connsiteY10" fmla="*/ 6547078 h 8590988"/>
                <a:gd name="connsiteX11" fmla="*/ 2108106 w 4384140"/>
                <a:gd name="connsiteY11" fmla="*/ 6870591 h 8590988"/>
                <a:gd name="connsiteX12" fmla="*/ 2599668 w 4384140"/>
                <a:gd name="connsiteY12" fmla="*/ 7409298 h 8590988"/>
                <a:gd name="connsiteX13" fmla="*/ 3353065 w 4384140"/>
                <a:gd name="connsiteY13" fmla="*/ 7767208 h 8590988"/>
                <a:gd name="connsiteX14" fmla="*/ 3026979 w 4384140"/>
                <a:gd name="connsiteY14" fmla="*/ 7218352 h 8590988"/>
                <a:gd name="connsiteX15" fmla="*/ 2756381 w 4384140"/>
                <a:gd name="connsiteY15" fmla="*/ 6773729 h 8590988"/>
                <a:gd name="connsiteX16" fmla="*/ 3901086 w 4384140"/>
                <a:gd name="connsiteY16" fmla="*/ 6905644 h 8590988"/>
                <a:gd name="connsiteX17" fmla="*/ 3279088 w 4384140"/>
                <a:gd name="connsiteY17" fmla="*/ 6482242 h 8590988"/>
                <a:gd name="connsiteX18" fmla="*/ 2304727 w 4384140"/>
                <a:gd name="connsiteY18" fmla="*/ 6347561 h 8590988"/>
                <a:gd name="connsiteX19" fmla="*/ 1666586 w 4384140"/>
                <a:gd name="connsiteY19" fmla="*/ 6103647 h 8590988"/>
                <a:gd name="connsiteX20" fmla="*/ 2763193 w 4384140"/>
                <a:gd name="connsiteY20" fmla="*/ 6166762 h 8590988"/>
                <a:gd name="connsiteX21" fmla="*/ 3407578 w 4384140"/>
                <a:gd name="connsiteY21" fmla="*/ 6248858 h 8590988"/>
                <a:gd name="connsiteX22" fmla="*/ 4188231 w 4384140"/>
                <a:gd name="connsiteY22" fmla="*/ 6340182 h 8590988"/>
                <a:gd name="connsiteX23" fmla="*/ 3547746 w 4384140"/>
                <a:gd name="connsiteY23" fmla="*/ 5996107 h 8590988"/>
                <a:gd name="connsiteX24" fmla="*/ 4383883 w 4384140"/>
                <a:gd name="connsiteY24" fmla="*/ 5735056 h 8590988"/>
                <a:gd name="connsiteX25" fmla="*/ 3630086 w 4384140"/>
                <a:gd name="connsiteY25" fmla="*/ 5600756 h 8590988"/>
                <a:gd name="connsiteX26" fmla="*/ 2623827 w 4384140"/>
                <a:gd name="connsiteY26" fmla="*/ 5617654 h 8590988"/>
                <a:gd name="connsiteX27" fmla="*/ 2049635 w 4384140"/>
                <a:gd name="connsiteY27" fmla="*/ 5382903 h 8590988"/>
                <a:gd name="connsiteX28" fmla="*/ 3252048 w 4384140"/>
                <a:gd name="connsiteY28" fmla="*/ 5242469 h 8590988"/>
                <a:gd name="connsiteX29" fmla="*/ 3511732 w 4384140"/>
                <a:gd name="connsiteY29" fmla="*/ 5243390 h 8590988"/>
                <a:gd name="connsiteX30" fmla="*/ 3949817 w 4384140"/>
                <a:gd name="connsiteY30" fmla="*/ 5282400 h 8590988"/>
                <a:gd name="connsiteX31" fmla="*/ 4235168 w 4384140"/>
                <a:gd name="connsiteY31" fmla="*/ 5173284 h 8590988"/>
                <a:gd name="connsiteX32" fmla="*/ 2002333 w 4384140"/>
                <a:gd name="connsiteY32" fmla="*/ 4655670 h 8590988"/>
                <a:gd name="connsiteX33" fmla="*/ 3608503 w 4384140"/>
                <a:gd name="connsiteY33" fmla="*/ 4509682 h 8590988"/>
                <a:gd name="connsiteX34" fmla="*/ 4142612 w 4384140"/>
                <a:gd name="connsiteY34" fmla="*/ 4341007 h 8590988"/>
                <a:gd name="connsiteX35" fmla="*/ 4149376 w 4384140"/>
                <a:gd name="connsiteY35" fmla="*/ 4310189 h 8590988"/>
                <a:gd name="connsiteX36" fmla="*/ 4155822 w 4384140"/>
                <a:gd name="connsiteY36" fmla="*/ 4310165 h 8590988"/>
                <a:gd name="connsiteX37" fmla="*/ 4152602 w 4384140"/>
                <a:gd name="connsiteY37" fmla="*/ 4295495 h 8590988"/>
                <a:gd name="connsiteX38" fmla="*/ 4155822 w 4384140"/>
                <a:gd name="connsiteY38" fmla="*/ 4280825 h 8590988"/>
                <a:gd name="connsiteX39" fmla="*/ 4149376 w 4384140"/>
                <a:gd name="connsiteY39" fmla="*/ 4280800 h 8590988"/>
                <a:gd name="connsiteX40" fmla="*/ 4142612 w 4384140"/>
                <a:gd name="connsiteY40" fmla="*/ 4249983 h 8590988"/>
                <a:gd name="connsiteX41" fmla="*/ 3608503 w 4384140"/>
                <a:gd name="connsiteY41" fmla="*/ 4081308 h 8590988"/>
                <a:gd name="connsiteX42" fmla="*/ 2107081 w 4384140"/>
                <a:gd name="connsiteY42" fmla="*/ 3918015 h 8590988"/>
                <a:gd name="connsiteX43" fmla="*/ 4235168 w 4384140"/>
                <a:gd name="connsiteY43" fmla="*/ 3417706 h 8590988"/>
                <a:gd name="connsiteX44" fmla="*/ 3949817 w 4384140"/>
                <a:gd name="connsiteY44" fmla="*/ 3308590 h 8590988"/>
                <a:gd name="connsiteX45" fmla="*/ 3511732 w 4384140"/>
                <a:gd name="connsiteY45" fmla="*/ 3347600 h 8590988"/>
                <a:gd name="connsiteX46" fmla="*/ 3252048 w 4384140"/>
                <a:gd name="connsiteY46" fmla="*/ 3348521 h 8590988"/>
                <a:gd name="connsiteX47" fmla="*/ 2845595 w 4384140"/>
                <a:gd name="connsiteY47" fmla="*/ 3349764 h 8590988"/>
                <a:gd name="connsiteX48" fmla="*/ 1944879 w 4384140"/>
                <a:gd name="connsiteY48" fmla="*/ 3216743 h 8590988"/>
                <a:gd name="connsiteX49" fmla="*/ 3052352 w 4384140"/>
                <a:gd name="connsiteY49" fmla="*/ 2981988 h 8590988"/>
                <a:gd name="connsiteX50" fmla="*/ 3630086 w 4384140"/>
                <a:gd name="connsiteY50" fmla="*/ 2990233 h 8590988"/>
                <a:gd name="connsiteX51" fmla="*/ 4383883 w 4384140"/>
                <a:gd name="connsiteY51" fmla="*/ 2855933 h 8590988"/>
                <a:gd name="connsiteX52" fmla="*/ 3547746 w 4384140"/>
                <a:gd name="connsiteY52" fmla="*/ 2594882 h 8590988"/>
                <a:gd name="connsiteX53" fmla="*/ 4188231 w 4384140"/>
                <a:gd name="connsiteY53" fmla="*/ 2250807 h 8590988"/>
                <a:gd name="connsiteX54" fmla="*/ 3407578 w 4384140"/>
                <a:gd name="connsiteY54" fmla="*/ 2342131 h 8590988"/>
                <a:gd name="connsiteX55" fmla="*/ 2763193 w 4384140"/>
                <a:gd name="connsiteY55" fmla="*/ 2424228 h 8590988"/>
                <a:gd name="connsiteX56" fmla="*/ 1857043 w 4384140"/>
                <a:gd name="connsiteY56" fmla="*/ 2539253 h 8590988"/>
                <a:gd name="connsiteX57" fmla="*/ 2304727 w 4384140"/>
                <a:gd name="connsiteY57" fmla="*/ 2243428 h 8590988"/>
                <a:gd name="connsiteX58" fmla="*/ 3279088 w 4384140"/>
                <a:gd name="connsiteY58" fmla="*/ 2108747 h 8590988"/>
                <a:gd name="connsiteX59" fmla="*/ 3901086 w 4384140"/>
                <a:gd name="connsiteY59" fmla="*/ 1685345 h 8590988"/>
                <a:gd name="connsiteX60" fmla="*/ 2756381 w 4384140"/>
                <a:gd name="connsiteY60" fmla="*/ 1817260 h 8590988"/>
                <a:gd name="connsiteX61" fmla="*/ 3026979 w 4384140"/>
                <a:gd name="connsiteY61" fmla="*/ 1372637 h 8590988"/>
                <a:gd name="connsiteX62" fmla="*/ 3353065 w 4384140"/>
                <a:gd name="connsiteY62" fmla="*/ 823782 h 8590988"/>
                <a:gd name="connsiteX63" fmla="*/ 2599668 w 4384140"/>
                <a:gd name="connsiteY63" fmla="*/ 1181691 h 8590988"/>
                <a:gd name="connsiteX64" fmla="*/ 2108106 w 4384140"/>
                <a:gd name="connsiteY64" fmla="*/ 1720398 h 8590988"/>
                <a:gd name="connsiteX65" fmla="*/ 1876440 w 4384140"/>
                <a:gd name="connsiteY65" fmla="*/ 1939020 h 8590988"/>
                <a:gd name="connsiteX66" fmla="*/ 1554380 w 4384140"/>
                <a:gd name="connsiteY66" fmla="*/ 2173692 h 8590988"/>
                <a:gd name="connsiteX67" fmla="*/ 1612835 w 4384140"/>
                <a:gd name="connsiteY67" fmla="*/ 1831414 h 8590988"/>
                <a:gd name="connsiteX68" fmla="*/ 1678286 w 4384140"/>
                <a:gd name="connsiteY68" fmla="*/ 1634661 h 8590988"/>
                <a:gd name="connsiteX69" fmla="*/ 1752199 w 4384140"/>
                <a:gd name="connsiteY69" fmla="*/ 1404590 h 8590988"/>
                <a:gd name="connsiteX70" fmla="*/ 1885677 w 4384140"/>
                <a:gd name="connsiteY70" fmla="*/ 1111428 h 8590988"/>
                <a:gd name="connsiteX71" fmla="*/ 2150935 w 4384140"/>
                <a:gd name="connsiteY71" fmla="*/ 483397 h 8590988"/>
                <a:gd name="connsiteX72" fmla="*/ 1470500 w 4384140"/>
                <a:gd name="connsiteY72" fmla="*/ 1152504 h 8590988"/>
                <a:gd name="connsiteX73" fmla="*/ 1318688 w 4384140"/>
                <a:gd name="connsiteY73" fmla="*/ 215887 h 8590988"/>
                <a:gd name="connsiteX74" fmla="*/ 1103572 w 4384140"/>
                <a:gd name="connsiteY74" fmla="*/ 1094057 h 8590988"/>
                <a:gd name="connsiteX75" fmla="*/ 1040364 w 4384140"/>
                <a:gd name="connsiteY75" fmla="*/ 1503223 h 8590988"/>
                <a:gd name="connsiteX76" fmla="*/ 862172 w 4384140"/>
                <a:gd name="connsiteY76" fmla="*/ 1819102 h 8590988"/>
                <a:gd name="connsiteX77" fmla="*/ 834414 w 4384140"/>
                <a:gd name="connsiteY77" fmla="*/ 909797 h 8590988"/>
                <a:gd name="connsiteX78" fmla="*/ 835104 w 4384140"/>
                <a:gd name="connsiteY78" fmla="*/ 362 h 8590988"/>
                <a:gd name="connsiteX79" fmla="*/ 344324 w 4384140"/>
                <a:gd name="connsiteY79" fmla="*/ 1179841 h 8590988"/>
                <a:gd name="connsiteX80" fmla="*/ 268691 w 4384140"/>
                <a:gd name="connsiteY80" fmla="*/ 709197 h 8590988"/>
                <a:gd name="connsiteX81" fmla="*/ 209031 w 4384140"/>
                <a:gd name="connsiteY81" fmla="*/ 274923 h 8590988"/>
                <a:gd name="connsiteX82" fmla="*/ 1699 w 4384140"/>
                <a:gd name="connsiteY82" fmla="*/ 1220431 h 8590988"/>
                <a:gd name="connsiteX83" fmla="*/ 0 w 4384140"/>
                <a:gd name="connsiteY83" fmla="*/ 1872845 h 8590988"/>
                <a:gd name="connsiteX84" fmla="*/ 3645 w 4384140"/>
                <a:gd name="connsiteY84" fmla="*/ 3542235 h 8590988"/>
                <a:gd name="connsiteX85" fmla="*/ 5301 w 4384140"/>
                <a:gd name="connsiteY85" fmla="*/ 4266334 h 8590988"/>
                <a:gd name="connsiteX86" fmla="*/ 5468 w 4384140"/>
                <a:gd name="connsiteY86" fmla="*/ 4295495 h 8590988"/>
                <a:gd name="connsiteX87" fmla="*/ 5301 w 4384140"/>
                <a:gd name="connsiteY87" fmla="*/ 4324655 h 8590988"/>
                <a:gd name="connsiteX88" fmla="*/ 3645 w 4384140"/>
                <a:gd name="connsiteY88" fmla="*/ 5048755 h 8590988"/>
                <a:gd name="connsiteX89" fmla="*/ 0 w 4384140"/>
                <a:gd name="connsiteY89" fmla="*/ 6718145 h 8590988"/>
                <a:gd name="connsiteX90" fmla="*/ 1699 w 4384140"/>
                <a:gd name="connsiteY90" fmla="*/ 7370558 h 8590988"/>
                <a:gd name="connsiteX91" fmla="*/ 209031 w 4384140"/>
                <a:gd name="connsiteY91" fmla="*/ 8316066 h 8590988"/>
                <a:gd name="connsiteX92" fmla="*/ 268691 w 4384140"/>
                <a:gd name="connsiteY92" fmla="*/ 7881791 h 8590988"/>
                <a:gd name="connsiteX93" fmla="*/ 344324 w 4384140"/>
                <a:gd name="connsiteY93" fmla="*/ 7411148 h 8590988"/>
                <a:gd name="connsiteX94" fmla="*/ 835104 w 4384140"/>
                <a:gd name="connsiteY94" fmla="*/ 8590627 h 8590988"/>
                <a:gd name="connsiteX0" fmla="*/ 835104 w 4384140"/>
                <a:gd name="connsiteY0" fmla="*/ 8590627 h 8590988"/>
                <a:gd name="connsiteX1" fmla="*/ 834414 w 4384140"/>
                <a:gd name="connsiteY1" fmla="*/ 7681192 h 8590988"/>
                <a:gd name="connsiteX2" fmla="*/ 862172 w 4384140"/>
                <a:gd name="connsiteY2" fmla="*/ 6771887 h 8590988"/>
                <a:gd name="connsiteX3" fmla="*/ 1145118 w 4384140"/>
                <a:gd name="connsiteY3" fmla="*/ 7053154 h 8590988"/>
                <a:gd name="connsiteX4" fmla="*/ 1160706 w 4384140"/>
                <a:gd name="connsiteY4" fmla="*/ 7470975 h 8590988"/>
                <a:gd name="connsiteX5" fmla="*/ 1318688 w 4384140"/>
                <a:gd name="connsiteY5" fmla="*/ 8375102 h 8590988"/>
                <a:gd name="connsiteX6" fmla="*/ 1470500 w 4384140"/>
                <a:gd name="connsiteY6" fmla="*/ 7438485 h 8590988"/>
                <a:gd name="connsiteX7" fmla="*/ 2150935 w 4384140"/>
                <a:gd name="connsiteY7" fmla="*/ 8107592 h 8590988"/>
                <a:gd name="connsiteX8" fmla="*/ 1885677 w 4384140"/>
                <a:gd name="connsiteY8" fmla="*/ 7479560 h 8590988"/>
                <a:gd name="connsiteX9" fmla="*/ 1752199 w 4384140"/>
                <a:gd name="connsiteY9" fmla="*/ 7238314 h 8590988"/>
                <a:gd name="connsiteX10" fmla="*/ 1573428 w 4384140"/>
                <a:gd name="connsiteY10" fmla="*/ 6547078 h 8590988"/>
                <a:gd name="connsiteX11" fmla="*/ 2108106 w 4384140"/>
                <a:gd name="connsiteY11" fmla="*/ 6870591 h 8590988"/>
                <a:gd name="connsiteX12" fmla="*/ 2599668 w 4384140"/>
                <a:gd name="connsiteY12" fmla="*/ 7409298 h 8590988"/>
                <a:gd name="connsiteX13" fmla="*/ 3353065 w 4384140"/>
                <a:gd name="connsiteY13" fmla="*/ 7767208 h 8590988"/>
                <a:gd name="connsiteX14" fmla="*/ 3026979 w 4384140"/>
                <a:gd name="connsiteY14" fmla="*/ 7218352 h 8590988"/>
                <a:gd name="connsiteX15" fmla="*/ 2756381 w 4384140"/>
                <a:gd name="connsiteY15" fmla="*/ 6773729 h 8590988"/>
                <a:gd name="connsiteX16" fmla="*/ 3901086 w 4384140"/>
                <a:gd name="connsiteY16" fmla="*/ 6905644 h 8590988"/>
                <a:gd name="connsiteX17" fmla="*/ 3279088 w 4384140"/>
                <a:gd name="connsiteY17" fmla="*/ 6482242 h 8590988"/>
                <a:gd name="connsiteX18" fmla="*/ 2304727 w 4384140"/>
                <a:gd name="connsiteY18" fmla="*/ 6347561 h 8590988"/>
                <a:gd name="connsiteX19" fmla="*/ 1885612 w 4384140"/>
                <a:gd name="connsiteY19" fmla="*/ 5999820 h 8590988"/>
                <a:gd name="connsiteX20" fmla="*/ 2763193 w 4384140"/>
                <a:gd name="connsiteY20" fmla="*/ 6166762 h 8590988"/>
                <a:gd name="connsiteX21" fmla="*/ 3407578 w 4384140"/>
                <a:gd name="connsiteY21" fmla="*/ 6248858 h 8590988"/>
                <a:gd name="connsiteX22" fmla="*/ 4188231 w 4384140"/>
                <a:gd name="connsiteY22" fmla="*/ 6340182 h 8590988"/>
                <a:gd name="connsiteX23" fmla="*/ 3547746 w 4384140"/>
                <a:gd name="connsiteY23" fmla="*/ 5996107 h 8590988"/>
                <a:gd name="connsiteX24" fmla="*/ 4383883 w 4384140"/>
                <a:gd name="connsiteY24" fmla="*/ 5735056 h 8590988"/>
                <a:gd name="connsiteX25" fmla="*/ 3630086 w 4384140"/>
                <a:gd name="connsiteY25" fmla="*/ 5600756 h 8590988"/>
                <a:gd name="connsiteX26" fmla="*/ 2623827 w 4384140"/>
                <a:gd name="connsiteY26" fmla="*/ 5617654 h 8590988"/>
                <a:gd name="connsiteX27" fmla="*/ 2049635 w 4384140"/>
                <a:gd name="connsiteY27" fmla="*/ 5382903 h 8590988"/>
                <a:gd name="connsiteX28" fmla="*/ 3252048 w 4384140"/>
                <a:gd name="connsiteY28" fmla="*/ 5242469 h 8590988"/>
                <a:gd name="connsiteX29" fmla="*/ 3511732 w 4384140"/>
                <a:gd name="connsiteY29" fmla="*/ 5243390 h 8590988"/>
                <a:gd name="connsiteX30" fmla="*/ 3949817 w 4384140"/>
                <a:gd name="connsiteY30" fmla="*/ 5282400 h 8590988"/>
                <a:gd name="connsiteX31" fmla="*/ 4235168 w 4384140"/>
                <a:gd name="connsiteY31" fmla="*/ 5173284 h 8590988"/>
                <a:gd name="connsiteX32" fmla="*/ 2002333 w 4384140"/>
                <a:gd name="connsiteY32" fmla="*/ 4655670 h 8590988"/>
                <a:gd name="connsiteX33" fmla="*/ 3608503 w 4384140"/>
                <a:gd name="connsiteY33" fmla="*/ 4509682 h 8590988"/>
                <a:gd name="connsiteX34" fmla="*/ 4142612 w 4384140"/>
                <a:gd name="connsiteY34" fmla="*/ 4341007 h 8590988"/>
                <a:gd name="connsiteX35" fmla="*/ 4149376 w 4384140"/>
                <a:gd name="connsiteY35" fmla="*/ 4310189 h 8590988"/>
                <a:gd name="connsiteX36" fmla="*/ 4155822 w 4384140"/>
                <a:gd name="connsiteY36" fmla="*/ 4310165 h 8590988"/>
                <a:gd name="connsiteX37" fmla="*/ 4152602 w 4384140"/>
                <a:gd name="connsiteY37" fmla="*/ 4295495 h 8590988"/>
                <a:gd name="connsiteX38" fmla="*/ 4155822 w 4384140"/>
                <a:gd name="connsiteY38" fmla="*/ 4280825 h 8590988"/>
                <a:gd name="connsiteX39" fmla="*/ 4149376 w 4384140"/>
                <a:gd name="connsiteY39" fmla="*/ 4280800 h 8590988"/>
                <a:gd name="connsiteX40" fmla="*/ 4142612 w 4384140"/>
                <a:gd name="connsiteY40" fmla="*/ 4249983 h 8590988"/>
                <a:gd name="connsiteX41" fmla="*/ 3608503 w 4384140"/>
                <a:gd name="connsiteY41" fmla="*/ 4081308 h 8590988"/>
                <a:gd name="connsiteX42" fmla="*/ 2107081 w 4384140"/>
                <a:gd name="connsiteY42" fmla="*/ 3918015 h 8590988"/>
                <a:gd name="connsiteX43" fmla="*/ 4235168 w 4384140"/>
                <a:gd name="connsiteY43" fmla="*/ 3417706 h 8590988"/>
                <a:gd name="connsiteX44" fmla="*/ 3949817 w 4384140"/>
                <a:gd name="connsiteY44" fmla="*/ 3308590 h 8590988"/>
                <a:gd name="connsiteX45" fmla="*/ 3511732 w 4384140"/>
                <a:gd name="connsiteY45" fmla="*/ 3347600 h 8590988"/>
                <a:gd name="connsiteX46" fmla="*/ 3252048 w 4384140"/>
                <a:gd name="connsiteY46" fmla="*/ 3348521 h 8590988"/>
                <a:gd name="connsiteX47" fmla="*/ 2845595 w 4384140"/>
                <a:gd name="connsiteY47" fmla="*/ 3349764 h 8590988"/>
                <a:gd name="connsiteX48" fmla="*/ 1944879 w 4384140"/>
                <a:gd name="connsiteY48" fmla="*/ 3216743 h 8590988"/>
                <a:gd name="connsiteX49" fmla="*/ 3052352 w 4384140"/>
                <a:gd name="connsiteY49" fmla="*/ 2981988 h 8590988"/>
                <a:gd name="connsiteX50" fmla="*/ 3630086 w 4384140"/>
                <a:gd name="connsiteY50" fmla="*/ 2990233 h 8590988"/>
                <a:gd name="connsiteX51" fmla="*/ 4383883 w 4384140"/>
                <a:gd name="connsiteY51" fmla="*/ 2855933 h 8590988"/>
                <a:gd name="connsiteX52" fmla="*/ 3547746 w 4384140"/>
                <a:gd name="connsiteY52" fmla="*/ 2594882 h 8590988"/>
                <a:gd name="connsiteX53" fmla="*/ 4188231 w 4384140"/>
                <a:gd name="connsiteY53" fmla="*/ 2250807 h 8590988"/>
                <a:gd name="connsiteX54" fmla="*/ 3407578 w 4384140"/>
                <a:gd name="connsiteY54" fmla="*/ 2342131 h 8590988"/>
                <a:gd name="connsiteX55" fmla="*/ 2763193 w 4384140"/>
                <a:gd name="connsiteY55" fmla="*/ 2424228 h 8590988"/>
                <a:gd name="connsiteX56" fmla="*/ 1857043 w 4384140"/>
                <a:gd name="connsiteY56" fmla="*/ 2539253 h 8590988"/>
                <a:gd name="connsiteX57" fmla="*/ 2304727 w 4384140"/>
                <a:gd name="connsiteY57" fmla="*/ 2243428 h 8590988"/>
                <a:gd name="connsiteX58" fmla="*/ 3279088 w 4384140"/>
                <a:gd name="connsiteY58" fmla="*/ 2108747 h 8590988"/>
                <a:gd name="connsiteX59" fmla="*/ 3901086 w 4384140"/>
                <a:gd name="connsiteY59" fmla="*/ 1685345 h 8590988"/>
                <a:gd name="connsiteX60" fmla="*/ 2756381 w 4384140"/>
                <a:gd name="connsiteY60" fmla="*/ 1817260 h 8590988"/>
                <a:gd name="connsiteX61" fmla="*/ 3026979 w 4384140"/>
                <a:gd name="connsiteY61" fmla="*/ 1372637 h 8590988"/>
                <a:gd name="connsiteX62" fmla="*/ 3353065 w 4384140"/>
                <a:gd name="connsiteY62" fmla="*/ 823782 h 8590988"/>
                <a:gd name="connsiteX63" fmla="*/ 2599668 w 4384140"/>
                <a:gd name="connsiteY63" fmla="*/ 1181691 h 8590988"/>
                <a:gd name="connsiteX64" fmla="*/ 2108106 w 4384140"/>
                <a:gd name="connsiteY64" fmla="*/ 1720398 h 8590988"/>
                <a:gd name="connsiteX65" fmla="*/ 1876440 w 4384140"/>
                <a:gd name="connsiteY65" fmla="*/ 1939020 h 8590988"/>
                <a:gd name="connsiteX66" fmla="*/ 1554380 w 4384140"/>
                <a:gd name="connsiteY66" fmla="*/ 2173692 h 8590988"/>
                <a:gd name="connsiteX67" fmla="*/ 1612835 w 4384140"/>
                <a:gd name="connsiteY67" fmla="*/ 1831414 h 8590988"/>
                <a:gd name="connsiteX68" fmla="*/ 1678286 w 4384140"/>
                <a:gd name="connsiteY68" fmla="*/ 1634661 h 8590988"/>
                <a:gd name="connsiteX69" fmla="*/ 1752199 w 4384140"/>
                <a:gd name="connsiteY69" fmla="*/ 1404590 h 8590988"/>
                <a:gd name="connsiteX70" fmla="*/ 1885677 w 4384140"/>
                <a:gd name="connsiteY70" fmla="*/ 1111428 h 8590988"/>
                <a:gd name="connsiteX71" fmla="*/ 2150935 w 4384140"/>
                <a:gd name="connsiteY71" fmla="*/ 483397 h 8590988"/>
                <a:gd name="connsiteX72" fmla="*/ 1470500 w 4384140"/>
                <a:gd name="connsiteY72" fmla="*/ 1152504 h 8590988"/>
                <a:gd name="connsiteX73" fmla="*/ 1318688 w 4384140"/>
                <a:gd name="connsiteY73" fmla="*/ 215887 h 8590988"/>
                <a:gd name="connsiteX74" fmla="*/ 1103572 w 4384140"/>
                <a:gd name="connsiteY74" fmla="*/ 1094057 h 8590988"/>
                <a:gd name="connsiteX75" fmla="*/ 1040364 w 4384140"/>
                <a:gd name="connsiteY75" fmla="*/ 1503223 h 8590988"/>
                <a:gd name="connsiteX76" fmla="*/ 862172 w 4384140"/>
                <a:gd name="connsiteY76" fmla="*/ 1819102 h 8590988"/>
                <a:gd name="connsiteX77" fmla="*/ 834414 w 4384140"/>
                <a:gd name="connsiteY77" fmla="*/ 909797 h 8590988"/>
                <a:gd name="connsiteX78" fmla="*/ 835104 w 4384140"/>
                <a:gd name="connsiteY78" fmla="*/ 362 h 8590988"/>
                <a:gd name="connsiteX79" fmla="*/ 344324 w 4384140"/>
                <a:gd name="connsiteY79" fmla="*/ 1179841 h 8590988"/>
                <a:gd name="connsiteX80" fmla="*/ 268691 w 4384140"/>
                <a:gd name="connsiteY80" fmla="*/ 709197 h 8590988"/>
                <a:gd name="connsiteX81" fmla="*/ 209031 w 4384140"/>
                <a:gd name="connsiteY81" fmla="*/ 274923 h 8590988"/>
                <a:gd name="connsiteX82" fmla="*/ 1699 w 4384140"/>
                <a:gd name="connsiteY82" fmla="*/ 1220431 h 8590988"/>
                <a:gd name="connsiteX83" fmla="*/ 0 w 4384140"/>
                <a:gd name="connsiteY83" fmla="*/ 1872845 h 8590988"/>
                <a:gd name="connsiteX84" fmla="*/ 3645 w 4384140"/>
                <a:gd name="connsiteY84" fmla="*/ 3542235 h 8590988"/>
                <a:gd name="connsiteX85" fmla="*/ 5301 w 4384140"/>
                <a:gd name="connsiteY85" fmla="*/ 4266334 h 8590988"/>
                <a:gd name="connsiteX86" fmla="*/ 5468 w 4384140"/>
                <a:gd name="connsiteY86" fmla="*/ 4295495 h 8590988"/>
                <a:gd name="connsiteX87" fmla="*/ 5301 w 4384140"/>
                <a:gd name="connsiteY87" fmla="*/ 4324655 h 8590988"/>
                <a:gd name="connsiteX88" fmla="*/ 3645 w 4384140"/>
                <a:gd name="connsiteY88" fmla="*/ 5048755 h 8590988"/>
                <a:gd name="connsiteX89" fmla="*/ 0 w 4384140"/>
                <a:gd name="connsiteY89" fmla="*/ 6718145 h 8590988"/>
                <a:gd name="connsiteX90" fmla="*/ 1699 w 4384140"/>
                <a:gd name="connsiteY90" fmla="*/ 7370558 h 8590988"/>
                <a:gd name="connsiteX91" fmla="*/ 209031 w 4384140"/>
                <a:gd name="connsiteY91" fmla="*/ 8316066 h 8590988"/>
                <a:gd name="connsiteX92" fmla="*/ 268691 w 4384140"/>
                <a:gd name="connsiteY92" fmla="*/ 7881791 h 8590988"/>
                <a:gd name="connsiteX93" fmla="*/ 344324 w 4384140"/>
                <a:gd name="connsiteY93" fmla="*/ 7411148 h 8590988"/>
                <a:gd name="connsiteX94" fmla="*/ 835104 w 4384140"/>
                <a:gd name="connsiteY94" fmla="*/ 8590627 h 8590988"/>
                <a:gd name="connsiteX0" fmla="*/ 835104 w 4384140"/>
                <a:gd name="connsiteY0" fmla="*/ 8590627 h 8590988"/>
                <a:gd name="connsiteX1" fmla="*/ 834414 w 4384140"/>
                <a:gd name="connsiteY1" fmla="*/ 7681192 h 8590988"/>
                <a:gd name="connsiteX2" fmla="*/ 862172 w 4384140"/>
                <a:gd name="connsiteY2" fmla="*/ 6771887 h 8590988"/>
                <a:gd name="connsiteX3" fmla="*/ 1145118 w 4384140"/>
                <a:gd name="connsiteY3" fmla="*/ 7053154 h 8590988"/>
                <a:gd name="connsiteX4" fmla="*/ 1160706 w 4384140"/>
                <a:gd name="connsiteY4" fmla="*/ 7470975 h 8590988"/>
                <a:gd name="connsiteX5" fmla="*/ 1318688 w 4384140"/>
                <a:gd name="connsiteY5" fmla="*/ 8375102 h 8590988"/>
                <a:gd name="connsiteX6" fmla="*/ 1470500 w 4384140"/>
                <a:gd name="connsiteY6" fmla="*/ 7438485 h 8590988"/>
                <a:gd name="connsiteX7" fmla="*/ 2150935 w 4384140"/>
                <a:gd name="connsiteY7" fmla="*/ 8107592 h 8590988"/>
                <a:gd name="connsiteX8" fmla="*/ 1885677 w 4384140"/>
                <a:gd name="connsiteY8" fmla="*/ 7479560 h 8590988"/>
                <a:gd name="connsiteX9" fmla="*/ 1752199 w 4384140"/>
                <a:gd name="connsiteY9" fmla="*/ 7238314 h 8590988"/>
                <a:gd name="connsiteX10" fmla="*/ 1573428 w 4384140"/>
                <a:gd name="connsiteY10" fmla="*/ 6547078 h 8590988"/>
                <a:gd name="connsiteX11" fmla="*/ 2108106 w 4384140"/>
                <a:gd name="connsiteY11" fmla="*/ 6870591 h 8590988"/>
                <a:gd name="connsiteX12" fmla="*/ 2599668 w 4384140"/>
                <a:gd name="connsiteY12" fmla="*/ 7409298 h 8590988"/>
                <a:gd name="connsiteX13" fmla="*/ 3353065 w 4384140"/>
                <a:gd name="connsiteY13" fmla="*/ 7767208 h 8590988"/>
                <a:gd name="connsiteX14" fmla="*/ 3026979 w 4384140"/>
                <a:gd name="connsiteY14" fmla="*/ 7218352 h 8590988"/>
                <a:gd name="connsiteX15" fmla="*/ 2756381 w 4384140"/>
                <a:gd name="connsiteY15" fmla="*/ 6773729 h 8590988"/>
                <a:gd name="connsiteX16" fmla="*/ 3901086 w 4384140"/>
                <a:gd name="connsiteY16" fmla="*/ 6905644 h 8590988"/>
                <a:gd name="connsiteX17" fmla="*/ 3279088 w 4384140"/>
                <a:gd name="connsiteY17" fmla="*/ 6482242 h 8590988"/>
                <a:gd name="connsiteX18" fmla="*/ 2304727 w 4384140"/>
                <a:gd name="connsiteY18" fmla="*/ 6347561 h 8590988"/>
                <a:gd name="connsiteX19" fmla="*/ 1885612 w 4384140"/>
                <a:gd name="connsiteY19" fmla="*/ 5999820 h 8590988"/>
                <a:gd name="connsiteX20" fmla="*/ 2763193 w 4384140"/>
                <a:gd name="connsiteY20" fmla="*/ 6166762 h 8590988"/>
                <a:gd name="connsiteX21" fmla="*/ 3407578 w 4384140"/>
                <a:gd name="connsiteY21" fmla="*/ 6248858 h 8590988"/>
                <a:gd name="connsiteX22" fmla="*/ 4188231 w 4384140"/>
                <a:gd name="connsiteY22" fmla="*/ 6340182 h 8590988"/>
                <a:gd name="connsiteX23" fmla="*/ 3547746 w 4384140"/>
                <a:gd name="connsiteY23" fmla="*/ 5996107 h 8590988"/>
                <a:gd name="connsiteX24" fmla="*/ 4383883 w 4384140"/>
                <a:gd name="connsiteY24" fmla="*/ 5735056 h 8590988"/>
                <a:gd name="connsiteX25" fmla="*/ 3630086 w 4384140"/>
                <a:gd name="connsiteY25" fmla="*/ 5600756 h 8590988"/>
                <a:gd name="connsiteX26" fmla="*/ 2623827 w 4384140"/>
                <a:gd name="connsiteY26" fmla="*/ 5617654 h 8590988"/>
                <a:gd name="connsiteX27" fmla="*/ 2049635 w 4384140"/>
                <a:gd name="connsiteY27" fmla="*/ 5382903 h 8590988"/>
                <a:gd name="connsiteX28" fmla="*/ 3252048 w 4384140"/>
                <a:gd name="connsiteY28" fmla="*/ 5242469 h 8590988"/>
                <a:gd name="connsiteX29" fmla="*/ 3511732 w 4384140"/>
                <a:gd name="connsiteY29" fmla="*/ 5243390 h 8590988"/>
                <a:gd name="connsiteX30" fmla="*/ 3949817 w 4384140"/>
                <a:gd name="connsiteY30" fmla="*/ 5282400 h 8590988"/>
                <a:gd name="connsiteX31" fmla="*/ 4235168 w 4384140"/>
                <a:gd name="connsiteY31" fmla="*/ 5173284 h 8590988"/>
                <a:gd name="connsiteX32" fmla="*/ 2002333 w 4384140"/>
                <a:gd name="connsiteY32" fmla="*/ 4655670 h 8590988"/>
                <a:gd name="connsiteX33" fmla="*/ 3608503 w 4384140"/>
                <a:gd name="connsiteY33" fmla="*/ 4509682 h 8590988"/>
                <a:gd name="connsiteX34" fmla="*/ 4142612 w 4384140"/>
                <a:gd name="connsiteY34" fmla="*/ 4341007 h 8590988"/>
                <a:gd name="connsiteX35" fmla="*/ 4149376 w 4384140"/>
                <a:gd name="connsiteY35" fmla="*/ 4310189 h 8590988"/>
                <a:gd name="connsiteX36" fmla="*/ 4155822 w 4384140"/>
                <a:gd name="connsiteY36" fmla="*/ 4310165 h 8590988"/>
                <a:gd name="connsiteX37" fmla="*/ 4152602 w 4384140"/>
                <a:gd name="connsiteY37" fmla="*/ 4295495 h 8590988"/>
                <a:gd name="connsiteX38" fmla="*/ 4155822 w 4384140"/>
                <a:gd name="connsiteY38" fmla="*/ 4280825 h 8590988"/>
                <a:gd name="connsiteX39" fmla="*/ 4149376 w 4384140"/>
                <a:gd name="connsiteY39" fmla="*/ 4280800 h 8590988"/>
                <a:gd name="connsiteX40" fmla="*/ 4142612 w 4384140"/>
                <a:gd name="connsiteY40" fmla="*/ 4249983 h 8590988"/>
                <a:gd name="connsiteX41" fmla="*/ 3608503 w 4384140"/>
                <a:gd name="connsiteY41" fmla="*/ 4081308 h 8590988"/>
                <a:gd name="connsiteX42" fmla="*/ 2107081 w 4384140"/>
                <a:gd name="connsiteY42" fmla="*/ 3918015 h 8590988"/>
                <a:gd name="connsiteX43" fmla="*/ 4235168 w 4384140"/>
                <a:gd name="connsiteY43" fmla="*/ 3417706 h 8590988"/>
                <a:gd name="connsiteX44" fmla="*/ 3949817 w 4384140"/>
                <a:gd name="connsiteY44" fmla="*/ 3308590 h 8590988"/>
                <a:gd name="connsiteX45" fmla="*/ 3511732 w 4384140"/>
                <a:gd name="connsiteY45" fmla="*/ 3347600 h 8590988"/>
                <a:gd name="connsiteX46" fmla="*/ 3252048 w 4384140"/>
                <a:gd name="connsiteY46" fmla="*/ 3348521 h 8590988"/>
                <a:gd name="connsiteX47" fmla="*/ 2845595 w 4384140"/>
                <a:gd name="connsiteY47" fmla="*/ 3349764 h 8590988"/>
                <a:gd name="connsiteX48" fmla="*/ 1944879 w 4384140"/>
                <a:gd name="connsiteY48" fmla="*/ 3216743 h 8590988"/>
                <a:gd name="connsiteX49" fmla="*/ 3052352 w 4384140"/>
                <a:gd name="connsiteY49" fmla="*/ 2981988 h 8590988"/>
                <a:gd name="connsiteX50" fmla="*/ 3630086 w 4384140"/>
                <a:gd name="connsiteY50" fmla="*/ 2990233 h 8590988"/>
                <a:gd name="connsiteX51" fmla="*/ 4383883 w 4384140"/>
                <a:gd name="connsiteY51" fmla="*/ 2855933 h 8590988"/>
                <a:gd name="connsiteX52" fmla="*/ 3547746 w 4384140"/>
                <a:gd name="connsiteY52" fmla="*/ 2594882 h 8590988"/>
                <a:gd name="connsiteX53" fmla="*/ 4188231 w 4384140"/>
                <a:gd name="connsiteY53" fmla="*/ 2250807 h 8590988"/>
                <a:gd name="connsiteX54" fmla="*/ 3407578 w 4384140"/>
                <a:gd name="connsiteY54" fmla="*/ 2342131 h 8590988"/>
                <a:gd name="connsiteX55" fmla="*/ 2763193 w 4384140"/>
                <a:gd name="connsiteY55" fmla="*/ 2424228 h 8590988"/>
                <a:gd name="connsiteX56" fmla="*/ 1857043 w 4384140"/>
                <a:gd name="connsiteY56" fmla="*/ 2539253 h 8590988"/>
                <a:gd name="connsiteX57" fmla="*/ 2304727 w 4384140"/>
                <a:gd name="connsiteY57" fmla="*/ 2243428 h 8590988"/>
                <a:gd name="connsiteX58" fmla="*/ 3279088 w 4384140"/>
                <a:gd name="connsiteY58" fmla="*/ 2108747 h 8590988"/>
                <a:gd name="connsiteX59" fmla="*/ 3901086 w 4384140"/>
                <a:gd name="connsiteY59" fmla="*/ 1685345 h 8590988"/>
                <a:gd name="connsiteX60" fmla="*/ 2756381 w 4384140"/>
                <a:gd name="connsiteY60" fmla="*/ 1817260 h 8590988"/>
                <a:gd name="connsiteX61" fmla="*/ 3026979 w 4384140"/>
                <a:gd name="connsiteY61" fmla="*/ 1372637 h 8590988"/>
                <a:gd name="connsiteX62" fmla="*/ 3353065 w 4384140"/>
                <a:gd name="connsiteY62" fmla="*/ 823782 h 8590988"/>
                <a:gd name="connsiteX63" fmla="*/ 2599668 w 4384140"/>
                <a:gd name="connsiteY63" fmla="*/ 1181691 h 8590988"/>
                <a:gd name="connsiteX64" fmla="*/ 2108106 w 4384140"/>
                <a:gd name="connsiteY64" fmla="*/ 1720398 h 8590988"/>
                <a:gd name="connsiteX65" fmla="*/ 1876440 w 4384140"/>
                <a:gd name="connsiteY65" fmla="*/ 1939020 h 8590988"/>
                <a:gd name="connsiteX66" fmla="*/ 1554380 w 4384140"/>
                <a:gd name="connsiteY66" fmla="*/ 2173692 h 8590988"/>
                <a:gd name="connsiteX67" fmla="*/ 1678286 w 4384140"/>
                <a:gd name="connsiteY67" fmla="*/ 1634661 h 8590988"/>
                <a:gd name="connsiteX68" fmla="*/ 1752199 w 4384140"/>
                <a:gd name="connsiteY68" fmla="*/ 1404590 h 8590988"/>
                <a:gd name="connsiteX69" fmla="*/ 1885677 w 4384140"/>
                <a:gd name="connsiteY69" fmla="*/ 1111428 h 8590988"/>
                <a:gd name="connsiteX70" fmla="*/ 2150935 w 4384140"/>
                <a:gd name="connsiteY70" fmla="*/ 483397 h 8590988"/>
                <a:gd name="connsiteX71" fmla="*/ 1470500 w 4384140"/>
                <a:gd name="connsiteY71" fmla="*/ 1152504 h 8590988"/>
                <a:gd name="connsiteX72" fmla="*/ 1318688 w 4384140"/>
                <a:gd name="connsiteY72" fmla="*/ 215887 h 8590988"/>
                <a:gd name="connsiteX73" fmla="*/ 1103572 w 4384140"/>
                <a:gd name="connsiteY73" fmla="*/ 1094057 h 8590988"/>
                <a:gd name="connsiteX74" fmla="*/ 1040364 w 4384140"/>
                <a:gd name="connsiteY74" fmla="*/ 1503223 h 8590988"/>
                <a:gd name="connsiteX75" fmla="*/ 862172 w 4384140"/>
                <a:gd name="connsiteY75" fmla="*/ 1819102 h 8590988"/>
                <a:gd name="connsiteX76" fmla="*/ 834414 w 4384140"/>
                <a:gd name="connsiteY76" fmla="*/ 909797 h 8590988"/>
                <a:gd name="connsiteX77" fmla="*/ 835104 w 4384140"/>
                <a:gd name="connsiteY77" fmla="*/ 362 h 8590988"/>
                <a:gd name="connsiteX78" fmla="*/ 344324 w 4384140"/>
                <a:gd name="connsiteY78" fmla="*/ 1179841 h 8590988"/>
                <a:gd name="connsiteX79" fmla="*/ 268691 w 4384140"/>
                <a:gd name="connsiteY79" fmla="*/ 709197 h 8590988"/>
                <a:gd name="connsiteX80" fmla="*/ 209031 w 4384140"/>
                <a:gd name="connsiteY80" fmla="*/ 274923 h 8590988"/>
                <a:gd name="connsiteX81" fmla="*/ 1699 w 4384140"/>
                <a:gd name="connsiteY81" fmla="*/ 1220431 h 8590988"/>
                <a:gd name="connsiteX82" fmla="*/ 0 w 4384140"/>
                <a:gd name="connsiteY82" fmla="*/ 1872845 h 8590988"/>
                <a:gd name="connsiteX83" fmla="*/ 3645 w 4384140"/>
                <a:gd name="connsiteY83" fmla="*/ 3542235 h 8590988"/>
                <a:gd name="connsiteX84" fmla="*/ 5301 w 4384140"/>
                <a:gd name="connsiteY84" fmla="*/ 4266334 h 8590988"/>
                <a:gd name="connsiteX85" fmla="*/ 5468 w 4384140"/>
                <a:gd name="connsiteY85" fmla="*/ 4295495 h 8590988"/>
                <a:gd name="connsiteX86" fmla="*/ 5301 w 4384140"/>
                <a:gd name="connsiteY86" fmla="*/ 4324655 h 8590988"/>
                <a:gd name="connsiteX87" fmla="*/ 3645 w 4384140"/>
                <a:gd name="connsiteY87" fmla="*/ 5048755 h 8590988"/>
                <a:gd name="connsiteX88" fmla="*/ 0 w 4384140"/>
                <a:gd name="connsiteY88" fmla="*/ 6718145 h 8590988"/>
                <a:gd name="connsiteX89" fmla="*/ 1699 w 4384140"/>
                <a:gd name="connsiteY89" fmla="*/ 7370558 h 8590988"/>
                <a:gd name="connsiteX90" fmla="*/ 209031 w 4384140"/>
                <a:gd name="connsiteY90" fmla="*/ 8316066 h 8590988"/>
                <a:gd name="connsiteX91" fmla="*/ 268691 w 4384140"/>
                <a:gd name="connsiteY91" fmla="*/ 7881791 h 8590988"/>
                <a:gd name="connsiteX92" fmla="*/ 344324 w 4384140"/>
                <a:gd name="connsiteY92" fmla="*/ 7411148 h 8590988"/>
                <a:gd name="connsiteX93" fmla="*/ 835104 w 4384140"/>
                <a:gd name="connsiteY93" fmla="*/ 8590627 h 8590988"/>
                <a:gd name="connsiteX0" fmla="*/ 835104 w 4384140"/>
                <a:gd name="connsiteY0" fmla="*/ 8590627 h 8590988"/>
                <a:gd name="connsiteX1" fmla="*/ 834414 w 4384140"/>
                <a:gd name="connsiteY1" fmla="*/ 7681192 h 8590988"/>
                <a:gd name="connsiteX2" fmla="*/ 862172 w 4384140"/>
                <a:gd name="connsiteY2" fmla="*/ 6771887 h 8590988"/>
                <a:gd name="connsiteX3" fmla="*/ 1145118 w 4384140"/>
                <a:gd name="connsiteY3" fmla="*/ 7053154 h 8590988"/>
                <a:gd name="connsiteX4" fmla="*/ 1160706 w 4384140"/>
                <a:gd name="connsiteY4" fmla="*/ 7470975 h 8590988"/>
                <a:gd name="connsiteX5" fmla="*/ 1318688 w 4384140"/>
                <a:gd name="connsiteY5" fmla="*/ 8375102 h 8590988"/>
                <a:gd name="connsiteX6" fmla="*/ 1470500 w 4384140"/>
                <a:gd name="connsiteY6" fmla="*/ 7438485 h 8590988"/>
                <a:gd name="connsiteX7" fmla="*/ 2150935 w 4384140"/>
                <a:gd name="connsiteY7" fmla="*/ 8107592 h 8590988"/>
                <a:gd name="connsiteX8" fmla="*/ 1885677 w 4384140"/>
                <a:gd name="connsiteY8" fmla="*/ 7479560 h 8590988"/>
                <a:gd name="connsiteX9" fmla="*/ 1752199 w 4384140"/>
                <a:gd name="connsiteY9" fmla="*/ 7238314 h 8590988"/>
                <a:gd name="connsiteX10" fmla="*/ 1573428 w 4384140"/>
                <a:gd name="connsiteY10" fmla="*/ 6547078 h 8590988"/>
                <a:gd name="connsiteX11" fmla="*/ 2108106 w 4384140"/>
                <a:gd name="connsiteY11" fmla="*/ 6870591 h 8590988"/>
                <a:gd name="connsiteX12" fmla="*/ 2599668 w 4384140"/>
                <a:gd name="connsiteY12" fmla="*/ 7409298 h 8590988"/>
                <a:gd name="connsiteX13" fmla="*/ 3353065 w 4384140"/>
                <a:gd name="connsiteY13" fmla="*/ 7767208 h 8590988"/>
                <a:gd name="connsiteX14" fmla="*/ 3026979 w 4384140"/>
                <a:gd name="connsiteY14" fmla="*/ 7218352 h 8590988"/>
                <a:gd name="connsiteX15" fmla="*/ 2756381 w 4384140"/>
                <a:gd name="connsiteY15" fmla="*/ 6773729 h 8590988"/>
                <a:gd name="connsiteX16" fmla="*/ 3901086 w 4384140"/>
                <a:gd name="connsiteY16" fmla="*/ 6905644 h 8590988"/>
                <a:gd name="connsiteX17" fmla="*/ 3279088 w 4384140"/>
                <a:gd name="connsiteY17" fmla="*/ 6482242 h 8590988"/>
                <a:gd name="connsiteX18" fmla="*/ 2304727 w 4384140"/>
                <a:gd name="connsiteY18" fmla="*/ 6347561 h 8590988"/>
                <a:gd name="connsiteX19" fmla="*/ 1885612 w 4384140"/>
                <a:gd name="connsiteY19" fmla="*/ 5999820 h 8590988"/>
                <a:gd name="connsiteX20" fmla="*/ 2763193 w 4384140"/>
                <a:gd name="connsiteY20" fmla="*/ 6166762 h 8590988"/>
                <a:gd name="connsiteX21" fmla="*/ 3407578 w 4384140"/>
                <a:gd name="connsiteY21" fmla="*/ 6248858 h 8590988"/>
                <a:gd name="connsiteX22" fmla="*/ 4188231 w 4384140"/>
                <a:gd name="connsiteY22" fmla="*/ 6340182 h 8590988"/>
                <a:gd name="connsiteX23" fmla="*/ 3547746 w 4384140"/>
                <a:gd name="connsiteY23" fmla="*/ 5996107 h 8590988"/>
                <a:gd name="connsiteX24" fmla="*/ 4383883 w 4384140"/>
                <a:gd name="connsiteY24" fmla="*/ 5735056 h 8590988"/>
                <a:gd name="connsiteX25" fmla="*/ 3630086 w 4384140"/>
                <a:gd name="connsiteY25" fmla="*/ 5600756 h 8590988"/>
                <a:gd name="connsiteX26" fmla="*/ 2623827 w 4384140"/>
                <a:gd name="connsiteY26" fmla="*/ 5617654 h 8590988"/>
                <a:gd name="connsiteX27" fmla="*/ 2049635 w 4384140"/>
                <a:gd name="connsiteY27" fmla="*/ 5382903 h 8590988"/>
                <a:gd name="connsiteX28" fmla="*/ 3252048 w 4384140"/>
                <a:gd name="connsiteY28" fmla="*/ 5242469 h 8590988"/>
                <a:gd name="connsiteX29" fmla="*/ 3511732 w 4384140"/>
                <a:gd name="connsiteY29" fmla="*/ 5243390 h 8590988"/>
                <a:gd name="connsiteX30" fmla="*/ 3949817 w 4384140"/>
                <a:gd name="connsiteY30" fmla="*/ 5282400 h 8590988"/>
                <a:gd name="connsiteX31" fmla="*/ 4235168 w 4384140"/>
                <a:gd name="connsiteY31" fmla="*/ 5173284 h 8590988"/>
                <a:gd name="connsiteX32" fmla="*/ 2002333 w 4384140"/>
                <a:gd name="connsiteY32" fmla="*/ 4655670 h 8590988"/>
                <a:gd name="connsiteX33" fmla="*/ 3608503 w 4384140"/>
                <a:gd name="connsiteY33" fmla="*/ 4509682 h 8590988"/>
                <a:gd name="connsiteX34" fmla="*/ 4142612 w 4384140"/>
                <a:gd name="connsiteY34" fmla="*/ 4341007 h 8590988"/>
                <a:gd name="connsiteX35" fmla="*/ 4149376 w 4384140"/>
                <a:gd name="connsiteY35" fmla="*/ 4310189 h 8590988"/>
                <a:gd name="connsiteX36" fmla="*/ 4155822 w 4384140"/>
                <a:gd name="connsiteY36" fmla="*/ 4310165 h 8590988"/>
                <a:gd name="connsiteX37" fmla="*/ 4152602 w 4384140"/>
                <a:gd name="connsiteY37" fmla="*/ 4295495 h 8590988"/>
                <a:gd name="connsiteX38" fmla="*/ 4155822 w 4384140"/>
                <a:gd name="connsiteY38" fmla="*/ 4280825 h 8590988"/>
                <a:gd name="connsiteX39" fmla="*/ 4149376 w 4384140"/>
                <a:gd name="connsiteY39" fmla="*/ 4280800 h 8590988"/>
                <a:gd name="connsiteX40" fmla="*/ 4142612 w 4384140"/>
                <a:gd name="connsiteY40" fmla="*/ 4249983 h 8590988"/>
                <a:gd name="connsiteX41" fmla="*/ 3608503 w 4384140"/>
                <a:gd name="connsiteY41" fmla="*/ 4081308 h 8590988"/>
                <a:gd name="connsiteX42" fmla="*/ 2107081 w 4384140"/>
                <a:gd name="connsiteY42" fmla="*/ 3918015 h 8590988"/>
                <a:gd name="connsiteX43" fmla="*/ 4235168 w 4384140"/>
                <a:gd name="connsiteY43" fmla="*/ 3417706 h 8590988"/>
                <a:gd name="connsiteX44" fmla="*/ 3949817 w 4384140"/>
                <a:gd name="connsiteY44" fmla="*/ 3308590 h 8590988"/>
                <a:gd name="connsiteX45" fmla="*/ 3511732 w 4384140"/>
                <a:gd name="connsiteY45" fmla="*/ 3347600 h 8590988"/>
                <a:gd name="connsiteX46" fmla="*/ 3252048 w 4384140"/>
                <a:gd name="connsiteY46" fmla="*/ 3348521 h 8590988"/>
                <a:gd name="connsiteX47" fmla="*/ 2845595 w 4384140"/>
                <a:gd name="connsiteY47" fmla="*/ 3349764 h 8590988"/>
                <a:gd name="connsiteX48" fmla="*/ 1944879 w 4384140"/>
                <a:gd name="connsiteY48" fmla="*/ 3216743 h 8590988"/>
                <a:gd name="connsiteX49" fmla="*/ 3052352 w 4384140"/>
                <a:gd name="connsiteY49" fmla="*/ 2981988 h 8590988"/>
                <a:gd name="connsiteX50" fmla="*/ 3630086 w 4384140"/>
                <a:gd name="connsiteY50" fmla="*/ 2990233 h 8590988"/>
                <a:gd name="connsiteX51" fmla="*/ 4383883 w 4384140"/>
                <a:gd name="connsiteY51" fmla="*/ 2855933 h 8590988"/>
                <a:gd name="connsiteX52" fmla="*/ 3547746 w 4384140"/>
                <a:gd name="connsiteY52" fmla="*/ 2594882 h 8590988"/>
                <a:gd name="connsiteX53" fmla="*/ 4188231 w 4384140"/>
                <a:gd name="connsiteY53" fmla="*/ 2250807 h 8590988"/>
                <a:gd name="connsiteX54" fmla="*/ 3407578 w 4384140"/>
                <a:gd name="connsiteY54" fmla="*/ 2342131 h 8590988"/>
                <a:gd name="connsiteX55" fmla="*/ 2763193 w 4384140"/>
                <a:gd name="connsiteY55" fmla="*/ 2424228 h 8590988"/>
                <a:gd name="connsiteX56" fmla="*/ 1857043 w 4384140"/>
                <a:gd name="connsiteY56" fmla="*/ 2539253 h 8590988"/>
                <a:gd name="connsiteX57" fmla="*/ 2304727 w 4384140"/>
                <a:gd name="connsiteY57" fmla="*/ 2243428 h 8590988"/>
                <a:gd name="connsiteX58" fmla="*/ 3279088 w 4384140"/>
                <a:gd name="connsiteY58" fmla="*/ 2108747 h 8590988"/>
                <a:gd name="connsiteX59" fmla="*/ 3901086 w 4384140"/>
                <a:gd name="connsiteY59" fmla="*/ 1685345 h 8590988"/>
                <a:gd name="connsiteX60" fmla="*/ 2756381 w 4384140"/>
                <a:gd name="connsiteY60" fmla="*/ 1817260 h 8590988"/>
                <a:gd name="connsiteX61" fmla="*/ 3026979 w 4384140"/>
                <a:gd name="connsiteY61" fmla="*/ 1372637 h 8590988"/>
                <a:gd name="connsiteX62" fmla="*/ 3353065 w 4384140"/>
                <a:gd name="connsiteY62" fmla="*/ 823782 h 8590988"/>
                <a:gd name="connsiteX63" fmla="*/ 2599668 w 4384140"/>
                <a:gd name="connsiteY63" fmla="*/ 1181691 h 8590988"/>
                <a:gd name="connsiteX64" fmla="*/ 2108106 w 4384140"/>
                <a:gd name="connsiteY64" fmla="*/ 1720398 h 8590988"/>
                <a:gd name="connsiteX65" fmla="*/ 1876440 w 4384140"/>
                <a:gd name="connsiteY65" fmla="*/ 1939020 h 8590988"/>
                <a:gd name="connsiteX66" fmla="*/ 1554380 w 4384140"/>
                <a:gd name="connsiteY66" fmla="*/ 2173692 h 8590988"/>
                <a:gd name="connsiteX67" fmla="*/ 1678286 w 4384140"/>
                <a:gd name="connsiteY67" fmla="*/ 1634661 h 8590988"/>
                <a:gd name="connsiteX68" fmla="*/ 1752199 w 4384140"/>
                <a:gd name="connsiteY68" fmla="*/ 1404590 h 8590988"/>
                <a:gd name="connsiteX69" fmla="*/ 1885677 w 4384140"/>
                <a:gd name="connsiteY69" fmla="*/ 1111428 h 8590988"/>
                <a:gd name="connsiteX70" fmla="*/ 2150935 w 4384140"/>
                <a:gd name="connsiteY70" fmla="*/ 483397 h 8590988"/>
                <a:gd name="connsiteX71" fmla="*/ 1470500 w 4384140"/>
                <a:gd name="connsiteY71" fmla="*/ 1152504 h 8590988"/>
                <a:gd name="connsiteX72" fmla="*/ 1318688 w 4384140"/>
                <a:gd name="connsiteY72" fmla="*/ 215887 h 8590988"/>
                <a:gd name="connsiteX73" fmla="*/ 1103572 w 4384140"/>
                <a:gd name="connsiteY73" fmla="*/ 1094057 h 8590988"/>
                <a:gd name="connsiteX74" fmla="*/ 1040364 w 4384140"/>
                <a:gd name="connsiteY74" fmla="*/ 1503223 h 8590988"/>
                <a:gd name="connsiteX75" fmla="*/ 862172 w 4384140"/>
                <a:gd name="connsiteY75" fmla="*/ 1819102 h 8590988"/>
                <a:gd name="connsiteX76" fmla="*/ 834414 w 4384140"/>
                <a:gd name="connsiteY76" fmla="*/ 909797 h 8590988"/>
                <a:gd name="connsiteX77" fmla="*/ 835104 w 4384140"/>
                <a:gd name="connsiteY77" fmla="*/ 362 h 8590988"/>
                <a:gd name="connsiteX78" fmla="*/ 344324 w 4384140"/>
                <a:gd name="connsiteY78" fmla="*/ 1179841 h 8590988"/>
                <a:gd name="connsiteX79" fmla="*/ 268691 w 4384140"/>
                <a:gd name="connsiteY79" fmla="*/ 709197 h 8590988"/>
                <a:gd name="connsiteX80" fmla="*/ 209031 w 4384140"/>
                <a:gd name="connsiteY80" fmla="*/ 274923 h 8590988"/>
                <a:gd name="connsiteX81" fmla="*/ 1699 w 4384140"/>
                <a:gd name="connsiteY81" fmla="*/ 1220431 h 8590988"/>
                <a:gd name="connsiteX82" fmla="*/ 0 w 4384140"/>
                <a:gd name="connsiteY82" fmla="*/ 1872845 h 8590988"/>
                <a:gd name="connsiteX83" fmla="*/ 3645 w 4384140"/>
                <a:gd name="connsiteY83" fmla="*/ 3542235 h 8590988"/>
                <a:gd name="connsiteX84" fmla="*/ 5301 w 4384140"/>
                <a:gd name="connsiteY84" fmla="*/ 4266334 h 8590988"/>
                <a:gd name="connsiteX85" fmla="*/ 5468 w 4384140"/>
                <a:gd name="connsiteY85" fmla="*/ 4295495 h 8590988"/>
                <a:gd name="connsiteX86" fmla="*/ 5301 w 4384140"/>
                <a:gd name="connsiteY86" fmla="*/ 4324655 h 8590988"/>
                <a:gd name="connsiteX87" fmla="*/ 3645 w 4384140"/>
                <a:gd name="connsiteY87" fmla="*/ 5048755 h 8590988"/>
                <a:gd name="connsiteX88" fmla="*/ 0 w 4384140"/>
                <a:gd name="connsiteY88" fmla="*/ 6718145 h 8590988"/>
                <a:gd name="connsiteX89" fmla="*/ 1699 w 4384140"/>
                <a:gd name="connsiteY89" fmla="*/ 7370558 h 8590988"/>
                <a:gd name="connsiteX90" fmla="*/ 209031 w 4384140"/>
                <a:gd name="connsiteY90" fmla="*/ 8316066 h 8590988"/>
                <a:gd name="connsiteX91" fmla="*/ 268691 w 4384140"/>
                <a:gd name="connsiteY91" fmla="*/ 7881791 h 8590988"/>
                <a:gd name="connsiteX92" fmla="*/ 344324 w 4384140"/>
                <a:gd name="connsiteY92" fmla="*/ 7411148 h 8590988"/>
                <a:gd name="connsiteX93" fmla="*/ 835104 w 4384140"/>
                <a:gd name="connsiteY93" fmla="*/ 8590627 h 8590988"/>
                <a:gd name="connsiteX0" fmla="*/ 835104 w 4384140"/>
                <a:gd name="connsiteY0" fmla="*/ 8590627 h 8590988"/>
                <a:gd name="connsiteX1" fmla="*/ 834414 w 4384140"/>
                <a:gd name="connsiteY1" fmla="*/ 7681192 h 8590988"/>
                <a:gd name="connsiteX2" fmla="*/ 862172 w 4384140"/>
                <a:gd name="connsiteY2" fmla="*/ 6771887 h 8590988"/>
                <a:gd name="connsiteX3" fmla="*/ 1145118 w 4384140"/>
                <a:gd name="connsiteY3" fmla="*/ 7053154 h 8590988"/>
                <a:gd name="connsiteX4" fmla="*/ 1160706 w 4384140"/>
                <a:gd name="connsiteY4" fmla="*/ 7470975 h 8590988"/>
                <a:gd name="connsiteX5" fmla="*/ 1318688 w 4384140"/>
                <a:gd name="connsiteY5" fmla="*/ 8375102 h 8590988"/>
                <a:gd name="connsiteX6" fmla="*/ 1470500 w 4384140"/>
                <a:gd name="connsiteY6" fmla="*/ 7438485 h 8590988"/>
                <a:gd name="connsiteX7" fmla="*/ 2150935 w 4384140"/>
                <a:gd name="connsiteY7" fmla="*/ 8107592 h 8590988"/>
                <a:gd name="connsiteX8" fmla="*/ 1885677 w 4384140"/>
                <a:gd name="connsiteY8" fmla="*/ 7479560 h 8590988"/>
                <a:gd name="connsiteX9" fmla="*/ 1752199 w 4384140"/>
                <a:gd name="connsiteY9" fmla="*/ 7238314 h 8590988"/>
                <a:gd name="connsiteX10" fmla="*/ 1573428 w 4384140"/>
                <a:gd name="connsiteY10" fmla="*/ 6547078 h 8590988"/>
                <a:gd name="connsiteX11" fmla="*/ 2108106 w 4384140"/>
                <a:gd name="connsiteY11" fmla="*/ 6870591 h 8590988"/>
                <a:gd name="connsiteX12" fmla="*/ 2599668 w 4384140"/>
                <a:gd name="connsiteY12" fmla="*/ 7409298 h 8590988"/>
                <a:gd name="connsiteX13" fmla="*/ 3353065 w 4384140"/>
                <a:gd name="connsiteY13" fmla="*/ 7767208 h 8590988"/>
                <a:gd name="connsiteX14" fmla="*/ 3026979 w 4384140"/>
                <a:gd name="connsiteY14" fmla="*/ 7218352 h 8590988"/>
                <a:gd name="connsiteX15" fmla="*/ 2756381 w 4384140"/>
                <a:gd name="connsiteY15" fmla="*/ 6773729 h 8590988"/>
                <a:gd name="connsiteX16" fmla="*/ 3901086 w 4384140"/>
                <a:gd name="connsiteY16" fmla="*/ 6905644 h 8590988"/>
                <a:gd name="connsiteX17" fmla="*/ 3279088 w 4384140"/>
                <a:gd name="connsiteY17" fmla="*/ 6482242 h 8590988"/>
                <a:gd name="connsiteX18" fmla="*/ 2304727 w 4384140"/>
                <a:gd name="connsiteY18" fmla="*/ 6347561 h 8590988"/>
                <a:gd name="connsiteX19" fmla="*/ 1885612 w 4384140"/>
                <a:gd name="connsiteY19" fmla="*/ 5999820 h 8590988"/>
                <a:gd name="connsiteX20" fmla="*/ 2763193 w 4384140"/>
                <a:gd name="connsiteY20" fmla="*/ 6166762 h 8590988"/>
                <a:gd name="connsiteX21" fmla="*/ 3407578 w 4384140"/>
                <a:gd name="connsiteY21" fmla="*/ 6248858 h 8590988"/>
                <a:gd name="connsiteX22" fmla="*/ 4188231 w 4384140"/>
                <a:gd name="connsiteY22" fmla="*/ 6340182 h 8590988"/>
                <a:gd name="connsiteX23" fmla="*/ 3547746 w 4384140"/>
                <a:gd name="connsiteY23" fmla="*/ 5996107 h 8590988"/>
                <a:gd name="connsiteX24" fmla="*/ 4383883 w 4384140"/>
                <a:gd name="connsiteY24" fmla="*/ 5735056 h 8590988"/>
                <a:gd name="connsiteX25" fmla="*/ 3630086 w 4384140"/>
                <a:gd name="connsiteY25" fmla="*/ 5600756 h 8590988"/>
                <a:gd name="connsiteX26" fmla="*/ 2623827 w 4384140"/>
                <a:gd name="connsiteY26" fmla="*/ 5617654 h 8590988"/>
                <a:gd name="connsiteX27" fmla="*/ 2049635 w 4384140"/>
                <a:gd name="connsiteY27" fmla="*/ 5382903 h 8590988"/>
                <a:gd name="connsiteX28" fmla="*/ 3252048 w 4384140"/>
                <a:gd name="connsiteY28" fmla="*/ 5242469 h 8590988"/>
                <a:gd name="connsiteX29" fmla="*/ 3511732 w 4384140"/>
                <a:gd name="connsiteY29" fmla="*/ 5243390 h 8590988"/>
                <a:gd name="connsiteX30" fmla="*/ 3949817 w 4384140"/>
                <a:gd name="connsiteY30" fmla="*/ 5282400 h 8590988"/>
                <a:gd name="connsiteX31" fmla="*/ 4235168 w 4384140"/>
                <a:gd name="connsiteY31" fmla="*/ 5173284 h 8590988"/>
                <a:gd name="connsiteX32" fmla="*/ 2002333 w 4384140"/>
                <a:gd name="connsiteY32" fmla="*/ 4655670 h 8590988"/>
                <a:gd name="connsiteX33" fmla="*/ 3608503 w 4384140"/>
                <a:gd name="connsiteY33" fmla="*/ 4509682 h 8590988"/>
                <a:gd name="connsiteX34" fmla="*/ 4142612 w 4384140"/>
                <a:gd name="connsiteY34" fmla="*/ 4341007 h 8590988"/>
                <a:gd name="connsiteX35" fmla="*/ 4149376 w 4384140"/>
                <a:gd name="connsiteY35" fmla="*/ 4310189 h 8590988"/>
                <a:gd name="connsiteX36" fmla="*/ 4155822 w 4384140"/>
                <a:gd name="connsiteY36" fmla="*/ 4310165 h 8590988"/>
                <a:gd name="connsiteX37" fmla="*/ 4152602 w 4384140"/>
                <a:gd name="connsiteY37" fmla="*/ 4295495 h 8590988"/>
                <a:gd name="connsiteX38" fmla="*/ 4155822 w 4384140"/>
                <a:gd name="connsiteY38" fmla="*/ 4280825 h 8590988"/>
                <a:gd name="connsiteX39" fmla="*/ 4149376 w 4384140"/>
                <a:gd name="connsiteY39" fmla="*/ 4280800 h 8590988"/>
                <a:gd name="connsiteX40" fmla="*/ 4142612 w 4384140"/>
                <a:gd name="connsiteY40" fmla="*/ 4249983 h 8590988"/>
                <a:gd name="connsiteX41" fmla="*/ 3608503 w 4384140"/>
                <a:gd name="connsiteY41" fmla="*/ 4081308 h 8590988"/>
                <a:gd name="connsiteX42" fmla="*/ 2107081 w 4384140"/>
                <a:gd name="connsiteY42" fmla="*/ 3918015 h 8590988"/>
                <a:gd name="connsiteX43" fmla="*/ 4235168 w 4384140"/>
                <a:gd name="connsiteY43" fmla="*/ 3417706 h 8590988"/>
                <a:gd name="connsiteX44" fmla="*/ 3949817 w 4384140"/>
                <a:gd name="connsiteY44" fmla="*/ 3308590 h 8590988"/>
                <a:gd name="connsiteX45" fmla="*/ 3511732 w 4384140"/>
                <a:gd name="connsiteY45" fmla="*/ 3347600 h 8590988"/>
                <a:gd name="connsiteX46" fmla="*/ 3252048 w 4384140"/>
                <a:gd name="connsiteY46" fmla="*/ 3348521 h 8590988"/>
                <a:gd name="connsiteX47" fmla="*/ 2845595 w 4384140"/>
                <a:gd name="connsiteY47" fmla="*/ 3349764 h 8590988"/>
                <a:gd name="connsiteX48" fmla="*/ 1944879 w 4384140"/>
                <a:gd name="connsiteY48" fmla="*/ 3216743 h 8590988"/>
                <a:gd name="connsiteX49" fmla="*/ 3052352 w 4384140"/>
                <a:gd name="connsiteY49" fmla="*/ 2981988 h 8590988"/>
                <a:gd name="connsiteX50" fmla="*/ 3630086 w 4384140"/>
                <a:gd name="connsiteY50" fmla="*/ 2990233 h 8590988"/>
                <a:gd name="connsiteX51" fmla="*/ 4383883 w 4384140"/>
                <a:gd name="connsiteY51" fmla="*/ 2855933 h 8590988"/>
                <a:gd name="connsiteX52" fmla="*/ 3547746 w 4384140"/>
                <a:gd name="connsiteY52" fmla="*/ 2594882 h 8590988"/>
                <a:gd name="connsiteX53" fmla="*/ 4188231 w 4384140"/>
                <a:gd name="connsiteY53" fmla="*/ 2250807 h 8590988"/>
                <a:gd name="connsiteX54" fmla="*/ 3407578 w 4384140"/>
                <a:gd name="connsiteY54" fmla="*/ 2342131 h 8590988"/>
                <a:gd name="connsiteX55" fmla="*/ 2763193 w 4384140"/>
                <a:gd name="connsiteY55" fmla="*/ 2424228 h 8590988"/>
                <a:gd name="connsiteX56" fmla="*/ 1857043 w 4384140"/>
                <a:gd name="connsiteY56" fmla="*/ 2539253 h 8590988"/>
                <a:gd name="connsiteX57" fmla="*/ 2304727 w 4384140"/>
                <a:gd name="connsiteY57" fmla="*/ 2243428 h 8590988"/>
                <a:gd name="connsiteX58" fmla="*/ 3279088 w 4384140"/>
                <a:gd name="connsiteY58" fmla="*/ 2108747 h 8590988"/>
                <a:gd name="connsiteX59" fmla="*/ 3901086 w 4384140"/>
                <a:gd name="connsiteY59" fmla="*/ 1685345 h 8590988"/>
                <a:gd name="connsiteX60" fmla="*/ 2756381 w 4384140"/>
                <a:gd name="connsiteY60" fmla="*/ 1817260 h 8590988"/>
                <a:gd name="connsiteX61" fmla="*/ 3026979 w 4384140"/>
                <a:gd name="connsiteY61" fmla="*/ 1372637 h 8590988"/>
                <a:gd name="connsiteX62" fmla="*/ 3353065 w 4384140"/>
                <a:gd name="connsiteY62" fmla="*/ 823782 h 8590988"/>
                <a:gd name="connsiteX63" fmla="*/ 2599668 w 4384140"/>
                <a:gd name="connsiteY63" fmla="*/ 1181691 h 8590988"/>
                <a:gd name="connsiteX64" fmla="*/ 2108106 w 4384140"/>
                <a:gd name="connsiteY64" fmla="*/ 1720398 h 8590988"/>
                <a:gd name="connsiteX65" fmla="*/ 1876440 w 4384140"/>
                <a:gd name="connsiteY65" fmla="*/ 1939020 h 8590988"/>
                <a:gd name="connsiteX66" fmla="*/ 1497245 w 4384140"/>
                <a:gd name="connsiteY66" fmla="*/ 2139083 h 8590988"/>
                <a:gd name="connsiteX67" fmla="*/ 1678286 w 4384140"/>
                <a:gd name="connsiteY67" fmla="*/ 1634661 h 8590988"/>
                <a:gd name="connsiteX68" fmla="*/ 1752199 w 4384140"/>
                <a:gd name="connsiteY68" fmla="*/ 1404590 h 8590988"/>
                <a:gd name="connsiteX69" fmla="*/ 1885677 w 4384140"/>
                <a:gd name="connsiteY69" fmla="*/ 1111428 h 8590988"/>
                <a:gd name="connsiteX70" fmla="*/ 2150935 w 4384140"/>
                <a:gd name="connsiteY70" fmla="*/ 483397 h 8590988"/>
                <a:gd name="connsiteX71" fmla="*/ 1470500 w 4384140"/>
                <a:gd name="connsiteY71" fmla="*/ 1152504 h 8590988"/>
                <a:gd name="connsiteX72" fmla="*/ 1318688 w 4384140"/>
                <a:gd name="connsiteY72" fmla="*/ 215887 h 8590988"/>
                <a:gd name="connsiteX73" fmla="*/ 1103572 w 4384140"/>
                <a:gd name="connsiteY73" fmla="*/ 1094057 h 8590988"/>
                <a:gd name="connsiteX74" fmla="*/ 1040364 w 4384140"/>
                <a:gd name="connsiteY74" fmla="*/ 1503223 h 8590988"/>
                <a:gd name="connsiteX75" fmla="*/ 862172 w 4384140"/>
                <a:gd name="connsiteY75" fmla="*/ 1819102 h 8590988"/>
                <a:gd name="connsiteX76" fmla="*/ 834414 w 4384140"/>
                <a:gd name="connsiteY76" fmla="*/ 909797 h 8590988"/>
                <a:gd name="connsiteX77" fmla="*/ 835104 w 4384140"/>
                <a:gd name="connsiteY77" fmla="*/ 362 h 8590988"/>
                <a:gd name="connsiteX78" fmla="*/ 344324 w 4384140"/>
                <a:gd name="connsiteY78" fmla="*/ 1179841 h 8590988"/>
                <a:gd name="connsiteX79" fmla="*/ 268691 w 4384140"/>
                <a:gd name="connsiteY79" fmla="*/ 709197 h 8590988"/>
                <a:gd name="connsiteX80" fmla="*/ 209031 w 4384140"/>
                <a:gd name="connsiteY80" fmla="*/ 274923 h 8590988"/>
                <a:gd name="connsiteX81" fmla="*/ 1699 w 4384140"/>
                <a:gd name="connsiteY81" fmla="*/ 1220431 h 8590988"/>
                <a:gd name="connsiteX82" fmla="*/ 0 w 4384140"/>
                <a:gd name="connsiteY82" fmla="*/ 1872845 h 8590988"/>
                <a:gd name="connsiteX83" fmla="*/ 3645 w 4384140"/>
                <a:gd name="connsiteY83" fmla="*/ 3542235 h 8590988"/>
                <a:gd name="connsiteX84" fmla="*/ 5301 w 4384140"/>
                <a:gd name="connsiteY84" fmla="*/ 4266334 h 8590988"/>
                <a:gd name="connsiteX85" fmla="*/ 5468 w 4384140"/>
                <a:gd name="connsiteY85" fmla="*/ 4295495 h 8590988"/>
                <a:gd name="connsiteX86" fmla="*/ 5301 w 4384140"/>
                <a:gd name="connsiteY86" fmla="*/ 4324655 h 8590988"/>
                <a:gd name="connsiteX87" fmla="*/ 3645 w 4384140"/>
                <a:gd name="connsiteY87" fmla="*/ 5048755 h 8590988"/>
                <a:gd name="connsiteX88" fmla="*/ 0 w 4384140"/>
                <a:gd name="connsiteY88" fmla="*/ 6718145 h 8590988"/>
                <a:gd name="connsiteX89" fmla="*/ 1699 w 4384140"/>
                <a:gd name="connsiteY89" fmla="*/ 7370558 h 8590988"/>
                <a:gd name="connsiteX90" fmla="*/ 209031 w 4384140"/>
                <a:gd name="connsiteY90" fmla="*/ 8316066 h 8590988"/>
                <a:gd name="connsiteX91" fmla="*/ 268691 w 4384140"/>
                <a:gd name="connsiteY91" fmla="*/ 7881791 h 8590988"/>
                <a:gd name="connsiteX92" fmla="*/ 344324 w 4384140"/>
                <a:gd name="connsiteY92" fmla="*/ 7411148 h 8590988"/>
                <a:gd name="connsiteX93" fmla="*/ 835104 w 4384140"/>
                <a:gd name="connsiteY93" fmla="*/ 8590627 h 8590988"/>
                <a:gd name="connsiteX0" fmla="*/ 835104 w 4384140"/>
                <a:gd name="connsiteY0" fmla="*/ 8590627 h 8590988"/>
                <a:gd name="connsiteX1" fmla="*/ 834414 w 4384140"/>
                <a:gd name="connsiteY1" fmla="*/ 7681192 h 8590988"/>
                <a:gd name="connsiteX2" fmla="*/ 862172 w 4384140"/>
                <a:gd name="connsiteY2" fmla="*/ 6771887 h 8590988"/>
                <a:gd name="connsiteX3" fmla="*/ 1145118 w 4384140"/>
                <a:gd name="connsiteY3" fmla="*/ 7053154 h 8590988"/>
                <a:gd name="connsiteX4" fmla="*/ 1160706 w 4384140"/>
                <a:gd name="connsiteY4" fmla="*/ 7470975 h 8590988"/>
                <a:gd name="connsiteX5" fmla="*/ 1318688 w 4384140"/>
                <a:gd name="connsiteY5" fmla="*/ 8375102 h 8590988"/>
                <a:gd name="connsiteX6" fmla="*/ 1470500 w 4384140"/>
                <a:gd name="connsiteY6" fmla="*/ 7438485 h 8590988"/>
                <a:gd name="connsiteX7" fmla="*/ 2150935 w 4384140"/>
                <a:gd name="connsiteY7" fmla="*/ 8107592 h 8590988"/>
                <a:gd name="connsiteX8" fmla="*/ 1885677 w 4384140"/>
                <a:gd name="connsiteY8" fmla="*/ 7479560 h 8590988"/>
                <a:gd name="connsiteX9" fmla="*/ 1752199 w 4384140"/>
                <a:gd name="connsiteY9" fmla="*/ 7238314 h 8590988"/>
                <a:gd name="connsiteX10" fmla="*/ 1573428 w 4384140"/>
                <a:gd name="connsiteY10" fmla="*/ 6547078 h 8590988"/>
                <a:gd name="connsiteX11" fmla="*/ 2108106 w 4384140"/>
                <a:gd name="connsiteY11" fmla="*/ 6870591 h 8590988"/>
                <a:gd name="connsiteX12" fmla="*/ 2599668 w 4384140"/>
                <a:gd name="connsiteY12" fmla="*/ 7409298 h 8590988"/>
                <a:gd name="connsiteX13" fmla="*/ 3353065 w 4384140"/>
                <a:gd name="connsiteY13" fmla="*/ 7767208 h 8590988"/>
                <a:gd name="connsiteX14" fmla="*/ 3026979 w 4384140"/>
                <a:gd name="connsiteY14" fmla="*/ 7218352 h 8590988"/>
                <a:gd name="connsiteX15" fmla="*/ 2756381 w 4384140"/>
                <a:gd name="connsiteY15" fmla="*/ 6773729 h 8590988"/>
                <a:gd name="connsiteX16" fmla="*/ 3901086 w 4384140"/>
                <a:gd name="connsiteY16" fmla="*/ 6905644 h 8590988"/>
                <a:gd name="connsiteX17" fmla="*/ 3279088 w 4384140"/>
                <a:gd name="connsiteY17" fmla="*/ 6482242 h 8590988"/>
                <a:gd name="connsiteX18" fmla="*/ 2304727 w 4384140"/>
                <a:gd name="connsiteY18" fmla="*/ 6347561 h 8590988"/>
                <a:gd name="connsiteX19" fmla="*/ 1885612 w 4384140"/>
                <a:gd name="connsiteY19" fmla="*/ 5999820 h 8590988"/>
                <a:gd name="connsiteX20" fmla="*/ 2763193 w 4384140"/>
                <a:gd name="connsiteY20" fmla="*/ 6166762 h 8590988"/>
                <a:gd name="connsiteX21" fmla="*/ 3407578 w 4384140"/>
                <a:gd name="connsiteY21" fmla="*/ 6248858 h 8590988"/>
                <a:gd name="connsiteX22" fmla="*/ 4188231 w 4384140"/>
                <a:gd name="connsiteY22" fmla="*/ 6340182 h 8590988"/>
                <a:gd name="connsiteX23" fmla="*/ 3547746 w 4384140"/>
                <a:gd name="connsiteY23" fmla="*/ 5996107 h 8590988"/>
                <a:gd name="connsiteX24" fmla="*/ 4383883 w 4384140"/>
                <a:gd name="connsiteY24" fmla="*/ 5735056 h 8590988"/>
                <a:gd name="connsiteX25" fmla="*/ 3630086 w 4384140"/>
                <a:gd name="connsiteY25" fmla="*/ 5600756 h 8590988"/>
                <a:gd name="connsiteX26" fmla="*/ 2623827 w 4384140"/>
                <a:gd name="connsiteY26" fmla="*/ 5617654 h 8590988"/>
                <a:gd name="connsiteX27" fmla="*/ 2049635 w 4384140"/>
                <a:gd name="connsiteY27" fmla="*/ 5382903 h 8590988"/>
                <a:gd name="connsiteX28" fmla="*/ 3252048 w 4384140"/>
                <a:gd name="connsiteY28" fmla="*/ 5242469 h 8590988"/>
                <a:gd name="connsiteX29" fmla="*/ 3511732 w 4384140"/>
                <a:gd name="connsiteY29" fmla="*/ 5243390 h 8590988"/>
                <a:gd name="connsiteX30" fmla="*/ 3949817 w 4384140"/>
                <a:gd name="connsiteY30" fmla="*/ 5282400 h 8590988"/>
                <a:gd name="connsiteX31" fmla="*/ 4235168 w 4384140"/>
                <a:gd name="connsiteY31" fmla="*/ 5173284 h 8590988"/>
                <a:gd name="connsiteX32" fmla="*/ 2002333 w 4384140"/>
                <a:gd name="connsiteY32" fmla="*/ 4655670 h 8590988"/>
                <a:gd name="connsiteX33" fmla="*/ 3608503 w 4384140"/>
                <a:gd name="connsiteY33" fmla="*/ 4509682 h 8590988"/>
                <a:gd name="connsiteX34" fmla="*/ 4142612 w 4384140"/>
                <a:gd name="connsiteY34" fmla="*/ 4341007 h 8590988"/>
                <a:gd name="connsiteX35" fmla="*/ 4149376 w 4384140"/>
                <a:gd name="connsiteY35" fmla="*/ 4310189 h 8590988"/>
                <a:gd name="connsiteX36" fmla="*/ 4155822 w 4384140"/>
                <a:gd name="connsiteY36" fmla="*/ 4310165 h 8590988"/>
                <a:gd name="connsiteX37" fmla="*/ 4152602 w 4384140"/>
                <a:gd name="connsiteY37" fmla="*/ 4295495 h 8590988"/>
                <a:gd name="connsiteX38" fmla="*/ 4155822 w 4384140"/>
                <a:gd name="connsiteY38" fmla="*/ 4280825 h 8590988"/>
                <a:gd name="connsiteX39" fmla="*/ 4149376 w 4384140"/>
                <a:gd name="connsiteY39" fmla="*/ 4280800 h 8590988"/>
                <a:gd name="connsiteX40" fmla="*/ 4142612 w 4384140"/>
                <a:gd name="connsiteY40" fmla="*/ 4249983 h 8590988"/>
                <a:gd name="connsiteX41" fmla="*/ 3608503 w 4384140"/>
                <a:gd name="connsiteY41" fmla="*/ 4081308 h 8590988"/>
                <a:gd name="connsiteX42" fmla="*/ 2107081 w 4384140"/>
                <a:gd name="connsiteY42" fmla="*/ 3918015 h 8590988"/>
                <a:gd name="connsiteX43" fmla="*/ 4235168 w 4384140"/>
                <a:gd name="connsiteY43" fmla="*/ 3417706 h 8590988"/>
                <a:gd name="connsiteX44" fmla="*/ 3949817 w 4384140"/>
                <a:gd name="connsiteY44" fmla="*/ 3308590 h 8590988"/>
                <a:gd name="connsiteX45" fmla="*/ 3511732 w 4384140"/>
                <a:gd name="connsiteY45" fmla="*/ 3347600 h 8590988"/>
                <a:gd name="connsiteX46" fmla="*/ 3252048 w 4384140"/>
                <a:gd name="connsiteY46" fmla="*/ 3348521 h 8590988"/>
                <a:gd name="connsiteX47" fmla="*/ 2845595 w 4384140"/>
                <a:gd name="connsiteY47" fmla="*/ 3349764 h 8590988"/>
                <a:gd name="connsiteX48" fmla="*/ 1944879 w 4384140"/>
                <a:gd name="connsiteY48" fmla="*/ 3216743 h 8590988"/>
                <a:gd name="connsiteX49" fmla="*/ 3052352 w 4384140"/>
                <a:gd name="connsiteY49" fmla="*/ 2981988 h 8590988"/>
                <a:gd name="connsiteX50" fmla="*/ 3630086 w 4384140"/>
                <a:gd name="connsiteY50" fmla="*/ 2990233 h 8590988"/>
                <a:gd name="connsiteX51" fmla="*/ 4383883 w 4384140"/>
                <a:gd name="connsiteY51" fmla="*/ 2855933 h 8590988"/>
                <a:gd name="connsiteX52" fmla="*/ 3547746 w 4384140"/>
                <a:gd name="connsiteY52" fmla="*/ 2594882 h 8590988"/>
                <a:gd name="connsiteX53" fmla="*/ 4188231 w 4384140"/>
                <a:gd name="connsiteY53" fmla="*/ 2250807 h 8590988"/>
                <a:gd name="connsiteX54" fmla="*/ 3407578 w 4384140"/>
                <a:gd name="connsiteY54" fmla="*/ 2342131 h 8590988"/>
                <a:gd name="connsiteX55" fmla="*/ 2763193 w 4384140"/>
                <a:gd name="connsiteY55" fmla="*/ 2424228 h 8590988"/>
                <a:gd name="connsiteX56" fmla="*/ 1857043 w 4384140"/>
                <a:gd name="connsiteY56" fmla="*/ 2539253 h 8590988"/>
                <a:gd name="connsiteX57" fmla="*/ 2304727 w 4384140"/>
                <a:gd name="connsiteY57" fmla="*/ 2243428 h 8590988"/>
                <a:gd name="connsiteX58" fmla="*/ 3279088 w 4384140"/>
                <a:gd name="connsiteY58" fmla="*/ 2108747 h 8590988"/>
                <a:gd name="connsiteX59" fmla="*/ 3901086 w 4384140"/>
                <a:gd name="connsiteY59" fmla="*/ 1685345 h 8590988"/>
                <a:gd name="connsiteX60" fmla="*/ 2756381 w 4384140"/>
                <a:gd name="connsiteY60" fmla="*/ 1817260 h 8590988"/>
                <a:gd name="connsiteX61" fmla="*/ 3026979 w 4384140"/>
                <a:gd name="connsiteY61" fmla="*/ 1372637 h 8590988"/>
                <a:gd name="connsiteX62" fmla="*/ 3353065 w 4384140"/>
                <a:gd name="connsiteY62" fmla="*/ 823782 h 8590988"/>
                <a:gd name="connsiteX63" fmla="*/ 2599668 w 4384140"/>
                <a:gd name="connsiteY63" fmla="*/ 1181691 h 8590988"/>
                <a:gd name="connsiteX64" fmla="*/ 2108106 w 4384140"/>
                <a:gd name="connsiteY64" fmla="*/ 1720398 h 8590988"/>
                <a:gd name="connsiteX65" fmla="*/ 1876440 w 4384140"/>
                <a:gd name="connsiteY65" fmla="*/ 1939020 h 8590988"/>
                <a:gd name="connsiteX66" fmla="*/ 1497245 w 4384140"/>
                <a:gd name="connsiteY66" fmla="*/ 2139083 h 8590988"/>
                <a:gd name="connsiteX67" fmla="*/ 1678286 w 4384140"/>
                <a:gd name="connsiteY67" fmla="*/ 1634661 h 8590988"/>
                <a:gd name="connsiteX68" fmla="*/ 1752199 w 4384140"/>
                <a:gd name="connsiteY68" fmla="*/ 1404590 h 8590988"/>
                <a:gd name="connsiteX69" fmla="*/ 1885677 w 4384140"/>
                <a:gd name="connsiteY69" fmla="*/ 1111428 h 8590988"/>
                <a:gd name="connsiteX70" fmla="*/ 2150935 w 4384140"/>
                <a:gd name="connsiteY70" fmla="*/ 483397 h 8590988"/>
                <a:gd name="connsiteX71" fmla="*/ 1470500 w 4384140"/>
                <a:gd name="connsiteY71" fmla="*/ 1152504 h 8590988"/>
                <a:gd name="connsiteX72" fmla="*/ 1318688 w 4384140"/>
                <a:gd name="connsiteY72" fmla="*/ 215887 h 8590988"/>
                <a:gd name="connsiteX73" fmla="*/ 1103572 w 4384140"/>
                <a:gd name="connsiteY73" fmla="*/ 1094057 h 8590988"/>
                <a:gd name="connsiteX74" fmla="*/ 1040364 w 4384140"/>
                <a:gd name="connsiteY74" fmla="*/ 1503223 h 8590988"/>
                <a:gd name="connsiteX75" fmla="*/ 785988 w 4384140"/>
                <a:gd name="connsiteY75" fmla="*/ 1749883 h 8590988"/>
                <a:gd name="connsiteX76" fmla="*/ 834414 w 4384140"/>
                <a:gd name="connsiteY76" fmla="*/ 909797 h 8590988"/>
                <a:gd name="connsiteX77" fmla="*/ 835104 w 4384140"/>
                <a:gd name="connsiteY77" fmla="*/ 362 h 8590988"/>
                <a:gd name="connsiteX78" fmla="*/ 344324 w 4384140"/>
                <a:gd name="connsiteY78" fmla="*/ 1179841 h 8590988"/>
                <a:gd name="connsiteX79" fmla="*/ 268691 w 4384140"/>
                <a:gd name="connsiteY79" fmla="*/ 709197 h 8590988"/>
                <a:gd name="connsiteX80" fmla="*/ 209031 w 4384140"/>
                <a:gd name="connsiteY80" fmla="*/ 274923 h 8590988"/>
                <a:gd name="connsiteX81" fmla="*/ 1699 w 4384140"/>
                <a:gd name="connsiteY81" fmla="*/ 1220431 h 8590988"/>
                <a:gd name="connsiteX82" fmla="*/ 0 w 4384140"/>
                <a:gd name="connsiteY82" fmla="*/ 1872845 h 8590988"/>
                <a:gd name="connsiteX83" fmla="*/ 3645 w 4384140"/>
                <a:gd name="connsiteY83" fmla="*/ 3542235 h 8590988"/>
                <a:gd name="connsiteX84" fmla="*/ 5301 w 4384140"/>
                <a:gd name="connsiteY84" fmla="*/ 4266334 h 8590988"/>
                <a:gd name="connsiteX85" fmla="*/ 5468 w 4384140"/>
                <a:gd name="connsiteY85" fmla="*/ 4295495 h 8590988"/>
                <a:gd name="connsiteX86" fmla="*/ 5301 w 4384140"/>
                <a:gd name="connsiteY86" fmla="*/ 4324655 h 8590988"/>
                <a:gd name="connsiteX87" fmla="*/ 3645 w 4384140"/>
                <a:gd name="connsiteY87" fmla="*/ 5048755 h 8590988"/>
                <a:gd name="connsiteX88" fmla="*/ 0 w 4384140"/>
                <a:gd name="connsiteY88" fmla="*/ 6718145 h 8590988"/>
                <a:gd name="connsiteX89" fmla="*/ 1699 w 4384140"/>
                <a:gd name="connsiteY89" fmla="*/ 7370558 h 8590988"/>
                <a:gd name="connsiteX90" fmla="*/ 209031 w 4384140"/>
                <a:gd name="connsiteY90" fmla="*/ 8316066 h 8590988"/>
                <a:gd name="connsiteX91" fmla="*/ 268691 w 4384140"/>
                <a:gd name="connsiteY91" fmla="*/ 7881791 h 8590988"/>
                <a:gd name="connsiteX92" fmla="*/ 344324 w 4384140"/>
                <a:gd name="connsiteY92" fmla="*/ 7411148 h 8590988"/>
                <a:gd name="connsiteX93" fmla="*/ 835104 w 4384140"/>
                <a:gd name="connsiteY93" fmla="*/ 8590627 h 8590988"/>
                <a:gd name="connsiteX0" fmla="*/ 835104 w 4384140"/>
                <a:gd name="connsiteY0" fmla="*/ 8590627 h 8590988"/>
                <a:gd name="connsiteX1" fmla="*/ 834414 w 4384140"/>
                <a:gd name="connsiteY1" fmla="*/ 7681192 h 8590988"/>
                <a:gd name="connsiteX2" fmla="*/ 862172 w 4384140"/>
                <a:gd name="connsiteY2" fmla="*/ 6771887 h 8590988"/>
                <a:gd name="connsiteX3" fmla="*/ 1145118 w 4384140"/>
                <a:gd name="connsiteY3" fmla="*/ 7053154 h 8590988"/>
                <a:gd name="connsiteX4" fmla="*/ 1160706 w 4384140"/>
                <a:gd name="connsiteY4" fmla="*/ 7470975 h 8590988"/>
                <a:gd name="connsiteX5" fmla="*/ 1318688 w 4384140"/>
                <a:gd name="connsiteY5" fmla="*/ 8375102 h 8590988"/>
                <a:gd name="connsiteX6" fmla="*/ 1470500 w 4384140"/>
                <a:gd name="connsiteY6" fmla="*/ 7438485 h 8590988"/>
                <a:gd name="connsiteX7" fmla="*/ 2150935 w 4384140"/>
                <a:gd name="connsiteY7" fmla="*/ 8107592 h 8590988"/>
                <a:gd name="connsiteX8" fmla="*/ 1885677 w 4384140"/>
                <a:gd name="connsiteY8" fmla="*/ 7479560 h 8590988"/>
                <a:gd name="connsiteX9" fmla="*/ 1752199 w 4384140"/>
                <a:gd name="connsiteY9" fmla="*/ 7238314 h 8590988"/>
                <a:gd name="connsiteX10" fmla="*/ 1573428 w 4384140"/>
                <a:gd name="connsiteY10" fmla="*/ 6547078 h 8590988"/>
                <a:gd name="connsiteX11" fmla="*/ 2108106 w 4384140"/>
                <a:gd name="connsiteY11" fmla="*/ 6870591 h 8590988"/>
                <a:gd name="connsiteX12" fmla="*/ 2599668 w 4384140"/>
                <a:gd name="connsiteY12" fmla="*/ 7409298 h 8590988"/>
                <a:gd name="connsiteX13" fmla="*/ 3353065 w 4384140"/>
                <a:gd name="connsiteY13" fmla="*/ 7767208 h 8590988"/>
                <a:gd name="connsiteX14" fmla="*/ 3026979 w 4384140"/>
                <a:gd name="connsiteY14" fmla="*/ 7218352 h 8590988"/>
                <a:gd name="connsiteX15" fmla="*/ 2756381 w 4384140"/>
                <a:gd name="connsiteY15" fmla="*/ 6773729 h 8590988"/>
                <a:gd name="connsiteX16" fmla="*/ 3901086 w 4384140"/>
                <a:gd name="connsiteY16" fmla="*/ 6905644 h 8590988"/>
                <a:gd name="connsiteX17" fmla="*/ 3279088 w 4384140"/>
                <a:gd name="connsiteY17" fmla="*/ 6482242 h 8590988"/>
                <a:gd name="connsiteX18" fmla="*/ 2304727 w 4384140"/>
                <a:gd name="connsiteY18" fmla="*/ 6347561 h 8590988"/>
                <a:gd name="connsiteX19" fmla="*/ 1885612 w 4384140"/>
                <a:gd name="connsiteY19" fmla="*/ 5999820 h 8590988"/>
                <a:gd name="connsiteX20" fmla="*/ 2763193 w 4384140"/>
                <a:gd name="connsiteY20" fmla="*/ 6166762 h 8590988"/>
                <a:gd name="connsiteX21" fmla="*/ 3407578 w 4384140"/>
                <a:gd name="connsiteY21" fmla="*/ 6248858 h 8590988"/>
                <a:gd name="connsiteX22" fmla="*/ 4188231 w 4384140"/>
                <a:gd name="connsiteY22" fmla="*/ 6340182 h 8590988"/>
                <a:gd name="connsiteX23" fmla="*/ 3547746 w 4384140"/>
                <a:gd name="connsiteY23" fmla="*/ 5996107 h 8590988"/>
                <a:gd name="connsiteX24" fmla="*/ 4383883 w 4384140"/>
                <a:gd name="connsiteY24" fmla="*/ 5735056 h 8590988"/>
                <a:gd name="connsiteX25" fmla="*/ 3630086 w 4384140"/>
                <a:gd name="connsiteY25" fmla="*/ 5600756 h 8590988"/>
                <a:gd name="connsiteX26" fmla="*/ 2623827 w 4384140"/>
                <a:gd name="connsiteY26" fmla="*/ 5617654 h 8590988"/>
                <a:gd name="connsiteX27" fmla="*/ 2049635 w 4384140"/>
                <a:gd name="connsiteY27" fmla="*/ 5382903 h 8590988"/>
                <a:gd name="connsiteX28" fmla="*/ 3252048 w 4384140"/>
                <a:gd name="connsiteY28" fmla="*/ 5242469 h 8590988"/>
                <a:gd name="connsiteX29" fmla="*/ 3511732 w 4384140"/>
                <a:gd name="connsiteY29" fmla="*/ 5243390 h 8590988"/>
                <a:gd name="connsiteX30" fmla="*/ 3949817 w 4384140"/>
                <a:gd name="connsiteY30" fmla="*/ 5282400 h 8590988"/>
                <a:gd name="connsiteX31" fmla="*/ 4235168 w 4384140"/>
                <a:gd name="connsiteY31" fmla="*/ 5173284 h 8590988"/>
                <a:gd name="connsiteX32" fmla="*/ 2002333 w 4384140"/>
                <a:gd name="connsiteY32" fmla="*/ 4655670 h 8590988"/>
                <a:gd name="connsiteX33" fmla="*/ 3608503 w 4384140"/>
                <a:gd name="connsiteY33" fmla="*/ 4509682 h 8590988"/>
                <a:gd name="connsiteX34" fmla="*/ 4142612 w 4384140"/>
                <a:gd name="connsiteY34" fmla="*/ 4341007 h 8590988"/>
                <a:gd name="connsiteX35" fmla="*/ 4149376 w 4384140"/>
                <a:gd name="connsiteY35" fmla="*/ 4310189 h 8590988"/>
                <a:gd name="connsiteX36" fmla="*/ 4155822 w 4384140"/>
                <a:gd name="connsiteY36" fmla="*/ 4310165 h 8590988"/>
                <a:gd name="connsiteX37" fmla="*/ 4152602 w 4384140"/>
                <a:gd name="connsiteY37" fmla="*/ 4295495 h 8590988"/>
                <a:gd name="connsiteX38" fmla="*/ 4155822 w 4384140"/>
                <a:gd name="connsiteY38" fmla="*/ 4280825 h 8590988"/>
                <a:gd name="connsiteX39" fmla="*/ 4149376 w 4384140"/>
                <a:gd name="connsiteY39" fmla="*/ 4280800 h 8590988"/>
                <a:gd name="connsiteX40" fmla="*/ 4142612 w 4384140"/>
                <a:gd name="connsiteY40" fmla="*/ 4249983 h 8590988"/>
                <a:gd name="connsiteX41" fmla="*/ 3608503 w 4384140"/>
                <a:gd name="connsiteY41" fmla="*/ 4081308 h 8590988"/>
                <a:gd name="connsiteX42" fmla="*/ 2107081 w 4384140"/>
                <a:gd name="connsiteY42" fmla="*/ 3918015 h 8590988"/>
                <a:gd name="connsiteX43" fmla="*/ 4235168 w 4384140"/>
                <a:gd name="connsiteY43" fmla="*/ 3417706 h 8590988"/>
                <a:gd name="connsiteX44" fmla="*/ 3949817 w 4384140"/>
                <a:gd name="connsiteY44" fmla="*/ 3308590 h 8590988"/>
                <a:gd name="connsiteX45" fmla="*/ 3511732 w 4384140"/>
                <a:gd name="connsiteY45" fmla="*/ 3347600 h 8590988"/>
                <a:gd name="connsiteX46" fmla="*/ 3252048 w 4384140"/>
                <a:gd name="connsiteY46" fmla="*/ 3348521 h 8590988"/>
                <a:gd name="connsiteX47" fmla="*/ 2845595 w 4384140"/>
                <a:gd name="connsiteY47" fmla="*/ 3349764 h 8590988"/>
                <a:gd name="connsiteX48" fmla="*/ 1944879 w 4384140"/>
                <a:gd name="connsiteY48" fmla="*/ 3216743 h 8590988"/>
                <a:gd name="connsiteX49" fmla="*/ 3052352 w 4384140"/>
                <a:gd name="connsiteY49" fmla="*/ 2981988 h 8590988"/>
                <a:gd name="connsiteX50" fmla="*/ 3630086 w 4384140"/>
                <a:gd name="connsiteY50" fmla="*/ 2990233 h 8590988"/>
                <a:gd name="connsiteX51" fmla="*/ 4383883 w 4384140"/>
                <a:gd name="connsiteY51" fmla="*/ 2855933 h 8590988"/>
                <a:gd name="connsiteX52" fmla="*/ 3547746 w 4384140"/>
                <a:gd name="connsiteY52" fmla="*/ 2594882 h 8590988"/>
                <a:gd name="connsiteX53" fmla="*/ 4188231 w 4384140"/>
                <a:gd name="connsiteY53" fmla="*/ 2250807 h 8590988"/>
                <a:gd name="connsiteX54" fmla="*/ 3407578 w 4384140"/>
                <a:gd name="connsiteY54" fmla="*/ 2342131 h 8590988"/>
                <a:gd name="connsiteX55" fmla="*/ 2763193 w 4384140"/>
                <a:gd name="connsiteY55" fmla="*/ 2424228 h 8590988"/>
                <a:gd name="connsiteX56" fmla="*/ 1857043 w 4384140"/>
                <a:gd name="connsiteY56" fmla="*/ 2539253 h 8590988"/>
                <a:gd name="connsiteX57" fmla="*/ 2304727 w 4384140"/>
                <a:gd name="connsiteY57" fmla="*/ 2243428 h 8590988"/>
                <a:gd name="connsiteX58" fmla="*/ 3279088 w 4384140"/>
                <a:gd name="connsiteY58" fmla="*/ 2108747 h 8590988"/>
                <a:gd name="connsiteX59" fmla="*/ 3901086 w 4384140"/>
                <a:gd name="connsiteY59" fmla="*/ 1685345 h 8590988"/>
                <a:gd name="connsiteX60" fmla="*/ 2756381 w 4384140"/>
                <a:gd name="connsiteY60" fmla="*/ 1817260 h 8590988"/>
                <a:gd name="connsiteX61" fmla="*/ 3026979 w 4384140"/>
                <a:gd name="connsiteY61" fmla="*/ 1372637 h 8590988"/>
                <a:gd name="connsiteX62" fmla="*/ 3353065 w 4384140"/>
                <a:gd name="connsiteY62" fmla="*/ 823782 h 8590988"/>
                <a:gd name="connsiteX63" fmla="*/ 2599668 w 4384140"/>
                <a:gd name="connsiteY63" fmla="*/ 1181691 h 8590988"/>
                <a:gd name="connsiteX64" fmla="*/ 2108106 w 4384140"/>
                <a:gd name="connsiteY64" fmla="*/ 1720398 h 8590988"/>
                <a:gd name="connsiteX65" fmla="*/ 1876440 w 4384140"/>
                <a:gd name="connsiteY65" fmla="*/ 1939020 h 8590988"/>
                <a:gd name="connsiteX66" fmla="*/ 1497245 w 4384140"/>
                <a:gd name="connsiteY66" fmla="*/ 2139083 h 8590988"/>
                <a:gd name="connsiteX67" fmla="*/ 1678286 w 4384140"/>
                <a:gd name="connsiteY67" fmla="*/ 1634661 h 8590988"/>
                <a:gd name="connsiteX68" fmla="*/ 1752199 w 4384140"/>
                <a:gd name="connsiteY68" fmla="*/ 1404590 h 8590988"/>
                <a:gd name="connsiteX69" fmla="*/ 1885677 w 4384140"/>
                <a:gd name="connsiteY69" fmla="*/ 1111428 h 8590988"/>
                <a:gd name="connsiteX70" fmla="*/ 2150935 w 4384140"/>
                <a:gd name="connsiteY70" fmla="*/ 483397 h 8590988"/>
                <a:gd name="connsiteX71" fmla="*/ 1470500 w 4384140"/>
                <a:gd name="connsiteY71" fmla="*/ 1152504 h 8590988"/>
                <a:gd name="connsiteX72" fmla="*/ 1318688 w 4384140"/>
                <a:gd name="connsiteY72" fmla="*/ 215887 h 8590988"/>
                <a:gd name="connsiteX73" fmla="*/ 1103572 w 4384140"/>
                <a:gd name="connsiteY73" fmla="*/ 1094057 h 8590988"/>
                <a:gd name="connsiteX74" fmla="*/ 785988 w 4384140"/>
                <a:gd name="connsiteY74" fmla="*/ 1749883 h 8590988"/>
                <a:gd name="connsiteX75" fmla="*/ 834414 w 4384140"/>
                <a:gd name="connsiteY75" fmla="*/ 909797 h 8590988"/>
                <a:gd name="connsiteX76" fmla="*/ 835104 w 4384140"/>
                <a:gd name="connsiteY76" fmla="*/ 362 h 8590988"/>
                <a:gd name="connsiteX77" fmla="*/ 344324 w 4384140"/>
                <a:gd name="connsiteY77" fmla="*/ 1179841 h 8590988"/>
                <a:gd name="connsiteX78" fmla="*/ 268691 w 4384140"/>
                <a:gd name="connsiteY78" fmla="*/ 709197 h 8590988"/>
                <a:gd name="connsiteX79" fmla="*/ 209031 w 4384140"/>
                <a:gd name="connsiteY79" fmla="*/ 274923 h 8590988"/>
                <a:gd name="connsiteX80" fmla="*/ 1699 w 4384140"/>
                <a:gd name="connsiteY80" fmla="*/ 1220431 h 8590988"/>
                <a:gd name="connsiteX81" fmla="*/ 0 w 4384140"/>
                <a:gd name="connsiteY81" fmla="*/ 1872845 h 8590988"/>
                <a:gd name="connsiteX82" fmla="*/ 3645 w 4384140"/>
                <a:gd name="connsiteY82" fmla="*/ 3542235 h 8590988"/>
                <a:gd name="connsiteX83" fmla="*/ 5301 w 4384140"/>
                <a:gd name="connsiteY83" fmla="*/ 4266334 h 8590988"/>
                <a:gd name="connsiteX84" fmla="*/ 5468 w 4384140"/>
                <a:gd name="connsiteY84" fmla="*/ 4295495 h 8590988"/>
                <a:gd name="connsiteX85" fmla="*/ 5301 w 4384140"/>
                <a:gd name="connsiteY85" fmla="*/ 4324655 h 8590988"/>
                <a:gd name="connsiteX86" fmla="*/ 3645 w 4384140"/>
                <a:gd name="connsiteY86" fmla="*/ 5048755 h 8590988"/>
                <a:gd name="connsiteX87" fmla="*/ 0 w 4384140"/>
                <a:gd name="connsiteY87" fmla="*/ 6718145 h 8590988"/>
                <a:gd name="connsiteX88" fmla="*/ 1699 w 4384140"/>
                <a:gd name="connsiteY88" fmla="*/ 7370558 h 8590988"/>
                <a:gd name="connsiteX89" fmla="*/ 209031 w 4384140"/>
                <a:gd name="connsiteY89" fmla="*/ 8316066 h 8590988"/>
                <a:gd name="connsiteX90" fmla="*/ 268691 w 4384140"/>
                <a:gd name="connsiteY90" fmla="*/ 7881791 h 8590988"/>
                <a:gd name="connsiteX91" fmla="*/ 344324 w 4384140"/>
                <a:gd name="connsiteY91" fmla="*/ 7411148 h 8590988"/>
                <a:gd name="connsiteX92" fmla="*/ 835104 w 4384140"/>
                <a:gd name="connsiteY92" fmla="*/ 8590627 h 8590988"/>
                <a:gd name="connsiteX0" fmla="*/ 835104 w 4384140"/>
                <a:gd name="connsiteY0" fmla="*/ 8590627 h 8590988"/>
                <a:gd name="connsiteX1" fmla="*/ 834414 w 4384140"/>
                <a:gd name="connsiteY1" fmla="*/ 7681192 h 8590988"/>
                <a:gd name="connsiteX2" fmla="*/ 862172 w 4384140"/>
                <a:gd name="connsiteY2" fmla="*/ 6771887 h 8590988"/>
                <a:gd name="connsiteX3" fmla="*/ 1145118 w 4384140"/>
                <a:gd name="connsiteY3" fmla="*/ 7053154 h 8590988"/>
                <a:gd name="connsiteX4" fmla="*/ 1160706 w 4384140"/>
                <a:gd name="connsiteY4" fmla="*/ 7470975 h 8590988"/>
                <a:gd name="connsiteX5" fmla="*/ 1318688 w 4384140"/>
                <a:gd name="connsiteY5" fmla="*/ 8375102 h 8590988"/>
                <a:gd name="connsiteX6" fmla="*/ 1470500 w 4384140"/>
                <a:gd name="connsiteY6" fmla="*/ 7438485 h 8590988"/>
                <a:gd name="connsiteX7" fmla="*/ 2150935 w 4384140"/>
                <a:gd name="connsiteY7" fmla="*/ 8107592 h 8590988"/>
                <a:gd name="connsiteX8" fmla="*/ 1885677 w 4384140"/>
                <a:gd name="connsiteY8" fmla="*/ 7479560 h 8590988"/>
                <a:gd name="connsiteX9" fmla="*/ 1752199 w 4384140"/>
                <a:gd name="connsiteY9" fmla="*/ 7238314 h 8590988"/>
                <a:gd name="connsiteX10" fmla="*/ 1573428 w 4384140"/>
                <a:gd name="connsiteY10" fmla="*/ 6547078 h 8590988"/>
                <a:gd name="connsiteX11" fmla="*/ 2108106 w 4384140"/>
                <a:gd name="connsiteY11" fmla="*/ 6870591 h 8590988"/>
                <a:gd name="connsiteX12" fmla="*/ 2599668 w 4384140"/>
                <a:gd name="connsiteY12" fmla="*/ 7409298 h 8590988"/>
                <a:gd name="connsiteX13" fmla="*/ 3353065 w 4384140"/>
                <a:gd name="connsiteY13" fmla="*/ 7767208 h 8590988"/>
                <a:gd name="connsiteX14" fmla="*/ 3026979 w 4384140"/>
                <a:gd name="connsiteY14" fmla="*/ 7218352 h 8590988"/>
                <a:gd name="connsiteX15" fmla="*/ 2756381 w 4384140"/>
                <a:gd name="connsiteY15" fmla="*/ 6773729 h 8590988"/>
                <a:gd name="connsiteX16" fmla="*/ 3901086 w 4384140"/>
                <a:gd name="connsiteY16" fmla="*/ 6905644 h 8590988"/>
                <a:gd name="connsiteX17" fmla="*/ 3279088 w 4384140"/>
                <a:gd name="connsiteY17" fmla="*/ 6482242 h 8590988"/>
                <a:gd name="connsiteX18" fmla="*/ 2304727 w 4384140"/>
                <a:gd name="connsiteY18" fmla="*/ 6347561 h 8590988"/>
                <a:gd name="connsiteX19" fmla="*/ 1885612 w 4384140"/>
                <a:gd name="connsiteY19" fmla="*/ 5999820 h 8590988"/>
                <a:gd name="connsiteX20" fmla="*/ 2763193 w 4384140"/>
                <a:gd name="connsiteY20" fmla="*/ 6166762 h 8590988"/>
                <a:gd name="connsiteX21" fmla="*/ 3407578 w 4384140"/>
                <a:gd name="connsiteY21" fmla="*/ 6248858 h 8590988"/>
                <a:gd name="connsiteX22" fmla="*/ 4188231 w 4384140"/>
                <a:gd name="connsiteY22" fmla="*/ 6340182 h 8590988"/>
                <a:gd name="connsiteX23" fmla="*/ 3547746 w 4384140"/>
                <a:gd name="connsiteY23" fmla="*/ 5996107 h 8590988"/>
                <a:gd name="connsiteX24" fmla="*/ 4383883 w 4384140"/>
                <a:gd name="connsiteY24" fmla="*/ 5735056 h 8590988"/>
                <a:gd name="connsiteX25" fmla="*/ 3630086 w 4384140"/>
                <a:gd name="connsiteY25" fmla="*/ 5600756 h 8590988"/>
                <a:gd name="connsiteX26" fmla="*/ 2623827 w 4384140"/>
                <a:gd name="connsiteY26" fmla="*/ 5617654 h 8590988"/>
                <a:gd name="connsiteX27" fmla="*/ 2049635 w 4384140"/>
                <a:gd name="connsiteY27" fmla="*/ 5382903 h 8590988"/>
                <a:gd name="connsiteX28" fmla="*/ 3252048 w 4384140"/>
                <a:gd name="connsiteY28" fmla="*/ 5242469 h 8590988"/>
                <a:gd name="connsiteX29" fmla="*/ 3511732 w 4384140"/>
                <a:gd name="connsiteY29" fmla="*/ 5243390 h 8590988"/>
                <a:gd name="connsiteX30" fmla="*/ 3949817 w 4384140"/>
                <a:gd name="connsiteY30" fmla="*/ 5282400 h 8590988"/>
                <a:gd name="connsiteX31" fmla="*/ 4235168 w 4384140"/>
                <a:gd name="connsiteY31" fmla="*/ 5173284 h 8590988"/>
                <a:gd name="connsiteX32" fmla="*/ 2002333 w 4384140"/>
                <a:gd name="connsiteY32" fmla="*/ 4655670 h 8590988"/>
                <a:gd name="connsiteX33" fmla="*/ 3608503 w 4384140"/>
                <a:gd name="connsiteY33" fmla="*/ 4509682 h 8590988"/>
                <a:gd name="connsiteX34" fmla="*/ 4142612 w 4384140"/>
                <a:gd name="connsiteY34" fmla="*/ 4341007 h 8590988"/>
                <a:gd name="connsiteX35" fmla="*/ 4149376 w 4384140"/>
                <a:gd name="connsiteY35" fmla="*/ 4310189 h 8590988"/>
                <a:gd name="connsiteX36" fmla="*/ 4155822 w 4384140"/>
                <a:gd name="connsiteY36" fmla="*/ 4310165 h 8590988"/>
                <a:gd name="connsiteX37" fmla="*/ 4152602 w 4384140"/>
                <a:gd name="connsiteY37" fmla="*/ 4295495 h 8590988"/>
                <a:gd name="connsiteX38" fmla="*/ 4155822 w 4384140"/>
                <a:gd name="connsiteY38" fmla="*/ 4280825 h 8590988"/>
                <a:gd name="connsiteX39" fmla="*/ 4149376 w 4384140"/>
                <a:gd name="connsiteY39" fmla="*/ 4280800 h 8590988"/>
                <a:gd name="connsiteX40" fmla="*/ 4142612 w 4384140"/>
                <a:gd name="connsiteY40" fmla="*/ 4249983 h 8590988"/>
                <a:gd name="connsiteX41" fmla="*/ 3608503 w 4384140"/>
                <a:gd name="connsiteY41" fmla="*/ 4081308 h 8590988"/>
                <a:gd name="connsiteX42" fmla="*/ 2107081 w 4384140"/>
                <a:gd name="connsiteY42" fmla="*/ 3918015 h 8590988"/>
                <a:gd name="connsiteX43" fmla="*/ 4235168 w 4384140"/>
                <a:gd name="connsiteY43" fmla="*/ 3417706 h 8590988"/>
                <a:gd name="connsiteX44" fmla="*/ 3949817 w 4384140"/>
                <a:gd name="connsiteY44" fmla="*/ 3308590 h 8590988"/>
                <a:gd name="connsiteX45" fmla="*/ 3511732 w 4384140"/>
                <a:gd name="connsiteY45" fmla="*/ 3347600 h 8590988"/>
                <a:gd name="connsiteX46" fmla="*/ 3252048 w 4384140"/>
                <a:gd name="connsiteY46" fmla="*/ 3348521 h 8590988"/>
                <a:gd name="connsiteX47" fmla="*/ 2845595 w 4384140"/>
                <a:gd name="connsiteY47" fmla="*/ 3349764 h 8590988"/>
                <a:gd name="connsiteX48" fmla="*/ 1944879 w 4384140"/>
                <a:gd name="connsiteY48" fmla="*/ 3216743 h 8590988"/>
                <a:gd name="connsiteX49" fmla="*/ 3052352 w 4384140"/>
                <a:gd name="connsiteY49" fmla="*/ 2981988 h 8590988"/>
                <a:gd name="connsiteX50" fmla="*/ 3630086 w 4384140"/>
                <a:gd name="connsiteY50" fmla="*/ 2990233 h 8590988"/>
                <a:gd name="connsiteX51" fmla="*/ 4383883 w 4384140"/>
                <a:gd name="connsiteY51" fmla="*/ 2855933 h 8590988"/>
                <a:gd name="connsiteX52" fmla="*/ 3547746 w 4384140"/>
                <a:gd name="connsiteY52" fmla="*/ 2594882 h 8590988"/>
                <a:gd name="connsiteX53" fmla="*/ 4188231 w 4384140"/>
                <a:gd name="connsiteY53" fmla="*/ 2250807 h 8590988"/>
                <a:gd name="connsiteX54" fmla="*/ 3407578 w 4384140"/>
                <a:gd name="connsiteY54" fmla="*/ 2342131 h 8590988"/>
                <a:gd name="connsiteX55" fmla="*/ 2763193 w 4384140"/>
                <a:gd name="connsiteY55" fmla="*/ 2424228 h 8590988"/>
                <a:gd name="connsiteX56" fmla="*/ 1857043 w 4384140"/>
                <a:gd name="connsiteY56" fmla="*/ 2539253 h 8590988"/>
                <a:gd name="connsiteX57" fmla="*/ 2304727 w 4384140"/>
                <a:gd name="connsiteY57" fmla="*/ 2243428 h 8590988"/>
                <a:gd name="connsiteX58" fmla="*/ 3279088 w 4384140"/>
                <a:gd name="connsiteY58" fmla="*/ 2108747 h 8590988"/>
                <a:gd name="connsiteX59" fmla="*/ 3901086 w 4384140"/>
                <a:gd name="connsiteY59" fmla="*/ 1685345 h 8590988"/>
                <a:gd name="connsiteX60" fmla="*/ 2756381 w 4384140"/>
                <a:gd name="connsiteY60" fmla="*/ 1817260 h 8590988"/>
                <a:gd name="connsiteX61" fmla="*/ 3026979 w 4384140"/>
                <a:gd name="connsiteY61" fmla="*/ 1372637 h 8590988"/>
                <a:gd name="connsiteX62" fmla="*/ 3353065 w 4384140"/>
                <a:gd name="connsiteY62" fmla="*/ 823782 h 8590988"/>
                <a:gd name="connsiteX63" fmla="*/ 2599668 w 4384140"/>
                <a:gd name="connsiteY63" fmla="*/ 1181691 h 8590988"/>
                <a:gd name="connsiteX64" fmla="*/ 2108106 w 4384140"/>
                <a:gd name="connsiteY64" fmla="*/ 1720398 h 8590988"/>
                <a:gd name="connsiteX65" fmla="*/ 1876440 w 4384140"/>
                <a:gd name="connsiteY65" fmla="*/ 1939020 h 8590988"/>
                <a:gd name="connsiteX66" fmla="*/ 1497245 w 4384140"/>
                <a:gd name="connsiteY66" fmla="*/ 2139083 h 8590988"/>
                <a:gd name="connsiteX67" fmla="*/ 1678286 w 4384140"/>
                <a:gd name="connsiteY67" fmla="*/ 1634661 h 8590988"/>
                <a:gd name="connsiteX68" fmla="*/ 1752199 w 4384140"/>
                <a:gd name="connsiteY68" fmla="*/ 1404590 h 8590988"/>
                <a:gd name="connsiteX69" fmla="*/ 1885677 w 4384140"/>
                <a:gd name="connsiteY69" fmla="*/ 1111428 h 8590988"/>
                <a:gd name="connsiteX70" fmla="*/ 2150935 w 4384140"/>
                <a:gd name="connsiteY70" fmla="*/ 483397 h 8590988"/>
                <a:gd name="connsiteX71" fmla="*/ 1470500 w 4384140"/>
                <a:gd name="connsiteY71" fmla="*/ 1152504 h 8590988"/>
                <a:gd name="connsiteX72" fmla="*/ 1318688 w 4384140"/>
                <a:gd name="connsiteY72" fmla="*/ 215887 h 8590988"/>
                <a:gd name="connsiteX73" fmla="*/ 1075002 w 4384140"/>
                <a:gd name="connsiteY73" fmla="*/ 1431496 h 8590988"/>
                <a:gd name="connsiteX74" fmla="*/ 785988 w 4384140"/>
                <a:gd name="connsiteY74" fmla="*/ 1749883 h 8590988"/>
                <a:gd name="connsiteX75" fmla="*/ 834414 w 4384140"/>
                <a:gd name="connsiteY75" fmla="*/ 909797 h 8590988"/>
                <a:gd name="connsiteX76" fmla="*/ 835104 w 4384140"/>
                <a:gd name="connsiteY76" fmla="*/ 362 h 8590988"/>
                <a:gd name="connsiteX77" fmla="*/ 344324 w 4384140"/>
                <a:gd name="connsiteY77" fmla="*/ 1179841 h 8590988"/>
                <a:gd name="connsiteX78" fmla="*/ 268691 w 4384140"/>
                <a:gd name="connsiteY78" fmla="*/ 709197 h 8590988"/>
                <a:gd name="connsiteX79" fmla="*/ 209031 w 4384140"/>
                <a:gd name="connsiteY79" fmla="*/ 274923 h 8590988"/>
                <a:gd name="connsiteX80" fmla="*/ 1699 w 4384140"/>
                <a:gd name="connsiteY80" fmla="*/ 1220431 h 8590988"/>
                <a:gd name="connsiteX81" fmla="*/ 0 w 4384140"/>
                <a:gd name="connsiteY81" fmla="*/ 1872845 h 8590988"/>
                <a:gd name="connsiteX82" fmla="*/ 3645 w 4384140"/>
                <a:gd name="connsiteY82" fmla="*/ 3542235 h 8590988"/>
                <a:gd name="connsiteX83" fmla="*/ 5301 w 4384140"/>
                <a:gd name="connsiteY83" fmla="*/ 4266334 h 8590988"/>
                <a:gd name="connsiteX84" fmla="*/ 5468 w 4384140"/>
                <a:gd name="connsiteY84" fmla="*/ 4295495 h 8590988"/>
                <a:gd name="connsiteX85" fmla="*/ 5301 w 4384140"/>
                <a:gd name="connsiteY85" fmla="*/ 4324655 h 8590988"/>
                <a:gd name="connsiteX86" fmla="*/ 3645 w 4384140"/>
                <a:gd name="connsiteY86" fmla="*/ 5048755 h 8590988"/>
                <a:gd name="connsiteX87" fmla="*/ 0 w 4384140"/>
                <a:gd name="connsiteY87" fmla="*/ 6718145 h 8590988"/>
                <a:gd name="connsiteX88" fmla="*/ 1699 w 4384140"/>
                <a:gd name="connsiteY88" fmla="*/ 7370558 h 8590988"/>
                <a:gd name="connsiteX89" fmla="*/ 209031 w 4384140"/>
                <a:gd name="connsiteY89" fmla="*/ 8316066 h 8590988"/>
                <a:gd name="connsiteX90" fmla="*/ 268691 w 4384140"/>
                <a:gd name="connsiteY90" fmla="*/ 7881791 h 8590988"/>
                <a:gd name="connsiteX91" fmla="*/ 344324 w 4384140"/>
                <a:gd name="connsiteY91" fmla="*/ 7411148 h 8590988"/>
                <a:gd name="connsiteX92" fmla="*/ 835104 w 4384140"/>
                <a:gd name="connsiteY92" fmla="*/ 8590627 h 8590988"/>
                <a:gd name="connsiteX0" fmla="*/ 835104 w 4384140"/>
                <a:gd name="connsiteY0" fmla="*/ 8590627 h 8590988"/>
                <a:gd name="connsiteX1" fmla="*/ 834414 w 4384140"/>
                <a:gd name="connsiteY1" fmla="*/ 7681192 h 8590988"/>
                <a:gd name="connsiteX2" fmla="*/ 862172 w 4384140"/>
                <a:gd name="connsiteY2" fmla="*/ 6771887 h 8590988"/>
                <a:gd name="connsiteX3" fmla="*/ 1145118 w 4384140"/>
                <a:gd name="connsiteY3" fmla="*/ 7053154 h 8590988"/>
                <a:gd name="connsiteX4" fmla="*/ 1160706 w 4384140"/>
                <a:gd name="connsiteY4" fmla="*/ 7470975 h 8590988"/>
                <a:gd name="connsiteX5" fmla="*/ 1318688 w 4384140"/>
                <a:gd name="connsiteY5" fmla="*/ 8375102 h 8590988"/>
                <a:gd name="connsiteX6" fmla="*/ 1470500 w 4384140"/>
                <a:gd name="connsiteY6" fmla="*/ 7438485 h 8590988"/>
                <a:gd name="connsiteX7" fmla="*/ 2150935 w 4384140"/>
                <a:gd name="connsiteY7" fmla="*/ 8107592 h 8590988"/>
                <a:gd name="connsiteX8" fmla="*/ 1885677 w 4384140"/>
                <a:gd name="connsiteY8" fmla="*/ 7479560 h 8590988"/>
                <a:gd name="connsiteX9" fmla="*/ 1752199 w 4384140"/>
                <a:gd name="connsiteY9" fmla="*/ 7238314 h 8590988"/>
                <a:gd name="connsiteX10" fmla="*/ 1573428 w 4384140"/>
                <a:gd name="connsiteY10" fmla="*/ 6547078 h 8590988"/>
                <a:gd name="connsiteX11" fmla="*/ 2108106 w 4384140"/>
                <a:gd name="connsiteY11" fmla="*/ 6870591 h 8590988"/>
                <a:gd name="connsiteX12" fmla="*/ 2599668 w 4384140"/>
                <a:gd name="connsiteY12" fmla="*/ 7409298 h 8590988"/>
                <a:gd name="connsiteX13" fmla="*/ 3353065 w 4384140"/>
                <a:gd name="connsiteY13" fmla="*/ 7767208 h 8590988"/>
                <a:gd name="connsiteX14" fmla="*/ 3026979 w 4384140"/>
                <a:gd name="connsiteY14" fmla="*/ 7218352 h 8590988"/>
                <a:gd name="connsiteX15" fmla="*/ 2756381 w 4384140"/>
                <a:gd name="connsiteY15" fmla="*/ 6773729 h 8590988"/>
                <a:gd name="connsiteX16" fmla="*/ 3901086 w 4384140"/>
                <a:gd name="connsiteY16" fmla="*/ 6905644 h 8590988"/>
                <a:gd name="connsiteX17" fmla="*/ 3279088 w 4384140"/>
                <a:gd name="connsiteY17" fmla="*/ 6482242 h 8590988"/>
                <a:gd name="connsiteX18" fmla="*/ 2304727 w 4384140"/>
                <a:gd name="connsiteY18" fmla="*/ 6347561 h 8590988"/>
                <a:gd name="connsiteX19" fmla="*/ 1885612 w 4384140"/>
                <a:gd name="connsiteY19" fmla="*/ 5999820 h 8590988"/>
                <a:gd name="connsiteX20" fmla="*/ 2763193 w 4384140"/>
                <a:gd name="connsiteY20" fmla="*/ 6166762 h 8590988"/>
                <a:gd name="connsiteX21" fmla="*/ 3407578 w 4384140"/>
                <a:gd name="connsiteY21" fmla="*/ 6248858 h 8590988"/>
                <a:gd name="connsiteX22" fmla="*/ 4188231 w 4384140"/>
                <a:gd name="connsiteY22" fmla="*/ 6340182 h 8590988"/>
                <a:gd name="connsiteX23" fmla="*/ 3547746 w 4384140"/>
                <a:gd name="connsiteY23" fmla="*/ 5996107 h 8590988"/>
                <a:gd name="connsiteX24" fmla="*/ 4383883 w 4384140"/>
                <a:gd name="connsiteY24" fmla="*/ 5735056 h 8590988"/>
                <a:gd name="connsiteX25" fmla="*/ 3630086 w 4384140"/>
                <a:gd name="connsiteY25" fmla="*/ 5600756 h 8590988"/>
                <a:gd name="connsiteX26" fmla="*/ 2623827 w 4384140"/>
                <a:gd name="connsiteY26" fmla="*/ 5617654 h 8590988"/>
                <a:gd name="connsiteX27" fmla="*/ 2049635 w 4384140"/>
                <a:gd name="connsiteY27" fmla="*/ 5382903 h 8590988"/>
                <a:gd name="connsiteX28" fmla="*/ 3252048 w 4384140"/>
                <a:gd name="connsiteY28" fmla="*/ 5242469 h 8590988"/>
                <a:gd name="connsiteX29" fmla="*/ 3511732 w 4384140"/>
                <a:gd name="connsiteY29" fmla="*/ 5243390 h 8590988"/>
                <a:gd name="connsiteX30" fmla="*/ 3949817 w 4384140"/>
                <a:gd name="connsiteY30" fmla="*/ 5282400 h 8590988"/>
                <a:gd name="connsiteX31" fmla="*/ 4235168 w 4384140"/>
                <a:gd name="connsiteY31" fmla="*/ 5173284 h 8590988"/>
                <a:gd name="connsiteX32" fmla="*/ 2002333 w 4384140"/>
                <a:gd name="connsiteY32" fmla="*/ 4655670 h 8590988"/>
                <a:gd name="connsiteX33" fmla="*/ 3608503 w 4384140"/>
                <a:gd name="connsiteY33" fmla="*/ 4509682 h 8590988"/>
                <a:gd name="connsiteX34" fmla="*/ 4142612 w 4384140"/>
                <a:gd name="connsiteY34" fmla="*/ 4341007 h 8590988"/>
                <a:gd name="connsiteX35" fmla="*/ 4149376 w 4384140"/>
                <a:gd name="connsiteY35" fmla="*/ 4310189 h 8590988"/>
                <a:gd name="connsiteX36" fmla="*/ 4155822 w 4384140"/>
                <a:gd name="connsiteY36" fmla="*/ 4310165 h 8590988"/>
                <a:gd name="connsiteX37" fmla="*/ 4152602 w 4384140"/>
                <a:gd name="connsiteY37" fmla="*/ 4295495 h 8590988"/>
                <a:gd name="connsiteX38" fmla="*/ 4155822 w 4384140"/>
                <a:gd name="connsiteY38" fmla="*/ 4280825 h 8590988"/>
                <a:gd name="connsiteX39" fmla="*/ 4149376 w 4384140"/>
                <a:gd name="connsiteY39" fmla="*/ 4280800 h 8590988"/>
                <a:gd name="connsiteX40" fmla="*/ 4142612 w 4384140"/>
                <a:gd name="connsiteY40" fmla="*/ 4249983 h 8590988"/>
                <a:gd name="connsiteX41" fmla="*/ 3608503 w 4384140"/>
                <a:gd name="connsiteY41" fmla="*/ 4081308 h 8590988"/>
                <a:gd name="connsiteX42" fmla="*/ 2107081 w 4384140"/>
                <a:gd name="connsiteY42" fmla="*/ 3918015 h 8590988"/>
                <a:gd name="connsiteX43" fmla="*/ 4235168 w 4384140"/>
                <a:gd name="connsiteY43" fmla="*/ 3417706 h 8590988"/>
                <a:gd name="connsiteX44" fmla="*/ 3949817 w 4384140"/>
                <a:gd name="connsiteY44" fmla="*/ 3308590 h 8590988"/>
                <a:gd name="connsiteX45" fmla="*/ 3511732 w 4384140"/>
                <a:gd name="connsiteY45" fmla="*/ 3347600 h 8590988"/>
                <a:gd name="connsiteX46" fmla="*/ 3252048 w 4384140"/>
                <a:gd name="connsiteY46" fmla="*/ 3348521 h 8590988"/>
                <a:gd name="connsiteX47" fmla="*/ 2845595 w 4384140"/>
                <a:gd name="connsiteY47" fmla="*/ 3349764 h 8590988"/>
                <a:gd name="connsiteX48" fmla="*/ 1944879 w 4384140"/>
                <a:gd name="connsiteY48" fmla="*/ 3216743 h 8590988"/>
                <a:gd name="connsiteX49" fmla="*/ 3052352 w 4384140"/>
                <a:gd name="connsiteY49" fmla="*/ 2981988 h 8590988"/>
                <a:gd name="connsiteX50" fmla="*/ 3630086 w 4384140"/>
                <a:gd name="connsiteY50" fmla="*/ 2990233 h 8590988"/>
                <a:gd name="connsiteX51" fmla="*/ 4383883 w 4384140"/>
                <a:gd name="connsiteY51" fmla="*/ 2855933 h 8590988"/>
                <a:gd name="connsiteX52" fmla="*/ 3547746 w 4384140"/>
                <a:gd name="connsiteY52" fmla="*/ 2594882 h 8590988"/>
                <a:gd name="connsiteX53" fmla="*/ 4188231 w 4384140"/>
                <a:gd name="connsiteY53" fmla="*/ 2250807 h 8590988"/>
                <a:gd name="connsiteX54" fmla="*/ 3407578 w 4384140"/>
                <a:gd name="connsiteY54" fmla="*/ 2342131 h 8590988"/>
                <a:gd name="connsiteX55" fmla="*/ 2763193 w 4384140"/>
                <a:gd name="connsiteY55" fmla="*/ 2424228 h 8590988"/>
                <a:gd name="connsiteX56" fmla="*/ 1857043 w 4384140"/>
                <a:gd name="connsiteY56" fmla="*/ 2539253 h 8590988"/>
                <a:gd name="connsiteX57" fmla="*/ 2304727 w 4384140"/>
                <a:gd name="connsiteY57" fmla="*/ 2243428 h 8590988"/>
                <a:gd name="connsiteX58" fmla="*/ 3279088 w 4384140"/>
                <a:gd name="connsiteY58" fmla="*/ 2108747 h 8590988"/>
                <a:gd name="connsiteX59" fmla="*/ 3901086 w 4384140"/>
                <a:gd name="connsiteY59" fmla="*/ 1685345 h 8590988"/>
                <a:gd name="connsiteX60" fmla="*/ 2756381 w 4384140"/>
                <a:gd name="connsiteY60" fmla="*/ 1817260 h 8590988"/>
                <a:gd name="connsiteX61" fmla="*/ 3026979 w 4384140"/>
                <a:gd name="connsiteY61" fmla="*/ 1372637 h 8590988"/>
                <a:gd name="connsiteX62" fmla="*/ 3353065 w 4384140"/>
                <a:gd name="connsiteY62" fmla="*/ 823782 h 8590988"/>
                <a:gd name="connsiteX63" fmla="*/ 2599668 w 4384140"/>
                <a:gd name="connsiteY63" fmla="*/ 1181691 h 8590988"/>
                <a:gd name="connsiteX64" fmla="*/ 2108106 w 4384140"/>
                <a:gd name="connsiteY64" fmla="*/ 1720398 h 8590988"/>
                <a:gd name="connsiteX65" fmla="*/ 1876440 w 4384140"/>
                <a:gd name="connsiteY65" fmla="*/ 1939020 h 8590988"/>
                <a:gd name="connsiteX66" fmla="*/ 1497245 w 4384140"/>
                <a:gd name="connsiteY66" fmla="*/ 2139083 h 8590988"/>
                <a:gd name="connsiteX67" fmla="*/ 1678286 w 4384140"/>
                <a:gd name="connsiteY67" fmla="*/ 1634661 h 8590988"/>
                <a:gd name="connsiteX68" fmla="*/ 1752199 w 4384140"/>
                <a:gd name="connsiteY68" fmla="*/ 1404590 h 8590988"/>
                <a:gd name="connsiteX69" fmla="*/ 1885677 w 4384140"/>
                <a:gd name="connsiteY69" fmla="*/ 1111428 h 8590988"/>
                <a:gd name="connsiteX70" fmla="*/ 2150935 w 4384140"/>
                <a:gd name="connsiteY70" fmla="*/ 483397 h 8590988"/>
                <a:gd name="connsiteX71" fmla="*/ 1470500 w 4384140"/>
                <a:gd name="connsiteY71" fmla="*/ 1152504 h 8590988"/>
                <a:gd name="connsiteX72" fmla="*/ 1318688 w 4384140"/>
                <a:gd name="connsiteY72" fmla="*/ 215887 h 8590988"/>
                <a:gd name="connsiteX73" fmla="*/ 1075002 w 4384140"/>
                <a:gd name="connsiteY73" fmla="*/ 1431496 h 8590988"/>
                <a:gd name="connsiteX74" fmla="*/ 795510 w 4384140"/>
                <a:gd name="connsiteY74" fmla="*/ 1758534 h 8590988"/>
                <a:gd name="connsiteX75" fmla="*/ 834414 w 4384140"/>
                <a:gd name="connsiteY75" fmla="*/ 909797 h 8590988"/>
                <a:gd name="connsiteX76" fmla="*/ 835104 w 4384140"/>
                <a:gd name="connsiteY76" fmla="*/ 362 h 8590988"/>
                <a:gd name="connsiteX77" fmla="*/ 344324 w 4384140"/>
                <a:gd name="connsiteY77" fmla="*/ 1179841 h 8590988"/>
                <a:gd name="connsiteX78" fmla="*/ 268691 w 4384140"/>
                <a:gd name="connsiteY78" fmla="*/ 709197 h 8590988"/>
                <a:gd name="connsiteX79" fmla="*/ 209031 w 4384140"/>
                <a:gd name="connsiteY79" fmla="*/ 274923 h 8590988"/>
                <a:gd name="connsiteX80" fmla="*/ 1699 w 4384140"/>
                <a:gd name="connsiteY80" fmla="*/ 1220431 h 8590988"/>
                <a:gd name="connsiteX81" fmla="*/ 0 w 4384140"/>
                <a:gd name="connsiteY81" fmla="*/ 1872845 h 8590988"/>
                <a:gd name="connsiteX82" fmla="*/ 3645 w 4384140"/>
                <a:gd name="connsiteY82" fmla="*/ 3542235 h 8590988"/>
                <a:gd name="connsiteX83" fmla="*/ 5301 w 4384140"/>
                <a:gd name="connsiteY83" fmla="*/ 4266334 h 8590988"/>
                <a:gd name="connsiteX84" fmla="*/ 5468 w 4384140"/>
                <a:gd name="connsiteY84" fmla="*/ 4295495 h 8590988"/>
                <a:gd name="connsiteX85" fmla="*/ 5301 w 4384140"/>
                <a:gd name="connsiteY85" fmla="*/ 4324655 h 8590988"/>
                <a:gd name="connsiteX86" fmla="*/ 3645 w 4384140"/>
                <a:gd name="connsiteY86" fmla="*/ 5048755 h 8590988"/>
                <a:gd name="connsiteX87" fmla="*/ 0 w 4384140"/>
                <a:gd name="connsiteY87" fmla="*/ 6718145 h 8590988"/>
                <a:gd name="connsiteX88" fmla="*/ 1699 w 4384140"/>
                <a:gd name="connsiteY88" fmla="*/ 7370558 h 8590988"/>
                <a:gd name="connsiteX89" fmla="*/ 209031 w 4384140"/>
                <a:gd name="connsiteY89" fmla="*/ 8316066 h 8590988"/>
                <a:gd name="connsiteX90" fmla="*/ 268691 w 4384140"/>
                <a:gd name="connsiteY90" fmla="*/ 7881791 h 8590988"/>
                <a:gd name="connsiteX91" fmla="*/ 344324 w 4384140"/>
                <a:gd name="connsiteY91" fmla="*/ 7411148 h 8590988"/>
                <a:gd name="connsiteX92" fmla="*/ 835104 w 4384140"/>
                <a:gd name="connsiteY92" fmla="*/ 8590627 h 8590988"/>
                <a:gd name="connsiteX0" fmla="*/ 835104 w 4384140"/>
                <a:gd name="connsiteY0" fmla="*/ 8590627 h 8590988"/>
                <a:gd name="connsiteX1" fmla="*/ 834414 w 4384140"/>
                <a:gd name="connsiteY1" fmla="*/ 7681192 h 8590988"/>
                <a:gd name="connsiteX2" fmla="*/ 862172 w 4384140"/>
                <a:gd name="connsiteY2" fmla="*/ 6771887 h 8590988"/>
                <a:gd name="connsiteX3" fmla="*/ 1145118 w 4384140"/>
                <a:gd name="connsiteY3" fmla="*/ 7053154 h 8590988"/>
                <a:gd name="connsiteX4" fmla="*/ 1160706 w 4384140"/>
                <a:gd name="connsiteY4" fmla="*/ 7470975 h 8590988"/>
                <a:gd name="connsiteX5" fmla="*/ 1318688 w 4384140"/>
                <a:gd name="connsiteY5" fmla="*/ 8375102 h 8590988"/>
                <a:gd name="connsiteX6" fmla="*/ 1470500 w 4384140"/>
                <a:gd name="connsiteY6" fmla="*/ 7438485 h 8590988"/>
                <a:gd name="connsiteX7" fmla="*/ 2150935 w 4384140"/>
                <a:gd name="connsiteY7" fmla="*/ 8107592 h 8590988"/>
                <a:gd name="connsiteX8" fmla="*/ 1885677 w 4384140"/>
                <a:gd name="connsiteY8" fmla="*/ 7479560 h 8590988"/>
                <a:gd name="connsiteX9" fmla="*/ 1752199 w 4384140"/>
                <a:gd name="connsiteY9" fmla="*/ 7238314 h 8590988"/>
                <a:gd name="connsiteX10" fmla="*/ 1573428 w 4384140"/>
                <a:gd name="connsiteY10" fmla="*/ 6547078 h 8590988"/>
                <a:gd name="connsiteX11" fmla="*/ 2108106 w 4384140"/>
                <a:gd name="connsiteY11" fmla="*/ 6870591 h 8590988"/>
                <a:gd name="connsiteX12" fmla="*/ 2599668 w 4384140"/>
                <a:gd name="connsiteY12" fmla="*/ 7409298 h 8590988"/>
                <a:gd name="connsiteX13" fmla="*/ 3353065 w 4384140"/>
                <a:gd name="connsiteY13" fmla="*/ 7767208 h 8590988"/>
                <a:gd name="connsiteX14" fmla="*/ 3026979 w 4384140"/>
                <a:gd name="connsiteY14" fmla="*/ 7218352 h 8590988"/>
                <a:gd name="connsiteX15" fmla="*/ 2756381 w 4384140"/>
                <a:gd name="connsiteY15" fmla="*/ 6773729 h 8590988"/>
                <a:gd name="connsiteX16" fmla="*/ 3901086 w 4384140"/>
                <a:gd name="connsiteY16" fmla="*/ 6905644 h 8590988"/>
                <a:gd name="connsiteX17" fmla="*/ 3279088 w 4384140"/>
                <a:gd name="connsiteY17" fmla="*/ 6482242 h 8590988"/>
                <a:gd name="connsiteX18" fmla="*/ 2304727 w 4384140"/>
                <a:gd name="connsiteY18" fmla="*/ 6347561 h 8590988"/>
                <a:gd name="connsiteX19" fmla="*/ 1885612 w 4384140"/>
                <a:gd name="connsiteY19" fmla="*/ 5999820 h 8590988"/>
                <a:gd name="connsiteX20" fmla="*/ 2763193 w 4384140"/>
                <a:gd name="connsiteY20" fmla="*/ 6166762 h 8590988"/>
                <a:gd name="connsiteX21" fmla="*/ 3407578 w 4384140"/>
                <a:gd name="connsiteY21" fmla="*/ 6248858 h 8590988"/>
                <a:gd name="connsiteX22" fmla="*/ 4188231 w 4384140"/>
                <a:gd name="connsiteY22" fmla="*/ 6340182 h 8590988"/>
                <a:gd name="connsiteX23" fmla="*/ 3547746 w 4384140"/>
                <a:gd name="connsiteY23" fmla="*/ 5996107 h 8590988"/>
                <a:gd name="connsiteX24" fmla="*/ 4383883 w 4384140"/>
                <a:gd name="connsiteY24" fmla="*/ 5735056 h 8590988"/>
                <a:gd name="connsiteX25" fmla="*/ 3630086 w 4384140"/>
                <a:gd name="connsiteY25" fmla="*/ 5600756 h 8590988"/>
                <a:gd name="connsiteX26" fmla="*/ 2623827 w 4384140"/>
                <a:gd name="connsiteY26" fmla="*/ 5617654 h 8590988"/>
                <a:gd name="connsiteX27" fmla="*/ 2049635 w 4384140"/>
                <a:gd name="connsiteY27" fmla="*/ 5382903 h 8590988"/>
                <a:gd name="connsiteX28" fmla="*/ 3252048 w 4384140"/>
                <a:gd name="connsiteY28" fmla="*/ 5242469 h 8590988"/>
                <a:gd name="connsiteX29" fmla="*/ 3511732 w 4384140"/>
                <a:gd name="connsiteY29" fmla="*/ 5243390 h 8590988"/>
                <a:gd name="connsiteX30" fmla="*/ 3949817 w 4384140"/>
                <a:gd name="connsiteY30" fmla="*/ 5282400 h 8590988"/>
                <a:gd name="connsiteX31" fmla="*/ 4235168 w 4384140"/>
                <a:gd name="connsiteY31" fmla="*/ 5173284 h 8590988"/>
                <a:gd name="connsiteX32" fmla="*/ 2002333 w 4384140"/>
                <a:gd name="connsiteY32" fmla="*/ 4655670 h 8590988"/>
                <a:gd name="connsiteX33" fmla="*/ 3608503 w 4384140"/>
                <a:gd name="connsiteY33" fmla="*/ 4509682 h 8590988"/>
                <a:gd name="connsiteX34" fmla="*/ 4142612 w 4384140"/>
                <a:gd name="connsiteY34" fmla="*/ 4341007 h 8590988"/>
                <a:gd name="connsiteX35" fmla="*/ 4149376 w 4384140"/>
                <a:gd name="connsiteY35" fmla="*/ 4310189 h 8590988"/>
                <a:gd name="connsiteX36" fmla="*/ 4155822 w 4384140"/>
                <a:gd name="connsiteY36" fmla="*/ 4310165 h 8590988"/>
                <a:gd name="connsiteX37" fmla="*/ 4152602 w 4384140"/>
                <a:gd name="connsiteY37" fmla="*/ 4295495 h 8590988"/>
                <a:gd name="connsiteX38" fmla="*/ 4155822 w 4384140"/>
                <a:gd name="connsiteY38" fmla="*/ 4280825 h 8590988"/>
                <a:gd name="connsiteX39" fmla="*/ 4149376 w 4384140"/>
                <a:gd name="connsiteY39" fmla="*/ 4280800 h 8590988"/>
                <a:gd name="connsiteX40" fmla="*/ 4142612 w 4384140"/>
                <a:gd name="connsiteY40" fmla="*/ 4249983 h 8590988"/>
                <a:gd name="connsiteX41" fmla="*/ 3608503 w 4384140"/>
                <a:gd name="connsiteY41" fmla="*/ 4081308 h 8590988"/>
                <a:gd name="connsiteX42" fmla="*/ 2107081 w 4384140"/>
                <a:gd name="connsiteY42" fmla="*/ 3918015 h 8590988"/>
                <a:gd name="connsiteX43" fmla="*/ 4235168 w 4384140"/>
                <a:gd name="connsiteY43" fmla="*/ 3417706 h 8590988"/>
                <a:gd name="connsiteX44" fmla="*/ 3949817 w 4384140"/>
                <a:gd name="connsiteY44" fmla="*/ 3308590 h 8590988"/>
                <a:gd name="connsiteX45" fmla="*/ 3511732 w 4384140"/>
                <a:gd name="connsiteY45" fmla="*/ 3347600 h 8590988"/>
                <a:gd name="connsiteX46" fmla="*/ 3252048 w 4384140"/>
                <a:gd name="connsiteY46" fmla="*/ 3348521 h 8590988"/>
                <a:gd name="connsiteX47" fmla="*/ 2845595 w 4384140"/>
                <a:gd name="connsiteY47" fmla="*/ 3349764 h 8590988"/>
                <a:gd name="connsiteX48" fmla="*/ 1944879 w 4384140"/>
                <a:gd name="connsiteY48" fmla="*/ 3216743 h 8590988"/>
                <a:gd name="connsiteX49" fmla="*/ 3052352 w 4384140"/>
                <a:gd name="connsiteY49" fmla="*/ 2981988 h 8590988"/>
                <a:gd name="connsiteX50" fmla="*/ 3630086 w 4384140"/>
                <a:gd name="connsiteY50" fmla="*/ 2990233 h 8590988"/>
                <a:gd name="connsiteX51" fmla="*/ 4383883 w 4384140"/>
                <a:gd name="connsiteY51" fmla="*/ 2855933 h 8590988"/>
                <a:gd name="connsiteX52" fmla="*/ 3547746 w 4384140"/>
                <a:gd name="connsiteY52" fmla="*/ 2594882 h 8590988"/>
                <a:gd name="connsiteX53" fmla="*/ 4188231 w 4384140"/>
                <a:gd name="connsiteY53" fmla="*/ 2250807 h 8590988"/>
                <a:gd name="connsiteX54" fmla="*/ 3407578 w 4384140"/>
                <a:gd name="connsiteY54" fmla="*/ 2342131 h 8590988"/>
                <a:gd name="connsiteX55" fmla="*/ 2763193 w 4384140"/>
                <a:gd name="connsiteY55" fmla="*/ 2424228 h 8590988"/>
                <a:gd name="connsiteX56" fmla="*/ 1857043 w 4384140"/>
                <a:gd name="connsiteY56" fmla="*/ 2539253 h 8590988"/>
                <a:gd name="connsiteX57" fmla="*/ 2304727 w 4384140"/>
                <a:gd name="connsiteY57" fmla="*/ 2243428 h 8590988"/>
                <a:gd name="connsiteX58" fmla="*/ 3279088 w 4384140"/>
                <a:gd name="connsiteY58" fmla="*/ 2108747 h 8590988"/>
                <a:gd name="connsiteX59" fmla="*/ 3901086 w 4384140"/>
                <a:gd name="connsiteY59" fmla="*/ 1685345 h 8590988"/>
                <a:gd name="connsiteX60" fmla="*/ 2756381 w 4384140"/>
                <a:gd name="connsiteY60" fmla="*/ 1817260 h 8590988"/>
                <a:gd name="connsiteX61" fmla="*/ 3026979 w 4384140"/>
                <a:gd name="connsiteY61" fmla="*/ 1372637 h 8590988"/>
                <a:gd name="connsiteX62" fmla="*/ 3353065 w 4384140"/>
                <a:gd name="connsiteY62" fmla="*/ 823782 h 8590988"/>
                <a:gd name="connsiteX63" fmla="*/ 2599668 w 4384140"/>
                <a:gd name="connsiteY63" fmla="*/ 1181691 h 8590988"/>
                <a:gd name="connsiteX64" fmla="*/ 2108106 w 4384140"/>
                <a:gd name="connsiteY64" fmla="*/ 1720398 h 8590988"/>
                <a:gd name="connsiteX65" fmla="*/ 1876440 w 4384140"/>
                <a:gd name="connsiteY65" fmla="*/ 1939020 h 8590988"/>
                <a:gd name="connsiteX66" fmla="*/ 1497245 w 4384140"/>
                <a:gd name="connsiteY66" fmla="*/ 2139083 h 8590988"/>
                <a:gd name="connsiteX67" fmla="*/ 1678286 w 4384140"/>
                <a:gd name="connsiteY67" fmla="*/ 1634661 h 8590988"/>
                <a:gd name="connsiteX68" fmla="*/ 1752199 w 4384140"/>
                <a:gd name="connsiteY68" fmla="*/ 1404590 h 8590988"/>
                <a:gd name="connsiteX69" fmla="*/ 1885677 w 4384140"/>
                <a:gd name="connsiteY69" fmla="*/ 1111428 h 8590988"/>
                <a:gd name="connsiteX70" fmla="*/ 2150935 w 4384140"/>
                <a:gd name="connsiteY70" fmla="*/ 483397 h 8590988"/>
                <a:gd name="connsiteX71" fmla="*/ 1470500 w 4384140"/>
                <a:gd name="connsiteY71" fmla="*/ 1152504 h 8590988"/>
                <a:gd name="connsiteX72" fmla="*/ 1318688 w 4384140"/>
                <a:gd name="connsiteY72" fmla="*/ 215887 h 8590988"/>
                <a:gd name="connsiteX73" fmla="*/ 1075002 w 4384140"/>
                <a:gd name="connsiteY73" fmla="*/ 1431496 h 8590988"/>
                <a:gd name="connsiteX74" fmla="*/ 795510 w 4384140"/>
                <a:gd name="connsiteY74" fmla="*/ 1758534 h 8590988"/>
                <a:gd name="connsiteX75" fmla="*/ 834414 w 4384140"/>
                <a:gd name="connsiteY75" fmla="*/ 909797 h 8590988"/>
                <a:gd name="connsiteX76" fmla="*/ 835104 w 4384140"/>
                <a:gd name="connsiteY76" fmla="*/ 362 h 8590988"/>
                <a:gd name="connsiteX77" fmla="*/ 344324 w 4384140"/>
                <a:gd name="connsiteY77" fmla="*/ 1179841 h 8590988"/>
                <a:gd name="connsiteX78" fmla="*/ 268691 w 4384140"/>
                <a:gd name="connsiteY78" fmla="*/ 709197 h 8590988"/>
                <a:gd name="connsiteX79" fmla="*/ 209031 w 4384140"/>
                <a:gd name="connsiteY79" fmla="*/ 274923 h 8590988"/>
                <a:gd name="connsiteX80" fmla="*/ 1699 w 4384140"/>
                <a:gd name="connsiteY80" fmla="*/ 1220431 h 8590988"/>
                <a:gd name="connsiteX81" fmla="*/ 0 w 4384140"/>
                <a:gd name="connsiteY81" fmla="*/ 1872845 h 8590988"/>
                <a:gd name="connsiteX82" fmla="*/ 3645 w 4384140"/>
                <a:gd name="connsiteY82" fmla="*/ 3542235 h 8590988"/>
                <a:gd name="connsiteX83" fmla="*/ 5301 w 4384140"/>
                <a:gd name="connsiteY83" fmla="*/ 4266334 h 8590988"/>
                <a:gd name="connsiteX84" fmla="*/ 5468 w 4384140"/>
                <a:gd name="connsiteY84" fmla="*/ 4295495 h 8590988"/>
                <a:gd name="connsiteX85" fmla="*/ 5301 w 4384140"/>
                <a:gd name="connsiteY85" fmla="*/ 4324655 h 8590988"/>
                <a:gd name="connsiteX86" fmla="*/ 3645 w 4384140"/>
                <a:gd name="connsiteY86" fmla="*/ 5048755 h 8590988"/>
                <a:gd name="connsiteX87" fmla="*/ 0 w 4384140"/>
                <a:gd name="connsiteY87" fmla="*/ 6718145 h 8590988"/>
                <a:gd name="connsiteX88" fmla="*/ 1699 w 4384140"/>
                <a:gd name="connsiteY88" fmla="*/ 7370558 h 8590988"/>
                <a:gd name="connsiteX89" fmla="*/ 209031 w 4384140"/>
                <a:gd name="connsiteY89" fmla="*/ 8316066 h 8590988"/>
                <a:gd name="connsiteX90" fmla="*/ 268691 w 4384140"/>
                <a:gd name="connsiteY90" fmla="*/ 7881791 h 8590988"/>
                <a:gd name="connsiteX91" fmla="*/ 344324 w 4384140"/>
                <a:gd name="connsiteY91" fmla="*/ 7411148 h 8590988"/>
                <a:gd name="connsiteX92" fmla="*/ 835104 w 4384140"/>
                <a:gd name="connsiteY92" fmla="*/ 8590627 h 85909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</a:cxnLst>
              <a:rect l="l" t="t" r="r" b="b"/>
              <a:pathLst>
                <a:path w="4384140" h="8590988">
                  <a:moveTo>
                    <a:pt x="835104" y="8590627"/>
                  </a:moveTo>
                  <a:cubicBezTo>
                    <a:pt x="980824" y="8535480"/>
                    <a:pt x="878709" y="8137146"/>
                    <a:pt x="834414" y="7681192"/>
                  </a:cubicBezTo>
                  <a:cubicBezTo>
                    <a:pt x="825689" y="7566041"/>
                    <a:pt x="621274" y="6831749"/>
                    <a:pt x="862172" y="6771887"/>
                  </a:cubicBezTo>
                  <a:cubicBezTo>
                    <a:pt x="1081944" y="6677107"/>
                    <a:pt x="1104237" y="6933911"/>
                    <a:pt x="1145118" y="7053154"/>
                  </a:cubicBezTo>
                  <a:cubicBezTo>
                    <a:pt x="1151982" y="7218008"/>
                    <a:pt x="1160322" y="7316416"/>
                    <a:pt x="1160706" y="7470975"/>
                  </a:cubicBezTo>
                  <a:cubicBezTo>
                    <a:pt x="1175731" y="7687045"/>
                    <a:pt x="1089619" y="8369876"/>
                    <a:pt x="1318688" y="8375102"/>
                  </a:cubicBezTo>
                  <a:cubicBezTo>
                    <a:pt x="1558141" y="8352655"/>
                    <a:pt x="1250515" y="7488605"/>
                    <a:pt x="1470500" y="7438485"/>
                  </a:cubicBezTo>
                  <a:cubicBezTo>
                    <a:pt x="1696647" y="7382522"/>
                    <a:pt x="1939387" y="8260414"/>
                    <a:pt x="2150935" y="8107592"/>
                  </a:cubicBezTo>
                  <a:cubicBezTo>
                    <a:pt x="2356321" y="7902809"/>
                    <a:pt x="1952133" y="7624440"/>
                    <a:pt x="1885677" y="7479560"/>
                  </a:cubicBezTo>
                  <a:cubicBezTo>
                    <a:pt x="1819221" y="7334680"/>
                    <a:pt x="1800145" y="7344710"/>
                    <a:pt x="1752199" y="7238314"/>
                  </a:cubicBezTo>
                  <a:cubicBezTo>
                    <a:pt x="1700158" y="7082900"/>
                    <a:pt x="1438451" y="6693832"/>
                    <a:pt x="1573428" y="6547078"/>
                  </a:cubicBezTo>
                  <a:cubicBezTo>
                    <a:pt x="1756542" y="6433879"/>
                    <a:pt x="1937066" y="6726888"/>
                    <a:pt x="2108106" y="6870591"/>
                  </a:cubicBezTo>
                  <a:cubicBezTo>
                    <a:pt x="2158737" y="6921042"/>
                    <a:pt x="2496893" y="7312280"/>
                    <a:pt x="2599668" y="7409298"/>
                  </a:cubicBezTo>
                  <a:cubicBezTo>
                    <a:pt x="2722382" y="7506322"/>
                    <a:pt x="3253004" y="7998947"/>
                    <a:pt x="3353065" y="7767208"/>
                  </a:cubicBezTo>
                  <a:cubicBezTo>
                    <a:pt x="3463985" y="7477440"/>
                    <a:pt x="3203811" y="7401305"/>
                    <a:pt x="3026979" y="7218352"/>
                  </a:cubicBezTo>
                  <a:cubicBezTo>
                    <a:pt x="2936781" y="7070145"/>
                    <a:pt x="2695703" y="6912713"/>
                    <a:pt x="2756381" y="6773729"/>
                  </a:cubicBezTo>
                  <a:cubicBezTo>
                    <a:pt x="2880003" y="6656272"/>
                    <a:pt x="3847686" y="7204624"/>
                    <a:pt x="3901086" y="6905644"/>
                  </a:cubicBezTo>
                  <a:cubicBezTo>
                    <a:pt x="3958190" y="6621530"/>
                    <a:pt x="3386970" y="6515110"/>
                    <a:pt x="3279088" y="6482242"/>
                  </a:cubicBezTo>
                  <a:cubicBezTo>
                    <a:pt x="3132976" y="6447398"/>
                    <a:pt x="2536973" y="6427965"/>
                    <a:pt x="2304727" y="6347561"/>
                  </a:cubicBezTo>
                  <a:cubicBezTo>
                    <a:pt x="2072481" y="6267157"/>
                    <a:pt x="1872957" y="6167400"/>
                    <a:pt x="1885612" y="5999820"/>
                  </a:cubicBezTo>
                  <a:cubicBezTo>
                    <a:pt x="1900236" y="5803122"/>
                    <a:pt x="2551115" y="6147598"/>
                    <a:pt x="2763193" y="6166762"/>
                  </a:cubicBezTo>
                  <a:lnTo>
                    <a:pt x="3407578" y="6248858"/>
                  </a:lnTo>
                  <a:cubicBezTo>
                    <a:pt x="3667795" y="6279300"/>
                    <a:pt x="4122690" y="6512678"/>
                    <a:pt x="4188231" y="6340182"/>
                  </a:cubicBezTo>
                  <a:cubicBezTo>
                    <a:pt x="4222948" y="6133246"/>
                    <a:pt x="3525841" y="6124634"/>
                    <a:pt x="3547746" y="5996107"/>
                  </a:cubicBezTo>
                  <a:cubicBezTo>
                    <a:pt x="3564141" y="5844381"/>
                    <a:pt x="4368477" y="5921562"/>
                    <a:pt x="4383883" y="5735056"/>
                  </a:cubicBezTo>
                  <a:cubicBezTo>
                    <a:pt x="4398678" y="5571110"/>
                    <a:pt x="3770435" y="5601442"/>
                    <a:pt x="3630086" y="5600756"/>
                  </a:cubicBezTo>
                  <a:lnTo>
                    <a:pt x="2623827" y="5617654"/>
                  </a:lnTo>
                  <a:cubicBezTo>
                    <a:pt x="2553093" y="5613650"/>
                    <a:pt x="2047263" y="5637151"/>
                    <a:pt x="2049635" y="5382903"/>
                  </a:cubicBezTo>
                  <a:cubicBezTo>
                    <a:pt x="2030543" y="5130022"/>
                    <a:pt x="3008365" y="5265721"/>
                    <a:pt x="3252048" y="5242469"/>
                  </a:cubicBezTo>
                  <a:lnTo>
                    <a:pt x="3511732" y="5243390"/>
                  </a:lnTo>
                  <a:cubicBezTo>
                    <a:pt x="3526632" y="5231597"/>
                    <a:pt x="3864622" y="5273687"/>
                    <a:pt x="3949817" y="5282400"/>
                  </a:cubicBezTo>
                  <a:cubicBezTo>
                    <a:pt x="4049912" y="5284765"/>
                    <a:pt x="4203698" y="5331744"/>
                    <a:pt x="4235168" y="5173284"/>
                  </a:cubicBezTo>
                  <a:cubicBezTo>
                    <a:pt x="4265596" y="4922994"/>
                    <a:pt x="2014443" y="4903815"/>
                    <a:pt x="2002333" y="4655670"/>
                  </a:cubicBezTo>
                  <a:cubicBezTo>
                    <a:pt x="2009623" y="4438899"/>
                    <a:pt x="3251790" y="4562126"/>
                    <a:pt x="3608503" y="4509682"/>
                  </a:cubicBezTo>
                  <a:cubicBezTo>
                    <a:pt x="3965216" y="4457238"/>
                    <a:pt x="4083682" y="4465702"/>
                    <a:pt x="4142612" y="4341007"/>
                  </a:cubicBezTo>
                  <a:lnTo>
                    <a:pt x="4149376" y="4310189"/>
                  </a:lnTo>
                  <a:lnTo>
                    <a:pt x="4155822" y="4310165"/>
                  </a:lnTo>
                  <a:lnTo>
                    <a:pt x="4152602" y="4295495"/>
                  </a:lnTo>
                  <a:lnTo>
                    <a:pt x="4155822" y="4280825"/>
                  </a:lnTo>
                  <a:lnTo>
                    <a:pt x="4149376" y="4280800"/>
                  </a:lnTo>
                  <a:lnTo>
                    <a:pt x="4142612" y="4249983"/>
                  </a:lnTo>
                  <a:cubicBezTo>
                    <a:pt x="4083682" y="4125287"/>
                    <a:pt x="3947758" y="4136636"/>
                    <a:pt x="3608503" y="4081308"/>
                  </a:cubicBezTo>
                  <a:cubicBezTo>
                    <a:pt x="3269248" y="4025980"/>
                    <a:pt x="2114371" y="4134786"/>
                    <a:pt x="2107081" y="3918015"/>
                  </a:cubicBezTo>
                  <a:cubicBezTo>
                    <a:pt x="2119191" y="3669869"/>
                    <a:pt x="4265596" y="3667996"/>
                    <a:pt x="4235168" y="3417706"/>
                  </a:cubicBezTo>
                  <a:cubicBezTo>
                    <a:pt x="4203698" y="3259245"/>
                    <a:pt x="4049912" y="3306225"/>
                    <a:pt x="3949817" y="3308590"/>
                  </a:cubicBezTo>
                  <a:cubicBezTo>
                    <a:pt x="3864622" y="3317303"/>
                    <a:pt x="3526632" y="3359392"/>
                    <a:pt x="3511732" y="3347600"/>
                  </a:cubicBezTo>
                  <a:lnTo>
                    <a:pt x="3252048" y="3348521"/>
                  </a:lnTo>
                  <a:cubicBezTo>
                    <a:pt x="3237375" y="3344523"/>
                    <a:pt x="2933268" y="3345296"/>
                    <a:pt x="2845595" y="3349764"/>
                  </a:cubicBezTo>
                  <a:cubicBezTo>
                    <a:pt x="2789320" y="3354857"/>
                    <a:pt x="1952782" y="3383888"/>
                    <a:pt x="1944879" y="3216743"/>
                  </a:cubicBezTo>
                  <a:cubicBezTo>
                    <a:pt x="1942509" y="3074974"/>
                    <a:pt x="2981618" y="2985991"/>
                    <a:pt x="3052352" y="2981988"/>
                  </a:cubicBezTo>
                  <a:lnTo>
                    <a:pt x="3630086" y="2990233"/>
                  </a:lnTo>
                  <a:cubicBezTo>
                    <a:pt x="3770435" y="2989547"/>
                    <a:pt x="4398678" y="3019879"/>
                    <a:pt x="4383883" y="2855933"/>
                  </a:cubicBezTo>
                  <a:cubicBezTo>
                    <a:pt x="4368477" y="2669427"/>
                    <a:pt x="3564141" y="2746608"/>
                    <a:pt x="3547746" y="2594882"/>
                  </a:cubicBezTo>
                  <a:cubicBezTo>
                    <a:pt x="3525841" y="2466355"/>
                    <a:pt x="4222948" y="2457744"/>
                    <a:pt x="4188231" y="2250807"/>
                  </a:cubicBezTo>
                  <a:cubicBezTo>
                    <a:pt x="4122690" y="2078311"/>
                    <a:pt x="3667795" y="2311689"/>
                    <a:pt x="3407578" y="2342131"/>
                  </a:cubicBezTo>
                  <a:lnTo>
                    <a:pt x="2763193" y="2424228"/>
                  </a:lnTo>
                  <a:cubicBezTo>
                    <a:pt x="2551115" y="2443391"/>
                    <a:pt x="1871667" y="2735951"/>
                    <a:pt x="1857043" y="2539253"/>
                  </a:cubicBezTo>
                  <a:cubicBezTo>
                    <a:pt x="1844388" y="2371673"/>
                    <a:pt x="2067720" y="2315179"/>
                    <a:pt x="2304727" y="2243428"/>
                  </a:cubicBezTo>
                  <a:cubicBezTo>
                    <a:pt x="2541735" y="2171677"/>
                    <a:pt x="3132976" y="2143591"/>
                    <a:pt x="3279088" y="2108747"/>
                  </a:cubicBezTo>
                  <a:cubicBezTo>
                    <a:pt x="3386970" y="2075879"/>
                    <a:pt x="3958190" y="1969459"/>
                    <a:pt x="3901086" y="1685345"/>
                  </a:cubicBezTo>
                  <a:cubicBezTo>
                    <a:pt x="3847686" y="1386364"/>
                    <a:pt x="2880003" y="1934717"/>
                    <a:pt x="2756381" y="1817260"/>
                  </a:cubicBezTo>
                  <a:cubicBezTo>
                    <a:pt x="2695703" y="1678276"/>
                    <a:pt x="2936781" y="1520844"/>
                    <a:pt x="3026979" y="1372637"/>
                  </a:cubicBezTo>
                  <a:cubicBezTo>
                    <a:pt x="3203811" y="1189684"/>
                    <a:pt x="3463985" y="1113549"/>
                    <a:pt x="3353065" y="823782"/>
                  </a:cubicBezTo>
                  <a:cubicBezTo>
                    <a:pt x="3253004" y="592042"/>
                    <a:pt x="2722382" y="1084667"/>
                    <a:pt x="2599668" y="1181691"/>
                  </a:cubicBezTo>
                  <a:cubicBezTo>
                    <a:pt x="2496893" y="1278710"/>
                    <a:pt x="2158737" y="1669947"/>
                    <a:pt x="2108106" y="1720398"/>
                  </a:cubicBezTo>
                  <a:cubicBezTo>
                    <a:pt x="2063658" y="1765977"/>
                    <a:pt x="1953661" y="1847699"/>
                    <a:pt x="1876440" y="1939020"/>
                  </a:cubicBezTo>
                  <a:cubicBezTo>
                    <a:pt x="1785592" y="2018966"/>
                    <a:pt x="1655305" y="2257928"/>
                    <a:pt x="1497245" y="2139083"/>
                  </a:cubicBezTo>
                  <a:cubicBezTo>
                    <a:pt x="1349947" y="2036444"/>
                    <a:pt x="1645316" y="1762845"/>
                    <a:pt x="1678286" y="1634661"/>
                  </a:cubicBezTo>
                  <a:cubicBezTo>
                    <a:pt x="1694581" y="1596354"/>
                    <a:pt x="1720407" y="1502282"/>
                    <a:pt x="1752199" y="1404590"/>
                  </a:cubicBezTo>
                  <a:cubicBezTo>
                    <a:pt x="1800145" y="1298193"/>
                    <a:pt x="1803376" y="1282632"/>
                    <a:pt x="1885677" y="1111428"/>
                  </a:cubicBezTo>
                  <a:cubicBezTo>
                    <a:pt x="1982041" y="911256"/>
                    <a:pt x="2356321" y="688180"/>
                    <a:pt x="2150935" y="483397"/>
                  </a:cubicBezTo>
                  <a:cubicBezTo>
                    <a:pt x="1939387" y="330575"/>
                    <a:pt x="1696647" y="1208467"/>
                    <a:pt x="1470500" y="1152504"/>
                  </a:cubicBezTo>
                  <a:cubicBezTo>
                    <a:pt x="1250515" y="1102384"/>
                    <a:pt x="1558141" y="238333"/>
                    <a:pt x="1318688" y="215887"/>
                  </a:cubicBezTo>
                  <a:cubicBezTo>
                    <a:pt x="1089619" y="221113"/>
                    <a:pt x="1090027" y="1215426"/>
                    <a:pt x="1075002" y="1431496"/>
                  </a:cubicBezTo>
                  <a:cubicBezTo>
                    <a:pt x="986219" y="1687162"/>
                    <a:pt x="992737" y="1737332"/>
                    <a:pt x="795510" y="1758534"/>
                  </a:cubicBezTo>
                  <a:cubicBezTo>
                    <a:pt x="573659" y="1759242"/>
                    <a:pt x="825689" y="1024948"/>
                    <a:pt x="834414" y="909797"/>
                  </a:cubicBezTo>
                  <a:cubicBezTo>
                    <a:pt x="878709" y="453843"/>
                    <a:pt x="980824" y="55509"/>
                    <a:pt x="835104" y="362"/>
                  </a:cubicBezTo>
                  <a:cubicBezTo>
                    <a:pt x="615064" y="-24249"/>
                    <a:pt x="653861" y="1214586"/>
                    <a:pt x="344324" y="1179841"/>
                  </a:cubicBezTo>
                  <a:cubicBezTo>
                    <a:pt x="259920" y="1159332"/>
                    <a:pt x="276344" y="840967"/>
                    <a:pt x="268691" y="709197"/>
                  </a:cubicBezTo>
                  <a:cubicBezTo>
                    <a:pt x="264019" y="571077"/>
                    <a:pt x="303752" y="278965"/>
                    <a:pt x="209031" y="274923"/>
                  </a:cubicBezTo>
                  <a:cubicBezTo>
                    <a:pt x="21985" y="262779"/>
                    <a:pt x="5028" y="1027583"/>
                    <a:pt x="1699" y="1220431"/>
                  </a:cubicBezTo>
                  <a:cubicBezTo>
                    <a:pt x="5896" y="1319899"/>
                    <a:pt x="3743" y="1821002"/>
                    <a:pt x="0" y="1872845"/>
                  </a:cubicBezTo>
                  <a:cubicBezTo>
                    <a:pt x="1217" y="1967873"/>
                    <a:pt x="843" y="3434507"/>
                    <a:pt x="3645" y="3542235"/>
                  </a:cubicBezTo>
                  <a:cubicBezTo>
                    <a:pt x="1464" y="3595761"/>
                    <a:pt x="4309" y="4095609"/>
                    <a:pt x="5301" y="4266334"/>
                  </a:cubicBezTo>
                  <a:cubicBezTo>
                    <a:pt x="5357" y="4276054"/>
                    <a:pt x="5412" y="4285775"/>
                    <a:pt x="5468" y="4295495"/>
                  </a:cubicBezTo>
                  <a:cubicBezTo>
                    <a:pt x="5412" y="4305215"/>
                    <a:pt x="5357" y="4314935"/>
                    <a:pt x="5301" y="4324655"/>
                  </a:cubicBezTo>
                  <a:cubicBezTo>
                    <a:pt x="4309" y="4495380"/>
                    <a:pt x="1464" y="4995229"/>
                    <a:pt x="3645" y="5048755"/>
                  </a:cubicBezTo>
                  <a:cubicBezTo>
                    <a:pt x="843" y="5156482"/>
                    <a:pt x="1217" y="6623116"/>
                    <a:pt x="0" y="6718145"/>
                  </a:cubicBezTo>
                  <a:cubicBezTo>
                    <a:pt x="3743" y="6769987"/>
                    <a:pt x="5896" y="7271090"/>
                    <a:pt x="1699" y="7370558"/>
                  </a:cubicBezTo>
                  <a:cubicBezTo>
                    <a:pt x="5028" y="7563406"/>
                    <a:pt x="21985" y="8328210"/>
                    <a:pt x="209031" y="8316066"/>
                  </a:cubicBezTo>
                  <a:cubicBezTo>
                    <a:pt x="303752" y="8312024"/>
                    <a:pt x="264019" y="8019912"/>
                    <a:pt x="268691" y="7881791"/>
                  </a:cubicBezTo>
                  <a:cubicBezTo>
                    <a:pt x="276344" y="7750022"/>
                    <a:pt x="259920" y="7431657"/>
                    <a:pt x="344324" y="7411148"/>
                  </a:cubicBezTo>
                  <a:cubicBezTo>
                    <a:pt x="653861" y="7376403"/>
                    <a:pt x="615064" y="8615238"/>
                    <a:pt x="835104" y="8590627"/>
                  </a:cubicBezTo>
                  <a:close/>
                </a:path>
              </a:pathLst>
            </a:custGeom>
            <a:solidFill>
              <a:srgbClr val="FFA03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7E01C1A5-F921-8967-E6DB-91D9CB4AEBDD}"/>
                </a:ext>
              </a:extLst>
            </p:cNvPr>
            <p:cNvSpPr/>
            <p:nvPr/>
          </p:nvSpPr>
          <p:spPr>
            <a:xfrm>
              <a:off x="1616495" y="4026105"/>
              <a:ext cx="159278" cy="172038"/>
            </a:xfrm>
            <a:prstGeom prst="ellipse">
              <a:avLst/>
            </a:prstGeom>
            <a:solidFill>
              <a:srgbClr val="3D95F5">
                <a:alpha val="25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02D9F9C5-CCBC-D172-42C5-39FE9D9EE614}"/>
                </a:ext>
              </a:extLst>
            </p:cNvPr>
            <p:cNvSpPr/>
            <p:nvPr/>
          </p:nvSpPr>
          <p:spPr>
            <a:xfrm>
              <a:off x="1887071" y="4206653"/>
              <a:ext cx="92625" cy="86019"/>
            </a:xfrm>
            <a:prstGeom prst="ellipse">
              <a:avLst/>
            </a:prstGeom>
            <a:solidFill>
              <a:srgbClr val="3D95F5">
                <a:alpha val="25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E4CED394-77D2-C800-B09F-1B2974F24EA8}"/>
                </a:ext>
              </a:extLst>
            </p:cNvPr>
            <p:cNvSpPr/>
            <p:nvPr/>
          </p:nvSpPr>
          <p:spPr>
            <a:xfrm>
              <a:off x="2406894" y="4620057"/>
              <a:ext cx="92626" cy="86020"/>
            </a:xfrm>
            <a:prstGeom prst="ellipse">
              <a:avLst/>
            </a:prstGeom>
            <a:solidFill>
              <a:srgbClr val="3D95F5">
                <a:alpha val="25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BB8AFD5D-2613-975F-A7CC-0EFC4547BECF}"/>
                </a:ext>
              </a:extLst>
            </p:cNvPr>
            <p:cNvSpPr/>
            <p:nvPr/>
          </p:nvSpPr>
          <p:spPr>
            <a:xfrm>
              <a:off x="1807432" y="3785741"/>
              <a:ext cx="159278" cy="172038"/>
            </a:xfrm>
            <a:prstGeom prst="ellipse">
              <a:avLst/>
            </a:prstGeom>
            <a:solidFill>
              <a:srgbClr val="3D95F5">
                <a:alpha val="25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514C5C06-1356-2284-6EB3-1B404018CAFF}"/>
                </a:ext>
              </a:extLst>
            </p:cNvPr>
            <p:cNvSpPr/>
            <p:nvPr/>
          </p:nvSpPr>
          <p:spPr>
            <a:xfrm>
              <a:off x="2164038" y="3962989"/>
              <a:ext cx="159278" cy="215209"/>
            </a:xfrm>
            <a:prstGeom prst="ellipse">
              <a:avLst/>
            </a:prstGeom>
            <a:solidFill>
              <a:srgbClr val="3D95F5">
                <a:alpha val="25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1E1CCF9B-1F8E-1979-FD5C-2F996D5E4899}"/>
                </a:ext>
              </a:extLst>
            </p:cNvPr>
            <p:cNvSpPr/>
            <p:nvPr/>
          </p:nvSpPr>
          <p:spPr>
            <a:xfrm>
              <a:off x="2219588" y="5295747"/>
              <a:ext cx="159278" cy="172038"/>
            </a:xfrm>
            <a:prstGeom prst="ellipse">
              <a:avLst/>
            </a:prstGeom>
            <a:solidFill>
              <a:srgbClr val="3D95F5">
                <a:alpha val="25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1D455E61-29BA-AA5C-BD4D-1C7F31768DEC}"/>
                </a:ext>
              </a:extLst>
            </p:cNvPr>
            <p:cNvSpPr/>
            <p:nvPr/>
          </p:nvSpPr>
          <p:spPr>
            <a:xfrm rot="20585109">
              <a:off x="2224488" y="4259045"/>
              <a:ext cx="159278" cy="172038"/>
            </a:xfrm>
            <a:prstGeom prst="ellipse">
              <a:avLst/>
            </a:prstGeom>
            <a:solidFill>
              <a:srgbClr val="3D95F5">
                <a:alpha val="25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04639D7A-82ED-2CDB-2E12-73CD86E6290A}"/>
                </a:ext>
              </a:extLst>
            </p:cNvPr>
            <p:cNvSpPr/>
            <p:nvPr/>
          </p:nvSpPr>
          <p:spPr>
            <a:xfrm>
              <a:off x="2219588" y="4788343"/>
              <a:ext cx="159278" cy="172038"/>
            </a:xfrm>
            <a:prstGeom prst="ellipse">
              <a:avLst/>
            </a:prstGeom>
            <a:solidFill>
              <a:srgbClr val="3D95F5">
                <a:alpha val="25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945CBFAA-502A-B0F6-05AC-8A3F19354235}"/>
                </a:ext>
              </a:extLst>
            </p:cNvPr>
            <p:cNvSpPr/>
            <p:nvPr/>
          </p:nvSpPr>
          <p:spPr>
            <a:xfrm>
              <a:off x="1924754" y="3917083"/>
              <a:ext cx="159278" cy="172038"/>
            </a:xfrm>
            <a:prstGeom prst="ellipse">
              <a:avLst/>
            </a:prstGeom>
            <a:solidFill>
              <a:srgbClr val="3D95F5">
                <a:alpha val="25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0F39AAF2-9F34-15EC-2FAF-217A22583113}"/>
                </a:ext>
              </a:extLst>
            </p:cNvPr>
            <p:cNvSpPr/>
            <p:nvPr/>
          </p:nvSpPr>
          <p:spPr>
            <a:xfrm>
              <a:off x="2323316" y="4442868"/>
              <a:ext cx="159278" cy="172038"/>
            </a:xfrm>
            <a:prstGeom prst="ellipse">
              <a:avLst/>
            </a:prstGeom>
            <a:solidFill>
              <a:srgbClr val="3D95F5">
                <a:alpha val="25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95FC93D6-98D2-C688-BC7A-5A5C4695FD0E}"/>
                </a:ext>
              </a:extLst>
            </p:cNvPr>
            <p:cNvSpPr/>
            <p:nvPr/>
          </p:nvSpPr>
          <p:spPr>
            <a:xfrm>
              <a:off x="2275137" y="5020014"/>
              <a:ext cx="159278" cy="172038"/>
            </a:xfrm>
            <a:prstGeom prst="ellipse">
              <a:avLst/>
            </a:prstGeom>
            <a:solidFill>
              <a:srgbClr val="3D95F5">
                <a:alpha val="25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758DEAD4-FA44-BE3F-049B-033059FF3AC9}"/>
                </a:ext>
              </a:extLst>
            </p:cNvPr>
            <p:cNvSpPr/>
            <p:nvPr/>
          </p:nvSpPr>
          <p:spPr>
            <a:xfrm>
              <a:off x="1404521" y="3831064"/>
              <a:ext cx="159278" cy="172038"/>
            </a:xfrm>
            <a:prstGeom prst="ellipse">
              <a:avLst/>
            </a:prstGeom>
            <a:solidFill>
              <a:srgbClr val="3D95F5">
                <a:alpha val="25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endParaRPr>
            </a:p>
          </p:txBody>
        </p:sp>
      </p:grpSp>
      <p:sp>
        <p:nvSpPr>
          <p:cNvPr id="35" name="TextBox 18">
            <a:extLst>
              <a:ext uri="{FF2B5EF4-FFF2-40B4-BE49-F238E27FC236}">
                <a16:creationId xmlns:a16="http://schemas.microsoft.com/office/drawing/2014/main" id="{88AD9C7D-33EB-C69F-3126-37561AD0163D}"/>
              </a:ext>
            </a:extLst>
          </p:cNvPr>
          <p:cNvSpPr txBox="1"/>
          <p:nvPr/>
        </p:nvSpPr>
        <p:spPr>
          <a:xfrm>
            <a:off x="10454963" y="1710996"/>
            <a:ext cx="152789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Boiling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b</a:t>
            </a: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oundary condition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h</a:t>
            </a: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(</a:t>
            </a:r>
            <a:r>
              <a:rPr kumimoji="0" lang="el-GR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Δ</a:t>
            </a: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T) at </a:t>
            </a:r>
            <a:r>
              <a:rPr kumimoji="0" lang="az-Cyrl-AZ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Calibri" panose="020F0502020204030204" pitchFamily="34" charset="0"/>
                <a:cs typeface="Calibri" panose="020F0502020204030204" pitchFamily="34" charset="0"/>
              </a:rPr>
              <a:t>Г</a:t>
            </a:r>
            <a:r>
              <a:rPr kumimoji="0" lang="en-US" sz="1400" b="0" i="0" u="none" strike="noStrike" kern="1200" cap="none" spc="0" normalizeH="0" baseline="-2500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Calibri" panose="020F0502020204030204" pitchFamily="34" charset="0"/>
                <a:cs typeface="Calibri" panose="020F0502020204030204" pitchFamily="34" charset="0"/>
              </a:rPr>
              <a:t>boiling</a:t>
            </a: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A037"/>
              </a:solidFill>
              <a:effectLst/>
              <a:uLnTx/>
              <a:uFillTx/>
              <a:ea typeface="+mn-ea"/>
              <a:cs typeface="Calibri" panose="020F0502020204030204" pitchFamily="34" charset="0"/>
            </a:endParaRPr>
          </a:p>
        </p:txBody>
      </p: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0D190AA9-4A4A-A90F-B246-AE9E845D0845}"/>
              </a:ext>
            </a:extLst>
          </p:cNvPr>
          <p:cNvCxnSpPr/>
          <p:nvPr/>
        </p:nvCxnSpPr>
        <p:spPr>
          <a:xfrm flipV="1">
            <a:off x="10460717" y="2758026"/>
            <a:ext cx="428537" cy="22436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18">
            <a:extLst>
              <a:ext uri="{FF2B5EF4-FFF2-40B4-BE49-F238E27FC236}">
                <a16:creationId xmlns:a16="http://schemas.microsoft.com/office/drawing/2014/main" id="{40C5076D-E9A7-2D59-E65F-ACE3C98EA580}"/>
              </a:ext>
            </a:extLst>
          </p:cNvPr>
          <p:cNvSpPr txBox="1"/>
          <p:nvPr/>
        </p:nvSpPr>
        <p:spPr>
          <a:xfrm>
            <a:off x="8482207" y="1651491"/>
            <a:ext cx="93211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ea typeface="+mn-ea"/>
                <a:cs typeface="Calibri" panose="020F0502020204030204" pitchFamily="34" charset="0"/>
              </a:rPr>
              <a:t>Heat </a:t>
            </a:r>
            <a:r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ea typeface="+mn-ea"/>
                <a:cs typeface="Calibri" panose="020F0502020204030204" pitchFamily="34" charset="0"/>
              </a:rPr>
              <a:t>i</a:t>
            </a: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ea typeface="+mn-ea"/>
                <a:cs typeface="Calibri" panose="020F0502020204030204" pitchFamily="34" charset="0"/>
              </a:rPr>
              <a:t>nput </a:t>
            </a: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at </a:t>
            </a:r>
            <a:r>
              <a:rPr kumimoji="0" lang="az-Cyrl-AZ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Calibri" panose="020F0502020204030204" pitchFamily="34" charset="0"/>
                <a:cs typeface="Calibri" panose="020F0502020204030204" pitchFamily="34" charset="0"/>
              </a:rPr>
              <a:t>Г</a:t>
            </a:r>
            <a:r>
              <a:rPr lang="en-US" sz="1400" baseline="-25000">
                <a:solidFill>
                  <a:srgbClr val="0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heater</a:t>
            </a:r>
            <a:endParaRPr kumimoji="0" lang="en-US" sz="14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ea typeface="+mn-ea"/>
              <a:cs typeface="Calibri" panose="020F0502020204030204" pitchFamily="34" charset="0"/>
            </a:endParaRPr>
          </a:p>
        </p:txBody>
      </p:sp>
      <p:sp>
        <p:nvSpPr>
          <p:cNvPr id="38" name="TextBox 18">
            <a:extLst>
              <a:ext uri="{FF2B5EF4-FFF2-40B4-BE49-F238E27FC236}">
                <a16:creationId xmlns:a16="http://schemas.microsoft.com/office/drawing/2014/main" id="{4B72ADD4-9398-7876-E51C-B2DC06852F51}"/>
              </a:ext>
            </a:extLst>
          </p:cNvPr>
          <p:cNvSpPr txBox="1"/>
          <p:nvPr/>
        </p:nvSpPr>
        <p:spPr>
          <a:xfrm>
            <a:off x="8126223" y="2939586"/>
            <a:ext cx="121197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Heat conduction in </a:t>
            </a:r>
            <a:r>
              <a:rPr kumimoji="0" lang="el-GR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Ω</a:t>
            </a: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+mn-ea"/>
              <a:cs typeface="Calibri" panose="020F0502020204030204" pitchFamily="34" charset="0"/>
            </a:endParaRPr>
          </a:p>
        </p:txBody>
      </p: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73D6FB87-F231-1F62-B35E-593D6A9A022B}"/>
              </a:ext>
            </a:extLst>
          </p:cNvPr>
          <p:cNvCxnSpPr>
            <a:cxnSpLocks/>
          </p:cNvCxnSpPr>
          <p:nvPr/>
        </p:nvCxnSpPr>
        <p:spPr>
          <a:xfrm flipH="1">
            <a:off x="9252666" y="3233037"/>
            <a:ext cx="612270" cy="22212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AFDB4125-332A-E67C-4E97-03B59E56211C}"/>
              </a:ext>
            </a:extLst>
          </p:cNvPr>
          <p:cNvCxnSpPr>
            <a:cxnSpLocks/>
          </p:cNvCxnSpPr>
          <p:nvPr/>
        </p:nvCxnSpPr>
        <p:spPr>
          <a:xfrm flipH="1" flipV="1">
            <a:off x="9139605" y="2447216"/>
            <a:ext cx="455013" cy="30311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Arrow: Right 40">
            <a:extLst>
              <a:ext uri="{FF2B5EF4-FFF2-40B4-BE49-F238E27FC236}">
                <a16:creationId xmlns:a16="http://schemas.microsoft.com/office/drawing/2014/main" id="{CA3A7F35-4163-5C70-7C2B-2CF418148FD7}"/>
              </a:ext>
            </a:extLst>
          </p:cNvPr>
          <p:cNvSpPr/>
          <p:nvPr/>
        </p:nvSpPr>
        <p:spPr>
          <a:xfrm>
            <a:off x="2852692" y="2573937"/>
            <a:ext cx="658460" cy="512448"/>
          </a:xfrm>
          <a:prstGeom prst="rightArrow">
            <a:avLst/>
          </a:prstGeom>
          <a:solidFill>
            <a:srgbClr val="C9B99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+mn-ea"/>
              <a:cs typeface="Calibri" panose="020F0502020204030204" pitchFamily="34" charset="0"/>
            </a:endParaRPr>
          </a:p>
        </p:txBody>
      </p:sp>
      <p:sp>
        <p:nvSpPr>
          <p:cNvPr id="42" name="Arrow: Right 41">
            <a:extLst>
              <a:ext uri="{FF2B5EF4-FFF2-40B4-BE49-F238E27FC236}">
                <a16:creationId xmlns:a16="http://schemas.microsoft.com/office/drawing/2014/main" id="{FB2BC98B-2792-5CD6-D2F9-891BBB1717A0}"/>
              </a:ext>
            </a:extLst>
          </p:cNvPr>
          <p:cNvSpPr/>
          <p:nvPr/>
        </p:nvSpPr>
        <p:spPr>
          <a:xfrm>
            <a:off x="7589824" y="2565682"/>
            <a:ext cx="658460" cy="512448"/>
          </a:xfrm>
          <a:prstGeom prst="rightArrow">
            <a:avLst/>
          </a:prstGeom>
          <a:solidFill>
            <a:srgbClr val="C9B99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42C4E90F-D383-0C90-0067-9EB81C184985}"/>
              </a:ext>
            </a:extLst>
          </p:cNvPr>
          <p:cNvGrpSpPr>
            <a:grpSpLocks noChangeAspect="1"/>
          </p:cNvGrpSpPr>
          <p:nvPr/>
        </p:nvGrpSpPr>
        <p:grpSpPr>
          <a:xfrm>
            <a:off x="1578010" y="1857159"/>
            <a:ext cx="671731" cy="2026259"/>
            <a:chOff x="1951496" y="2313012"/>
            <a:chExt cx="840189" cy="2534407"/>
          </a:xfrm>
        </p:grpSpPr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6F896DC7-092D-5E05-DC1D-AD3445565119}"/>
                </a:ext>
              </a:extLst>
            </p:cNvPr>
            <p:cNvSpPr/>
            <p:nvPr/>
          </p:nvSpPr>
          <p:spPr>
            <a:xfrm rot="16200000">
              <a:off x="1585195" y="3640928"/>
              <a:ext cx="2302114" cy="110866"/>
            </a:xfrm>
            <a:custGeom>
              <a:avLst/>
              <a:gdLst>
                <a:gd name="connsiteX0" fmla="*/ 0 w 2302114"/>
                <a:gd name="connsiteY0" fmla="*/ 0 h 110866"/>
                <a:gd name="connsiteX1" fmla="*/ 2302114 w 2302114"/>
                <a:gd name="connsiteY1" fmla="*/ 0 h 110866"/>
                <a:gd name="connsiteX2" fmla="*/ 2302114 w 2302114"/>
                <a:gd name="connsiteY2" fmla="*/ 110867 h 110866"/>
                <a:gd name="connsiteX3" fmla="*/ 0 w 2302114"/>
                <a:gd name="connsiteY3" fmla="*/ 110867 h 110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02114" h="110866">
                  <a:moveTo>
                    <a:pt x="0" y="0"/>
                  </a:moveTo>
                  <a:lnTo>
                    <a:pt x="2302114" y="0"/>
                  </a:lnTo>
                  <a:lnTo>
                    <a:pt x="2302114" y="110867"/>
                  </a:lnTo>
                  <a:lnTo>
                    <a:pt x="0" y="110867"/>
                  </a:lnTo>
                  <a:close/>
                </a:path>
              </a:pathLst>
            </a:custGeom>
            <a:solidFill>
              <a:srgbClr val="F99F3C"/>
            </a:solidFill>
            <a:ln w="216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914400"/>
              <a:endParaRPr lang="en-US" sz="1600">
                <a:solidFill>
                  <a:srgbClr val="000000"/>
                </a:solidFill>
              </a:endParaRPr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A509991A-678F-9E66-4E3B-5DD61B5F12B6}"/>
                </a:ext>
              </a:extLst>
            </p:cNvPr>
            <p:cNvSpPr/>
            <p:nvPr/>
          </p:nvSpPr>
          <p:spPr>
            <a:xfrm rot="16200000">
              <a:off x="1604760" y="3675710"/>
              <a:ext cx="2302114" cy="41303"/>
            </a:xfrm>
            <a:custGeom>
              <a:avLst/>
              <a:gdLst>
                <a:gd name="connsiteX0" fmla="*/ 0 w 2302114"/>
                <a:gd name="connsiteY0" fmla="*/ 0 h 41303"/>
                <a:gd name="connsiteX1" fmla="*/ 2302114 w 2302114"/>
                <a:gd name="connsiteY1" fmla="*/ 0 h 41303"/>
                <a:gd name="connsiteX2" fmla="*/ 2302114 w 2302114"/>
                <a:gd name="connsiteY2" fmla="*/ 41303 h 41303"/>
                <a:gd name="connsiteX3" fmla="*/ 0 w 2302114"/>
                <a:gd name="connsiteY3" fmla="*/ 41303 h 413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02114" h="41303">
                  <a:moveTo>
                    <a:pt x="0" y="0"/>
                  </a:moveTo>
                  <a:lnTo>
                    <a:pt x="2302114" y="0"/>
                  </a:lnTo>
                  <a:lnTo>
                    <a:pt x="2302114" y="41303"/>
                  </a:lnTo>
                  <a:lnTo>
                    <a:pt x="0" y="41303"/>
                  </a:lnTo>
                  <a:close/>
                </a:path>
              </a:pathLst>
            </a:custGeom>
            <a:solidFill>
              <a:srgbClr val="D5203C"/>
            </a:solidFill>
            <a:ln w="216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914400"/>
              <a:endParaRPr lang="en-US" sz="1600">
                <a:solidFill>
                  <a:srgbClr val="000000"/>
                </a:solidFill>
              </a:endParaRPr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FE9F2ABF-329E-F6F6-9871-37C18F427B40}"/>
                </a:ext>
              </a:extLst>
            </p:cNvPr>
            <p:cNvSpPr/>
            <p:nvPr/>
          </p:nvSpPr>
          <p:spPr>
            <a:xfrm rot="16200000">
              <a:off x="1943985" y="2573876"/>
              <a:ext cx="421728" cy="217385"/>
            </a:xfrm>
            <a:custGeom>
              <a:avLst/>
              <a:gdLst>
                <a:gd name="connsiteX0" fmla="*/ 210864 w 421728"/>
                <a:gd name="connsiteY0" fmla="*/ 217386 h 217385"/>
                <a:gd name="connsiteX1" fmla="*/ 421728 w 421728"/>
                <a:gd name="connsiteY1" fmla="*/ 108693 h 217385"/>
                <a:gd name="connsiteX2" fmla="*/ 210864 w 421728"/>
                <a:gd name="connsiteY2" fmla="*/ 0 h 217385"/>
                <a:gd name="connsiteX3" fmla="*/ 0 w 421728"/>
                <a:gd name="connsiteY3" fmla="*/ 108693 h 217385"/>
                <a:gd name="connsiteX4" fmla="*/ 210864 w 421728"/>
                <a:gd name="connsiteY4" fmla="*/ 217386 h 217385"/>
                <a:gd name="connsiteX5" fmla="*/ 210864 w 421728"/>
                <a:gd name="connsiteY5" fmla="*/ 217386 h 2173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21728" h="217385">
                  <a:moveTo>
                    <a:pt x="210864" y="217386"/>
                  </a:moveTo>
                  <a:cubicBezTo>
                    <a:pt x="326079" y="217386"/>
                    <a:pt x="421728" y="169561"/>
                    <a:pt x="421728" y="108693"/>
                  </a:cubicBezTo>
                  <a:cubicBezTo>
                    <a:pt x="421728" y="49999"/>
                    <a:pt x="328252" y="0"/>
                    <a:pt x="210864" y="0"/>
                  </a:cubicBezTo>
                  <a:cubicBezTo>
                    <a:pt x="95650" y="0"/>
                    <a:pt x="0" y="47825"/>
                    <a:pt x="0" y="108693"/>
                  </a:cubicBezTo>
                  <a:cubicBezTo>
                    <a:pt x="2174" y="169561"/>
                    <a:pt x="95650" y="217386"/>
                    <a:pt x="210864" y="217386"/>
                  </a:cubicBezTo>
                  <a:lnTo>
                    <a:pt x="210864" y="217386"/>
                  </a:lnTo>
                  <a:close/>
                </a:path>
              </a:pathLst>
            </a:custGeom>
            <a:solidFill>
              <a:srgbClr val="568ECB">
                <a:alpha val="25000"/>
              </a:srgbClr>
            </a:solidFill>
            <a:ln w="216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914400"/>
              <a:endParaRPr lang="en-US" sz="1600">
                <a:solidFill>
                  <a:srgbClr val="000000"/>
                </a:solidFill>
              </a:endParaRPr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15758227-DB7C-CECE-97E3-AF5722226431}"/>
                </a:ext>
              </a:extLst>
            </p:cNvPr>
            <p:cNvSpPr/>
            <p:nvPr/>
          </p:nvSpPr>
          <p:spPr>
            <a:xfrm rot="16200000">
              <a:off x="2500343" y="3262723"/>
              <a:ext cx="156609" cy="160865"/>
            </a:xfrm>
            <a:custGeom>
              <a:avLst/>
              <a:gdLst>
                <a:gd name="connsiteX0" fmla="*/ 78350 w 156609"/>
                <a:gd name="connsiteY0" fmla="*/ 160865 h 160865"/>
                <a:gd name="connsiteX1" fmla="*/ 156609 w 156609"/>
                <a:gd name="connsiteY1" fmla="*/ 80433 h 160865"/>
                <a:gd name="connsiteX2" fmla="*/ 78350 w 156609"/>
                <a:gd name="connsiteY2" fmla="*/ 0 h 160865"/>
                <a:gd name="connsiteX3" fmla="*/ 91 w 156609"/>
                <a:gd name="connsiteY3" fmla="*/ 80433 h 160865"/>
                <a:gd name="connsiteX4" fmla="*/ 78350 w 156609"/>
                <a:gd name="connsiteY4" fmla="*/ 160865 h 160865"/>
                <a:gd name="connsiteX5" fmla="*/ 78350 w 156609"/>
                <a:gd name="connsiteY5" fmla="*/ 160865 h 1608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6609" h="160865">
                  <a:moveTo>
                    <a:pt x="78350" y="160865"/>
                  </a:moveTo>
                  <a:cubicBezTo>
                    <a:pt x="121827" y="160865"/>
                    <a:pt x="156609" y="126084"/>
                    <a:pt x="156609" y="80433"/>
                  </a:cubicBezTo>
                  <a:cubicBezTo>
                    <a:pt x="156609" y="36956"/>
                    <a:pt x="121827" y="0"/>
                    <a:pt x="78350" y="0"/>
                  </a:cubicBezTo>
                  <a:cubicBezTo>
                    <a:pt x="34873" y="0"/>
                    <a:pt x="91" y="34782"/>
                    <a:pt x="91" y="80433"/>
                  </a:cubicBezTo>
                  <a:cubicBezTo>
                    <a:pt x="-2083" y="123910"/>
                    <a:pt x="34873" y="160865"/>
                    <a:pt x="78350" y="160865"/>
                  </a:cubicBezTo>
                  <a:lnTo>
                    <a:pt x="78350" y="160865"/>
                  </a:lnTo>
                  <a:close/>
                </a:path>
              </a:pathLst>
            </a:custGeom>
            <a:solidFill>
              <a:srgbClr val="568ECB">
                <a:alpha val="25000"/>
              </a:srgbClr>
            </a:solidFill>
            <a:ln w="216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914400"/>
              <a:endParaRPr lang="en-US" sz="1600">
                <a:solidFill>
                  <a:srgbClr val="000000"/>
                </a:solidFill>
              </a:endParaRPr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5707532F-6FFB-7502-D013-305114053F8B}"/>
                </a:ext>
              </a:extLst>
            </p:cNvPr>
            <p:cNvSpPr/>
            <p:nvPr/>
          </p:nvSpPr>
          <p:spPr>
            <a:xfrm rot="16200000">
              <a:off x="2283754" y="3367840"/>
              <a:ext cx="199994" cy="291296"/>
            </a:xfrm>
            <a:custGeom>
              <a:avLst/>
              <a:gdLst>
                <a:gd name="connsiteX0" fmla="*/ 99997 w 199994"/>
                <a:gd name="connsiteY0" fmla="*/ 291297 h 291296"/>
                <a:gd name="connsiteX1" fmla="*/ 199995 w 199994"/>
                <a:gd name="connsiteY1" fmla="*/ 145648 h 291296"/>
                <a:gd name="connsiteX2" fmla="*/ 99997 w 199994"/>
                <a:gd name="connsiteY2" fmla="*/ 0 h 291296"/>
                <a:gd name="connsiteX3" fmla="*/ 0 w 199994"/>
                <a:gd name="connsiteY3" fmla="*/ 145648 h 291296"/>
                <a:gd name="connsiteX4" fmla="*/ 99997 w 199994"/>
                <a:gd name="connsiteY4" fmla="*/ 291297 h 291296"/>
                <a:gd name="connsiteX5" fmla="*/ 99997 w 199994"/>
                <a:gd name="connsiteY5" fmla="*/ 291297 h 291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99994" h="291296">
                  <a:moveTo>
                    <a:pt x="99997" y="291297"/>
                  </a:moveTo>
                  <a:cubicBezTo>
                    <a:pt x="154344" y="291297"/>
                    <a:pt x="199995" y="226081"/>
                    <a:pt x="199995" y="145648"/>
                  </a:cubicBezTo>
                  <a:cubicBezTo>
                    <a:pt x="199995" y="65216"/>
                    <a:pt x="154344" y="0"/>
                    <a:pt x="99997" y="0"/>
                  </a:cubicBezTo>
                  <a:cubicBezTo>
                    <a:pt x="45651" y="0"/>
                    <a:pt x="0" y="65216"/>
                    <a:pt x="0" y="145648"/>
                  </a:cubicBezTo>
                  <a:cubicBezTo>
                    <a:pt x="0" y="228255"/>
                    <a:pt x="43477" y="291297"/>
                    <a:pt x="99997" y="291297"/>
                  </a:cubicBezTo>
                  <a:lnTo>
                    <a:pt x="99997" y="291297"/>
                  </a:lnTo>
                  <a:close/>
                </a:path>
              </a:pathLst>
            </a:custGeom>
            <a:solidFill>
              <a:srgbClr val="568ECB">
                <a:alpha val="25000"/>
              </a:srgbClr>
            </a:solidFill>
            <a:ln w="216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914400"/>
              <a:endParaRPr lang="en-US" sz="1600">
                <a:solidFill>
                  <a:srgbClr val="000000"/>
                </a:solidFill>
              </a:endParaRPr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9C6B099C-7714-C300-E95B-735AB038EE17}"/>
                </a:ext>
              </a:extLst>
            </p:cNvPr>
            <p:cNvSpPr/>
            <p:nvPr/>
          </p:nvSpPr>
          <p:spPr>
            <a:xfrm rot="16200000">
              <a:off x="2419957" y="3582235"/>
              <a:ext cx="213037" cy="308687"/>
            </a:xfrm>
            <a:custGeom>
              <a:avLst/>
              <a:gdLst>
                <a:gd name="connsiteX0" fmla="*/ 106519 w 213037"/>
                <a:gd name="connsiteY0" fmla="*/ 308688 h 308687"/>
                <a:gd name="connsiteX1" fmla="*/ 213038 w 213037"/>
                <a:gd name="connsiteY1" fmla="*/ 154344 h 308687"/>
                <a:gd name="connsiteX2" fmla="*/ 106519 w 213037"/>
                <a:gd name="connsiteY2" fmla="*/ 0 h 308687"/>
                <a:gd name="connsiteX3" fmla="*/ 0 w 213037"/>
                <a:gd name="connsiteY3" fmla="*/ 154344 h 308687"/>
                <a:gd name="connsiteX4" fmla="*/ 106519 w 213037"/>
                <a:gd name="connsiteY4" fmla="*/ 308688 h 308687"/>
                <a:gd name="connsiteX5" fmla="*/ 106519 w 213037"/>
                <a:gd name="connsiteY5" fmla="*/ 308688 h 308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3037" h="308687">
                  <a:moveTo>
                    <a:pt x="106519" y="308688"/>
                  </a:moveTo>
                  <a:cubicBezTo>
                    <a:pt x="165213" y="308688"/>
                    <a:pt x="213038" y="239124"/>
                    <a:pt x="213038" y="154344"/>
                  </a:cubicBezTo>
                  <a:cubicBezTo>
                    <a:pt x="213038" y="69563"/>
                    <a:pt x="165213" y="0"/>
                    <a:pt x="106519" y="0"/>
                  </a:cubicBezTo>
                  <a:cubicBezTo>
                    <a:pt x="47825" y="0"/>
                    <a:pt x="0" y="69563"/>
                    <a:pt x="0" y="154344"/>
                  </a:cubicBezTo>
                  <a:cubicBezTo>
                    <a:pt x="0" y="239124"/>
                    <a:pt x="47825" y="308688"/>
                    <a:pt x="106519" y="308688"/>
                  </a:cubicBezTo>
                  <a:lnTo>
                    <a:pt x="106519" y="308688"/>
                  </a:lnTo>
                  <a:close/>
                </a:path>
              </a:pathLst>
            </a:custGeom>
            <a:solidFill>
              <a:srgbClr val="568ECB">
                <a:alpha val="25000"/>
              </a:srgbClr>
            </a:solidFill>
            <a:ln w="216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914400"/>
              <a:endParaRPr lang="en-US" sz="1600">
                <a:solidFill>
                  <a:srgbClr val="000000"/>
                </a:solidFill>
              </a:endParaRPr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9CA8932F-FABC-4994-1905-98ACD3C960C4}"/>
                </a:ext>
              </a:extLst>
            </p:cNvPr>
            <p:cNvSpPr/>
            <p:nvPr/>
          </p:nvSpPr>
          <p:spPr>
            <a:xfrm rot="16200000">
              <a:off x="2380827" y="2758343"/>
              <a:ext cx="247819" cy="356512"/>
            </a:xfrm>
            <a:custGeom>
              <a:avLst/>
              <a:gdLst>
                <a:gd name="connsiteX0" fmla="*/ 123910 w 247819"/>
                <a:gd name="connsiteY0" fmla="*/ 356512 h 356512"/>
                <a:gd name="connsiteX1" fmla="*/ 247820 w 247819"/>
                <a:gd name="connsiteY1" fmla="*/ 178256 h 356512"/>
                <a:gd name="connsiteX2" fmla="*/ 123910 w 247819"/>
                <a:gd name="connsiteY2" fmla="*/ 0 h 356512"/>
                <a:gd name="connsiteX3" fmla="*/ 0 w 247819"/>
                <a:gd name="connsiteY3" fmla="*/ 178256 h 356512"/>
                <a:gd name="connsiteX4" fmla="*/ 123910 w 247819"/>
                <a:gd name="connsiteY4" fmla="*/ 356512 h 356512"/>
                <a:gd name="connsiteX5" fmla="*/ 123910 w 247819"/>
                <a:gd name="connsiteY5" fmla="*/ 356512 h 356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47819" h="356512">
                  <a:moveTo>
                    <a:pt x="123910" y="356512"/>
                  </a:moveTo>
                  <a:cubicBezTo>
                    <a:pt x="191299" y="356512"/>
                    <a:pt x="247820" y="276080"/>
                    <a:pt x="247820" y="178256"/>
                  </a:cubicBezTo>
                  <a:cubicBezTo>
                    <a:pt x="247820" y="80433"/>
                    <a:pt x="193473" y="0"/>
                    <a:pt x="123910" y="0"/>
                  </a:cubicBezTo>
                  <a:cubicBezTo>
                    <a:pt x="54346" y="0"/>
                    <a:pt x="0" y="80433"/>
                    <a:pt x="0" y="178256"/>
                  </a:cubicBezTo>
                  <a:cubicBezTo>
                    <a:pt x="2174" y="276080"/>
                    <a:pt x="56520" y="356512"/>
                    <a:pt x="123910" y="356512"/>
                  </a:cubicBezTo>
                  <a:lnTo>
                    <a:pt x="123910" y="356512"/>
                  </a:lnTo>
                  <a:close/>
                </a:path>
              </a:pathLst>
            </a:custGeom>
            <a:solidFill>
              <a:srgbClr val="568ECB">
                <a:alpha val="25000"/>
              </a:srgbClr>
            </a:solidFill>
            <a:ln w="216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914400"/>
              <a:endParaRPr lang="en-US" sz="1600">
                <a:solidFill>
                  <a:srgbClr val="000000"/>
                </a:solidFill>
              </a:endParaRPr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9C3B4EAF-7FFE-5310-AF25-C1FC39EA788E}"/>
                </a:ext>
              </a:extLst>
            </p:cNvPr>
            <p:cNvSpPr/>
            <p:nvPr/>
          </p:nvSpPr>
          <p:spPr>
            <a:xfrm rot="16200000">
              <a:off x="2400970" y="4040309"/>
              <a:ext cx="242315" cy="294349"/>
            </a:xfrm>
            <a:custGeom>
              <a:avLst/>
              <a:gdLst>
                <a:gd name="connsiteX0" fmla="*/ 90361 w 242315"/>
                <a:gd name="connsiteY0" fmla="*/ 286302 h 294349"/>
                <a:gd name="connsiteX1" fmla="*/ 238183 w 242315"/>
                <a:gd name="connsiteY1" fmla="*/ 195000 h 294349"/>
                <a:gd name="connsiteX2" fmla="*/ 151229 w 242315"/>
                <a:gd name="connsiteY2" fmla="*/ 8048 h 294349"/>
                <a:gd name="connsiteX3" fmla="*/ 3407 w 242315"/>
                <a:gd name="connsiteY3" fmla="*/ 99350 h 294349"/>
                <a:gd name="connsiteX4" fmla="*/ 90361 w 242315"/>
                <a:gd name="connsiteY4" fmla="*/ 286302 h 294349"/>
                <a:gd name="connsiteX5" fmla="*/ 90361 w 242315"/>
                <a:gd name="connsiteY5" fmla="*/ 286302 h 2943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42315" h="294349">
                  <a:moveTo>
                    <a:pt x="90361" y="286302"/>
                  </a:moveTo>
                  <a:cubicBezTo>
                    <a:pt x="155577" y="312388"/>
                    <a:pt x="220793" y="273259"/>
                    <a:pt x="238183" y="195000"/>
                  </a:cubicBezTo>
                  <a:cubicBezTo>
                    <a:pt x="255574" y="118915"/>
                    <a:pt x="216445" y="34134"/>
                    <a:pt x="151229" y="8048"/>
                  </a:cubicBezTo>
                  <a:cubicBezTo>
                    <a:pt x="86013" y="-18038"/>
                    <a:pt x="20798" y="21091"/>
                    <a:pt x="3407" y="99350"/>
                  </a:cubicBezTo>
                  <a:cubicBezTo>
                    <a:pt x="-11810" y="175435"/>
                    <a:pt x="25145" y="260215"/>
                    <a:pt x="90361" y="286302"/>
                  </a:cubicBezTo>
                  <a:lnTo>
                    <a:pt x="90361" y="286302"/>
                  </a:lnTo>
                  <a:close/>
                </a:path>
              </a:pathLst>
            </a:custGeom>
            <a:solidFill>
              <a:srgbClr val="568ECB">
                <a:alpha val="25000"/>
              </a:srgbClr>
            </a:solidFill>
            <a:ln w="216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914400"/>
              <a:endParaRPr lang="en-US" sz="1600">
                <a:solidFill>
                  <a:srgbClr val="000000"/>
                </a:solidFill>
              </a:endParaRPr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AA563DC8-92B6-245E-AA79-84C49B1C7C01}"/>
                </a:ext>
              </a:extLst>
            </p:cNvPr>
            <p:cNvSpPr/>
            <p:nvPr/>
          </p:nvSpPr>
          <p:spPr>
            <a:xfrm rot="16200000">
              <a:off x="2495344" y="4404006"/>
              <a:ext cx="243471" cy="226080"/>
            </a:xfrm>
            <a:custGeom>
              <a:avLst/>
              <a:gdLst>
                <a:gd name="connsiteX0" fmla="*/ 121736 w 243471"/>
                <a:gd name="connsiteY0" fmla="*/ 226081 h 226080"/>
                <a:gd name="connsiteX1" fmla="*/ 243472 w 243471"/>
                <a:gd name="connsiteY1" fmla="*/ 113040 h 226080"/>
                <a:gd name="connsiteX2" fmla="*/ 121736 w 243471"/>
                <a:gd name="connsiteY2" fmla="*/ 0 h 226080"/>
                <a:gd name="connsiteX3" fmla="*/ 0 w 243471"/>
                <a:gd name="connsiteY3" fmla="*/ 113040 h 226080"/>
                <a:gd name="connsiteX4" fmla="*/ 121736 w 243471"/>
                <a:gd name="connsiteY4" fmla="*/ 226081 h 226080"/>
                <a:gd name="connsiteX5" fmla="*/ 121736 w 243471"/>
                <a:gd name="connsiteY5" fmla="*/ 226081 h 226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43471" h="226080">
                  <a:moveTo>
                    <a:pt x="121736" y="226081"/>
                  </a:moveTo>
                  <a:cubicBezTo>
                    <a:pt x="189126" y="226081"/>
                    <a:pt x="243472" y="176082"/>
                    <a:pt x="243472" y="113040"/>
                  </a:cubicBezTo>
                  <a:cubicBezTo>
                    <a:pt x="243472" y="49999"/>
                    <a:pt x="189126" y="0"/>
                    <a:pt x="121736" y="0"/>
                  </a:cubicBezTo>
                  <a:cubicBezTo>
                    <a:pt x="54346" y="0"/>
                    <a:pt x="0" y="49999"/>
                    <a:pt x="0" y="113040"/>
                  </a:cubicBezTo>
                  <a:cubicBezTo>
                    <a:pt x="0" y="176082"/>
                    <a:pt x="54346" y="226081"/>
                    <a:pt x="121736" y="226081"/>
                  </a:cubicBezTo>
                  <a:lnTo>
                    <a:pt x="121736" y="226081"/>
                  </a:lnTo>
                  <a:close/>
                </a:path>
              </a:pathLst>
            </a:custGeom>
            <a:solidFill>
              <a:srgbClr val="568ECB">
                <a:alpha val="25000"/>
              </a:srgbClr>
            </a:solidFill>
            <a:ln w="216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914400"/>
              <a:endParaRPr lang="en-US" sz="1600">
                <a:solidFill>
                  <a:srgbClr val="000000"/>
                </a:solidFill>
              </a:endParaRPr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00135F05-9D52-40FE-DDF1-E47CCCE32A11}"/>
                </a:ext>
              </a:extLst>
            </p:cNvPr>
            <p:cNvSpPr/>
            <p:nvPr/>
          </p:nvSpPr>
          <p:spPr>
            <a:xfrm rot="16200000">
              <a:off x="2391065" y="2319534"/>
              <a:ext cx="317383" cy="304339"/>
            </a:xfrm>
            <a:custGeom>
              <a:avLst/>
              <a:gdLst>
                <a:gd name="connsiteX0" fmla="*/ 158692 w 317383"/>
                <a:gd name="connsiteY0" fmla="*/ 304340 h 304339"/>
                <a:gd name="connsiteX1" fmla="*/ 317383 w 317383"/>
                <a:gd name="connsiteY1" fmla="*/ 152170 h 304339"/>
                <a:gd name="connsiteX2" fmla="*/ 158692 w 317383"/>
                <a:gd name="connsiteY2" fmla="*/ 0 h 304339"/>
                <a:gd name="connsiteX3" fmla="*/ 0 w 317383"/>
                <a:gd name="connsiteY3" fmla="*/ 152170 h 304339"/>
                <a:gd name="connsiteX4" fmla="*/ 158692 w 317383"/>
                <a:gd name="connsiteY4" fmla="*/ 304340 h 304339"/>
                <a:gd name="connsiteX5" fmla="*/ 158692 w 317383"/>
                <a:gd name="connsiteY5" fmla="*/ 304340 h 3043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17383" h="304339">
                  <a:moveTo>
                    <a:pt x="158692" y="304340"/>
                  </a:moveTo>
                  <a:cubicBezTo>
                    <a:pt x="245646" y="304340"/>
                    <a:pt x="317383" y="236950"/>
                    <a:pt x="317383" y="152170"/>
                  </a:cubicBezTo>
                  <a:cubicBezTo>
                    <a:pt x="317383" y="67390"/>
                    <a:pt x="245646" y="0"/>
                    <a:pt x="158692" y="0"/>
                  </a:cubicBezTo>
                  <a:cubicBezTo>
                    <a:pt x="71737" y="0"/>
                    <a:pt x="0" y="67390"/>
                    <a:pt x="0" y="152170"/>
                  </a:cubicBezTo>
                  <a:cubicBezTo>
                    <a:pt x="0" y="236950"/>
                    <a:pt x="71737" y="304340"/>
                    <a:pt x="158692" y="304340"/>
                  </a:cubicBezTo>
                  <a:lnTo>
                    <a:pt x="158692" y="304340"/>
                  </a:lnTo>
                  <a:close/>
                </a:path>
              </a:pathLst>
            </a:custGeom>
            <a:solidFill>
              <a:srgbClr val="568ECB">
                <a:alpha val="25000"/>
              </a:srgbClr>
            </a:solidFill>
            <a:ln w="216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914400"/>
              <a:endParaRPr lang="en-US" sz="1600">
                <a:solidFill>
                  <a:srgbClr val="000000"/>
                </a:solidFill>
              </a:endParaRPr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8BBAA7EF-2238-8905-33A8-89A91BA911E0}"/>
                </a:ext>
              </a:extLst>
            </p:cNvPr>
            <p:cNvSpPr/>
            <p:nvPr/>
          </p:nvSpPr>
          <p:spPr>
            <a:xfrm rot="16200000">
              <a:off x="1996572" y="2933919"/>
              <a:ext cx="322879" cy="413032"/>
            </a:xfrm>
            <a:custGeom>
              <a:avLst/>
              <a:gdLst>
                <a:gd name="connsiteX0" fmla="*/ 260893 w 521755"/>
                <a:gd name="connsiteY0" fmla="*/ 413033 h 413032"/>
                <a:gd name="connsiteX1" fmla="*/ 521755 w 521755"/>
                <a:gd name="connsiteY1" fmla="*/ 206516 h 413032"/>
                <a:gd name="connsiteX2" fmla="*/ 260893 w 521755"/>
                <a:gd name="connsiteY2" fmla="*/ 0 h 413032"/>
                <a:gd name="connsiteX3" fmla="*/ 30 w 521755"/>
                <a:gd name="connsiteY3" fmla="*/ 206516 h 413032"/>
                <a:gd name="connsiteX4" fmla="*/ 260893 w 521755"/>
                <a:gd name="connsiteY4" fmla="*/ 413033 h 413032"/>
                <a:gd name="connsiteX5" fmla="*/ 260893 w 521755"/>
                <a:gd name="connsiteY5" fmla="*/ 413033 h 4130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21755" h="413032">
                  <a:moveTo>
                    <a:pt x="260893" y="413033"/>
                  </a:moveTo>
                  <a:cubicBezTo>
                    <a:pt x="406541" y="413033"/>
                    <a:pt x="521755" y="319557"/>
                    <a:pt x="521755" y="206516"/>
                  </a:cubicBezTo>
                  <a:cubicBezTo>
                    <a:pt x="521755" y="93476"/>
                    <a:pt x="404367" y="0"/>
                    <a:pt x="260893" y="0"/>
                  </a:cubicBezTo>
                  <a:cubicBezTo>
                    <a:pt x="117418" y="0"/>
                    <a:pt x="30" y="93476"/>
                    <a:pt x="30" y="206516"/>
                  </a:cubicBezTo>
                  <a:cubicBezTo>
                    <a:pt x="-2144" y="319557"/>
                    <a:pt x="115244" y="413033"/>
                    <a:pt x="260893" y="413033"/>
                  </a:cubicBezTo>
                  <a:lnTo>
                    <a:pt x="260893" y="413033"/>
                  </a:lnTo>
                  <a:close/>
                </a:path>
              </a:pathLst>
            </a:custGeom>
            <a:solidFill>
              <a:srgbClr val="568ECB">
                <a:alpha val="25000"/>
              </a:srgbClr>
            </a:solidFill>
            <a:ln w="2165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914400"/>
              <a:endParaRPr lang="en-US" sz="1600">
                <a:solidFill>
                  <a:srgbClr val="000000"/>
                </a:solidFill>
              </a:endParaRPr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BB653EAB-B350-25B6-159B-17803DDD2D47}"/>
                </a:ext>
              </a:extLst>
            </p:cNvPr>
            <p:cNvSpPr/>
            <p:nvPr/>
          </p:nvSpPr>
          <p:spPr>
            <a:xfrm rot="16200000">
              <a:off x="1531936" y="3685492"/>
              <a:ext cx="2302114" cy="21738"/>
            </a:xfrm>
            <a:custGeom>
              <a:avLst/>
              <a:gdLst>
                <a:gd name="connsiteX0" fmla="*/ 0 w 2302114"/>
                <a:gd name="connsiteY0" fmla="*/ 0 h 21738"/>
                <a:gd name="connsiteX1" fmla="*/ 2302114 w 2302114"/>
                <a:gd name="connsiteY1" fmla="*/ 0 h 217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302114" h="21738">
                  <a:moveTo>
                    <a:pt x="0" y="0"/>
                  </a:moveTo>
                  <a:lnTo>
                    <a:pt x="2302114" y="0"/>
                  </a:lnTo>
                </a:path>
              </a:pathLst>
            </a:custGeom>
            <a:ln w="21656" cap="flat">
              <a:solidFill>
                <a:srgbClr val="754C29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914400"/>
              <a:endParaRPr lang="en-US" sz="1600">
                <a:solidFill>
                  <a:srgbClr val="000000"/>
                </a:solidFill>
              </a:endParaRPr>
            </a:p>
          </p:txBody>
        </p:sp>
      </p:grpSp>
      <p:sp>
        <p:nvSpPr>
          <p:cNvPr id="56" name="副标题 2">
            <a:extLst>
              <a:ext uri="{FF2B5EF4-FFF2-40B4-BE49-F238E27FC236}">
                <a16:creationId xmlns:a16="http://schemas.microsoft.com/office/drawing/2014/main" id="{C1A2C473-2665-30A2-7855-9D3F27635FD5}"/>
              </a:ext>
            </a:extLst>
          </p:cNvPr>
          <p:cNvSpPr txBox="1">
            <a:spLocks/>
          </p:cNvSpPr>
          <p:nvPr/>
        </p:nvSpPr>
        <p:spPr>
          <a:xfrm>
            <a:off x="2631619" y="1325858"/>
            <a:ext cx="5989867" cy="307777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sp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2200" b="1" i="0" kern="1200">
                <a:solidFill>
                  <a:schemeClr val="accent2"/>
                </a:solidFill>
                <a:latin typeface="Acumin Pro SemiCondensed" panose="020B0506020202020204" pitchFamily="34" charset="77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9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555960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zh-CN" sz="2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Calibri" panose="020F0502020204030204" pitchFamily="34" charset="0"/>
              </a:rPr>
              <a:t>Heat transfer model for boiling heat sink</a:t>
            </a: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Calibri" panose="020F0502020204030204" pitchFamily="34" charset="0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8B28E270-1773-2B92-74CD-B43277B827A4}"/>
              </a:ext>
            </a:extLst>
          </p:cNvPr>
          <p:cNvSpPr txBox="1"/>
          <p:nvPr/>
        </p:nvSpPr>
        <p:spPr>
          <a:xfrm>
            <a:off x="1095469" y="4926239"/>
            <a:ext cx="644792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342900"/>
            <a:r>
              <a:rPr lang="en-US" b="1">
                <a:ea typeface="等线" panose="02010600030101010101" pitchFamily="2" charset="-122"/>
              </a:rPr>
              <a:t>A boiling calibration experiment is used to extract the heat transfer function </a:t>
            </a:r>
            <a:r>
              <a:rPr lang="en-US" b="1" i="1" err="1">
                <a:cs typeface="Calibri" panose="020F0502020204030204" pitchFamily="34" charset="0"/>
              </a:rPr>
              <a:t>h</a:t>
            </a:r>
            <a:r>
              <a:rPr lang="en-US" b="1" baseline="-25000" err="1">
                <a:cs typeface="Calibri" panose="020F0502020204030204" pitchFamily="34" charset="0"/>
              </a:rPr>
              <a:t>flat</a:t>
            </a:r>
            <a:r>
              <a:rPr lang="en-US" b="1">
                <a:cs typeface="Calibri" panose="020F0502020204030204" pitchFamily="34" charset="0"/>
              </a:rPr>
              <a:t>(</a:t>
            </a:r>
            <a:r>
              <a:rPr lang="el-GR" b="1">
                <a:cs typeface="Calibri" panose="020F0502020204030204" pitchFamily="34" charset="0"/>
              </a:rPr>
              <a:t>Δ</a:t>
            </a:r>
            <a:r>
              <a:rPr lang="en-US" b="1">
                <a:cs typeface="Calibri" panose="020F0502020204030204" pitchFamily="34" charset="0"/>
              </a:rPr>
              <a:t>T), which serves as the boiling boundary condition for the heat sink conduction problem</a:t>
            </a:r>
            <a:endParaRPr lang="en-US" b="1">
              <a:ea typeface="等线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539073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7C980B-17B3-A8D1-AD85-55F9E71580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Topology Optimization Formulation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C88C9A-09EB-FBAB-BA5E-304E9543A92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509829" y="6357404"/>
            <a:ext cx="256106" cy="415929"/>
          </a:xfrm>
          <a:prstGeom prst="rect">
            <a:avLst/>
          </a:prstGeom>
        </p:spPr>
        <p:txBody>
          <a:bodyPr lIns="0" rIns="0" anchor="ctr"/>
          <a:lstStyle>
            <a:defPPr>
              <a:defRPr lang="en-US"/>
            </a:defPPr>
            <a:lvl1pPr marL="0" algn="r" defTabSz="457200" rtl="0" eaLnBrk="1" latinLnBrk="0" hangingPunct="1">
              <a:defRPr sz="1100" b="1" kern="1200">
                <a:solidFill>
                  <a:srgbClr val="9DA0A3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49B8720-E526-BD45-92D7-B4028BF31DDE}" type="slidenum">
              <a:rPr lang="en-US" smtClean="0"/>
              <a:pPr/>
              <a:t>1</a:t>
            </a:fld>
            <a:endParaRPr lang="en-US"/>
          </a:p>
        </p:txBody>
      </p:sp>
      <p:pic>
        <p:nvPicPr>
          <p:cNvPr id="7" name="VHTC27-Sep-2024K350a0p5Power500ph025pk01p6phf25pkf1p6R8dimensionaluniforminit">
            <a:hlinkClick r:id="" action="ppaction://media"/>
            <a:extLst>
              <a:ext uri="{FF2B5EF4-FFF2-40B4-BE49-F238E27FC236}">
                <a16:creationId xmlns:a16="http://schemas.microsoft.com/office/drawing/2014/main" id="{3DFCBA7B-66A7-FF99-29AC-0EB83E409F3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19428" t="21638" r="16014" b="12773"/>
          <a:stretch/>
        </p:blipFill>
        <p:spPr>
          <a:xfrm rot="6729615">
            <a:off x="8662635" y="1918559"/>
            <a:ext cx="3127930" cy="2224694"/>
          </a:xfrm>
          <a:prstGeom prst="rect">
            <a:avLst/>
          </a:prstGeom>
        </p:spPr>
      </p:pic>
      <p:sp>
        <p:nvSpPr>
          <p:cNvPr id="8" name="矩形 46">
            <a:extLst>
              <a:ext uri="{FF2B5EF4-FFF2-40B4-BE49-F238E27FC236}">
                <a16:creationId xmlns:a16="http://schemas.microsoft.com/office/drawing/2014/main" id="{860DE49F-35B2-F554-AFD8-E630761B7E73}"/>
              </a:ext>
            </a:extLst>
          </p:cNvPr>
          <p:cNvSpPr/>
          <p:nvPr/>
        </p:nvSpPr>
        <p:spPr>
          <a:xfrm>
            <a:off x="8511756" y="4539522"/>
            <a:ext cx="3401332" cy="1578239"/>
          </a:xfrm>
          <a:prstGeom prst="rect">
            <a:avLst/>
          </a:prstGeom>
          <a:solidFill>
            <a:sysClr val="window" lastClr="FFFFFF">
              <a:lumMod val="9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+mn-ea"/>
              <a:cs typeface="Calibri" panose="020F0502020204030204" pitchFamily="34" charset="0"/>
            </a:endParaRPr>
          </a:p>
        </p:txBody>
      </p:sp>
      <p:sp>
        <p:nvSpPr>
          <p:cNvPr id="9" name="矩形 46">
            <a:extLst>
              <a:ext uri="{FF2B5EF4-FFF2-40B4-BE49-F238E27FC236}">
                <a16:creationId xmlns:a16="http://schemas.microsoft.com/office/drawing/2014/main" id="{E2CDD17E-7883-179C-81DB-50ADC19E8A7D}"/>
              </a:ext>
            </a:extLst>
          </p:cNvPr>
          <p:cNvSpPr/>
          <p:nvPr/>
        </p:nvSpPr>
        <p:spPr>
          <a:xfrm>
            <a:off x="4431214" y="4545087"/>
            <a:ext cx="3401332" cy="1578239"/>
          </a:xfrm>
          <a:prstGeom prst="rect">
            <a:avLst/>
          </a:prstGeom>
          <a:solidFill>
            <a:sysClr val="window" lastClr="FFFFFF">
              <a:lumMod val="9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+mn-ea"/>
              <a:cs typeface="Calibri" panose="020F0502020204030204" pitchFamily="34" charset="0"/>
            </a:endParaRPr>
          </a:p>
        </p:txBody>
      </p:sp>
      <p:sp>
        <p:nvSpPr>
          <p:cNvPr id="10" name="副标题 2">
            <a:extLst>
              <a:ext uri="{FF2B5EF4-FFF2-40B4-BE49-F238E27FC236}">
                <a16:creationId xmlns:a16="http://schemas.microsoft.com/office/drawing/2014/main" id="{51BF902E-8A92-DC82-5486-5ADDDBE9E8E7}"/>
              </a:ext>
            </a:extLst>
          </p:cNvPr>
          <p:cNvSpPr txBox="1">
            <a:spLocks/>
          </p:cNvSpPr>
          <p:nvPr/>
        </p:nvSpPr>
        <p:spPr>
          <a:xfrm>
            <a:off x="4862353" y="868919"/>
            <a:ext cx="2467293" cy="553998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sp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2200" b="1" i="0" kern="1200">
                <a:solidFill>
                  <a:schemeClr val="accent2"/>
                </a:solidFill>
                <a:latin typeface="Acumin Pro SemiCondensed" panose="020B0506020202020204" pitchFamily="34" charset="77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9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555960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Calibri" panose="020F0502020204030204" pitchFamily="34" charset="0"/>
              </a:rPr>
              <a:t>Design problem for topology optimization</a:t>
            </a:r>
          </a:p>
        </p:txBody>
      </p:sp>
      <p:sp>
        <p:nvSpPr>
          <p:cNvPr id="11" name="副标题 2">
            <a:extLst>
              <a:ext uri="{FF2B5EF4-FFF2-40B4-BE49-F238E27FC236}">
                <a16:creationId xmlns:a16="http://schemas.microsoft.com/office/drawing/2014/main" id="{9161DDF5-2AF5-6A64-770A-1B87259BA71D}"/>
              </a:ext>
            </a:extLst>
          </p:cNvPr>
          <p:cNvSpPr txBox="1">
            <a:spLocks/>
          </p:cNvSpPr>
          <p:nvPr/>
        </p:nvSpPr>
        <p:spPr>
          <a:xfrm>
            <a:off x="8770633" y="871128"/>
            <a:ext cx="2467293" cy="553998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sp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2200" b="1" i="0" kern="1200">
                <a:solidFill>
                  <a:schemeClr val="accent2"/>
                </a:solidFill>
                <a:latin typeface="Acumin Pro SemiCondensed" panose="020B0506020202020204" pitchFamily="34" charset="77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9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555960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Calibri" panose="020F0502020204030204" pitchFamily="34" charset="0"/>
              </a:rPr>
              <a:t>Topology </a:t>
            </a:r>
            <a:r>
              <a:rPr lang="en-US" sz="1800" b="0">
                <a:solidFill>
                  <a:schemeClr val="tx1"/>
                </a:solidFill>
                <a:latin typeface="+mn-lt"/>
                <a:cs typeface="Calibri" panose="020F0502020204030204" pitchFamily="34" charset="0"/>
              </a:rPr>
              <a:t>optimization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Calibri" panose="020F0502020204030204" pitchFamily="34" charset="0"/>
              </a:rPr>
              <a:t> </a:t>
            </a:r>
            <a:r>
              <a: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Calibri" panose="020F0502020204030204" pitchFamily="34" charset="0"/>
              </a:rPr>
              <a:t>strategy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96218F01-16E5-CA27-0701-8CC9C6772790}"/>
              </a:ext>
            </a:extLst>
          </p:cNvPr>
          <p:cNvGrpSpPr/>
          <p:nvPr/>
        </p:nvGrpSpPr>
        <p:grpSpPr>
          <a:xfrm>
            <a:off x="175682" y="1759514"/>
            <a:ext cx="4074493" cy="2556496"/>
            <a:chOff x="211236" y="4004517"/>
            <a:chExt cx="3486439" cy="1954857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B322EF00-DADB-170F-D4EE-5A790ED9C1FB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548092" y="4004517"/>
              <a:ext cx="1037073" cy="1954857"/>
              <a:chOff x="1137961" y="3785741"/>
              <a:chExt cx="1361559" cy="2566505"/>
            </a:xfrm>
          </p:grpSpPr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B5473E35-E0D7-2367-BEAF-B43E8602D9C0}"/>
                  </a:ext>
                </a:extLst>
              </p:cNvPr>
              <p:cNvSpPr/>
              <p:nvPr/>
            </p:nvSpPr>
            <p:spPr>
              <a:xfrm flipH="1">
                <a:off x="1137961" y="4753006"/>
                <a:ext cx="65948" cy="706054"/>
              </a:xfrm>
              <a:prstGeom prst="rect">
                <a:avLst/>
              </a:prstGeom>
              <a:solidFill>
                <a:srgbClr val="D3151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+mn-ea"/>
                  <a:cs typeface="Calibri" panose="020F0502020204030204" pitchFamily="34" charset="0"/>
                </a:endParaRPr>
              </a:p>
            </p:txBody>
          </p:sp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id="{F19F58FA-843B-8C92-0F3E-0DB891688982}"/>
                  </a:ext>
                </a:extLst>
              </p:cNvPr>
              <p:cNvSpPr>
                <a:spLocks noChangeAspect="1"/>
              </p:cNvSpPr>
              <p:nvPr/>
            </p:nvSpPr>
            <p:spPr>
              <a:xfrm flipV="1">
                <a:off x="1203909" y="3978615"/>
                <a:ext cx="1231571" cy="2373631"/>
              </a:xfrm>
              <a:custGeom>
                <a:avLst/>
                <a:gdLst>
                  <a:gd name="connsiteX0" fmla="*/ 835104 w 4384140"/>
                  <a:gd name="connsiteY0" fmla="*/ 8590627 h 8590988"/>
                  <a:gd name="connsiteX1" fmla="*/ 834414 w 4384140"/>
                  <a:gd name="connsiteY1" fmla="*/ 7681192 h 8590988"/>
                  <a:gd name="connsiteX2" fmla="*/ 862172 w 4384140"/>
                  <a:gd name="connsiteY2" fmla="*/ 6771887 h 8590988"/>
                  <a:gd name="connsiteX3" fmla="*/ 1040364 w 4384140"/>
                  <a:gd name="connsiteY3" fmla="*/ 7087765 h 8590988"/>
                  <a:gd name="connsiteX4" fmla="*/ 1103572 w 4384140"/>
                  <a:gd name="connsiteY4" fmla="*/ 7496932 h 8590988"/>
                  <a:gd name="connsiteX5" fmla="*/ 1318688 w 4384140"/>
                  <a:gd name="connsiteY5" fmla="*/ 8375102 h 8590988"/>
                  <a:gd name="connsiteX6" fmla="*/ 1470500 w 4384140"/>
                  <a:gd name="connsiteY6" fmla="*/ 7438485 h 8590988"/>
                  <a:gd name="connsiteX7" fmla="*/ 2150935 w 4384140"/>
                  <a:gd name="connsiteY7" fmla="*/ 8107592 h 8590988"/>
                  <a:gd name="connsiteX8" fmla="*/ 1885677 w 4384140"/>
                  <a:gd name="connsiteY8" fmla="*/ 7479560 h 8590988"/>
                  <a:gd name="connsiteX9" fmla="*/ 1752199 w 4384140"/>
                  <a:gd name="connsiteY9" fmla="*/ 7186400 h 8590988"/>
                  <a:gd name="connsiteX10" fmla="*/ 1678286 w 4384140"/>
                  <a:gd name="connsiteY10" fmla="*/ 6956328 h 8590988"/>
                  <a:gd name="connsiteX11" fmla="*/ 1612835 w 4384140"/>
                  <a:gd name="connsiteY11" fmla="*/ 6759575 h 8590988"/>
                  <a:gd name="connsiteX12" fmla="*/ 1592472 w 4384140"/>
                  <a:gd name="connsiteY12" fmla="*/ 6529776 h 8590988"/>
                  <a:gd name="connsiteX13" fmla="*/ 1876440 w 4384140"/>
                  <a:gd name="connsiteY13" fmla="*/ 6651969 h 8590988"/>
                  <a:gd name="connsiteX14" fmla="*/ 2108106 w 4384140"/>
                  <a:gd name="connsiteY14" fmla="*/ 6870591 h 8590988"/>
                  <a:gd name="connsiteX15" fmla="*/ 2599668 w 4384140"/>
                  <a:gd name="connsiteY15" fmla="*/ 7409298 h 8590988"/>
                  <a:gd name="connsiteX16" fmla="*/ 3353065 w 4384140"/>
                  <a:gd name="connsiteY16" fmla="*/ 7767208 h 8590988"/>
                  <a:gd name="connsiteX17" fmla="*/ 3026979 w 4384140"/>
                  <a:gd name="connsiteY17" fmla="*/ 7218352 h 8590988"/>
                  <a:gd name="connsiteX18" fmla="*/ 2756381 w 4384140"/>
                  <a:gd name="connsiteY18" fmla="*/ 6773729 h 8590988"/>
                  <a:gd name="connsiteX19" fmla="*/ 3901086 w 4384140"/>
                  <a:gd name="connsiteY19" fmla="*/ 6905644 h 8590988"/>
                  <a:gd name="connsiteX20" fmla="*/ 3279088 w 4384140"/>
                  <a:gd name="connsiteY20" fmla="*/ 6482242 h 8590988"/>
                  <a:gd name="connsiteX21" fmla="*/ 2304727 w 4384140"/>
                  <a:gd name="connsiteY21" fmla="*/ 6347561 h 8590988"/>
                  <a:gd name="connsiteX22" fmla="*/ 2123680 w 4384140"/>
                  <a:gd name="connsiteY22" fmla="*/ 6181521 h 8590988"/>
                  <a:gd name="connsiteX23" fmla="*/ 2763193 w 4384140"/>
                  <a:gd name="connsiteY23" fmla="*/ 6166762 h 8590988"/>
                  <a:gd name="connsiteX24" fmla="*/ 3407578 w 4384140"/>
                  <a:gd name="connsiteY24" fmla="*/ 6248858 h 8590988"/>
                  <a:gd name="connsiteX25" fmla="*/ 4188231 w 4384140"/>
                  <a:gd name="connsiteY25" fmla="*/ 6340182 h 8590988"/>
                  <a:gd name="connsiteX26" fmla="*/ 3547746 w 4384140"/>
                  <a:gd name="connsiteY26" fmla="*/ 5996107 h 8590988"/>
                  <a:gd name="connsiteX27" fmla="*/ 4383883 w 4384140"/>
                  <a:gd name="connsiteY27" fmla="*/ 5735056 h 8590988"/>
                  <a:gd name="connsiteX28" fmla="*/ 3630086 w 4384140"/>
                  <a:gd name="connsiteY28" fmla="*/ 5600756 h 8590988"/>
                  <a:gd name="connsiteX29" fmla="*/ 3052352 w 4384140"/>
                  <a:gd name="connsiteY29" fmla="*/ 5609002 h 8590988"/>
                  <a:gd name="connsiteX30" fmla="*/ 2573385 w 4384140"/>
                  <a:gd name="connsiteY30" fmla="*/ 5400206 h 8590988"/>
                  <a:gd name="connsiteX31" fmla="*/ 2845595 w 4384140"/>
                  <a:gd name="connsiteY31" fmla="*/ 5241225 h 8590988"/>
                  <a:gd name="connsiteX32" fmla="*/ 3252048 w 4384140"/>
                  <a:gd name="connsiteY32" fmla="*/ 5242469 h 8590988"/>
                  <a:gd name="connsiteX33" fmla="*/ 3511732 w 4384140"/>
                  <a:gd name="connsiteY33" fmla="*/ 5243390 h 8590988"/>
                  <a:gd name="connsiteX34" fmla="*/ 3949817 w 4384140"/>
                  <a:gd name="connsiteY34" fmla="*/ 5282400 h 8590988"/>
                  <a:gd name="connsiteX35" fmla="*/ 4235168 w 4384140"/>
                  <a:gd name="connsiteY35" fmla="*/ 5173284 h 8590988"/>
                  <a:gd name="connsiteX36" fmla="*/ 3011752 w 4384140"/>
                  <a:gd name="connsiteY36" fmla="*/ 4724887 h 8590988"/>
                  <a:gd name="connsiteX37" fmla="*/ 3608503 w 4384140"/>
                  <a:gd name="connsiteY37" fmla="*/ 4509682 h 8590988"/>
                  <a:gd name="connsiteX38" fmla="*/ 4142612 w 4384140"/>
                  <a:gd name="connsiteY38" fmla="*/ 4341007 h 8590988"/>
                  <a:gd name="connsiteX39" fmla="*/ 4149376 w 4384140"/>
                  <a:gd name="connsiteY39" fmla="*/ 4310189 h 8590988"/>
                  <a:gd name="connsiteX40" fmla="*/ 4155822 w 4384140"/>
                  <a:gd name="connsiteY40" fmla="*/ 4310165 h 8590988"/>
                  <a:gd name="connsiteX41" fmla="*/ 4152602 w 4384140"/>
                  <a:gd name="connsiteY41" fmla="*/ 4295495 h 8590988"/>
                  <a:gd name="connsiteX42" fmla="*/ 4155822 w 4384140"/>
                  <a:gd name="connsiteY42" fmla="*/ 4280825 h 8590988"/>
                  <a:gd name="connsiteX43" fmla="*/ 4149376 w 4384140"/>
                  <a:gd name="connsiteY43" fmla="*/ 4280800 h 8590988"/>
                  <a:gd name="connsiteX44" fmla="*/ 4142612 w 4384140"/>
                  <a:gd name="connsiteY44" fmla="*/ 4249983 h 8590988"/>
                  <a:gd name="connsiteX45" fmla="*/ 3608503 w 4384140"/>
                  <a:gd name="connsiteY45" fmla="*/ 4081308 h 8590988"/>
                  <a:gd name="connsiteX46" fmla="*/ 3011752 w 4384140"/>
                  <a:gd name="connsiteY46" fmla="*/ 3866103 h 8590988"/>
                  <a:gd name="connsiteX47" fmla="*/ 4235168 w 4384140"/>
                  <a:gd name="connsiteY47" fmla="*/ 3417706 h 8590988"/>
                  <a:gd name="connsiteX48" fmla="*/ 3949817 w 4384140"/>
                  <a:gd name="connsiteY48" fmla="*/ 3308590 h 8590988"/>
                  <a:gd name="connsiteX49" fmla="*/ 3511732 w 4384140"/>
                  <a:gd name="connsiteY49" fmla="*/ 3347600 h 8590988"/>
                  <a:gd name="connsiteX50" fmla="*/ 3252048 w 4384140"/>
                  <a:gd name="connsiteY50" fmla="*/ 3348521 h 8590988"/>
                  <a:gd name="connsiteX51" fmla="*/ 2845595 w 4384140"/>
                  <a:gd name="connsiteY51" fmla="*/ 3349764 h 8590988"/>
                  <a:gd name="connsiteX52" fmla="*/ 2573385 w 4384140"/>
                  <a:gd name="connsiteY52" fmla="*/ 3190783 h 8590988"/>
                  <a:gd name="connsiteX53" fmla="*/ 3052352 w 4384140"/>
                  <a:gd name="connsiteY53" fmla="*/ 2981988 h 8590988"/>
                  <a:gd name="connsiteX54" fmla="*/ 3630086 w 4384140"/>
                  <a:gd name="connsiteY54" fmla="*/ 2990233 h 8590988"/>
                  <a:gd name="connsiteX55" fmla="*/ 4383883 w 4384140"/>
                  <a:gd name="connsiteY55" fmla="*/ 2855933 h 8590988"/>
                  <a:gd name="connsiteX56" fmla="*/ 3547746 w 4384140"/>
                  <a:gd name="connsiteY56" fmla="*/ 2594882 h 8590988"/>
                  <a:gd name="connsiteX57" fmla="*/ 4188231 w 4384140"/>
                  <a:gd name="connsiteY57" fmla="*/ 2250807 h 8590988"/>
                  <a:gd name="connsiteX58" fmla="*/ 3407578 w 4384140"/>
                  <a:gd name="connsiteY58" fmla="*/ 2342131 h 8590988"/>
                  <a:gd name="connsiteX59" fmla="*/ 2763193 w 4384140"/>
                  <a:gd name="connsiteY59" fmla="*/ 2424228 h 8590988"/>
                  <a:gd name="connsiteX60" fmla="*/ 2123680 w 4384140"/>
                  <a:gd name="connsiteY60" fmla="*/ 2409468 h 8590988"/>
                  <a:gd name="connsiteX61" fmla="*/ 2304727 w 4384140"/>
                  <a:gd name="connsiteY61" fmla="*/ 2243428 h 8590988"/>
                  <a:gd name="connsiteX62" fmla="*/ 3279088 w 4384140"/>
                  <a:gd name="connsiteY62" fmla="*/ 2108747 h 8590988"/>
                  <a:gd name="connsiteX63" fmla="*/ 3901086 w 4384140"/>
                  <a:gd name="connsiteY63" fmla="*/ 1685345 h 8590988"/>
                  <a:gd name="connsiteX64" fmla="*/ 2756381 w 4384140"/>
                  <a:gd name="connsiteY64" fmla="*/ 1817260 h 8590988"/>
                  <a:gd name="connsiteX65" fmla="*/ 3026979 w 4384140"/>
                  <a:gd name="connsiteY65" fmla="*/ 1372637 h 8590988"/>
                  <a:gd name="connsiteX66" fmla="*/ 3353065 w 4384140"/>
                  <a:gd name="connsiteY66" fmla="*/ 823782 h 8590988"/>
                  <a:gd name="connsiteX67" fmla="*/ 2599668 w 4384140"/>
                  <a:gd name="connsiteY67" fmla="*/ 1181691 h 8590988"/>
                  <a:gd name="connsiteX68" fmla="*/ 2108106 w 4384140"/>
                  <a:gd name="connsiteY68" fmla="*/ 1720398 h 8590988"/>
                  <a:gd name="connsiteX69" fmla="*/ 1876440 w 4384140"/>
                  <a:gd name="connsiteY69" fmla="*/ 1939020 h 8590988"/>
                  <a:gd name="connsiteX70" fmla="*/ 1592472 w 4384140"/>
                  <a:gd name="connsiteY70" fmla="*/ 2061213 h 8590988"/>
                  <a:gd name="connsiteX71" fmla="*/ 1612835 w 4384140"/>
                  <a:gd name="connsiteY71" fmla="*/ 1831414 h 8590988"/>
                  <a:gd name="connsiteX72" fmla="*/ 1678286 w 4384140"/>
                  <a:gd name="connsiteY72" fmla="*/ 1634661 h 8590988"/>
                  <a:gd name="connsiteX73" fmla="*/ 1752199 w 4384140"/>
                  <a:gd name="connsiteY73" fmla="*/ 1404590 h 8590988"/>
                  <a:gd name="connsiteX74" fmla="*/ 1885677 w 4384140"/>
                  <a:gd name="connsiteY74" fmla="*/ 1111428 h 8590988"/>
                  <a:gd name="connsiteX75" fmla="*/ 2150935 w 4384140"/>
                  <a:gd name="connsiteY75" fmla="*/ 483397 h 8590988"/>
                  <a:gd name="connsiteX76" fmla="*/ 1470500 w 4384140"/>
                  <a:gd name="connsiteY76" fmla="*/ 1152504 h 8590988"/>
                  <a:gd name="connsiteX77" fmla="*/ 1318688 w 4384140"/>
                  <a:gd name="connsiteY77" fmla="*/ 215887 h 8590988"/>
                  <a:gd name="connsiteX78" fmla="*/ 1103572 w 4384140"/>
                  <a:gd name="connsiteY78" fmla="*/ 1094057 h 8590988"/>
                  <a:gd name="connsiteX79" fmla="*/ 1040364 w 4384140"/>
                  <a:gd name="connsiteY79" fmla="*/ 1503223 h 8590988"/>
                  <a:gd name="connsiteX80" fmla="*/ 862172 w 4384140"/>
                  <a:gd name="connsiteY80" fmla="*/ 1819102 h 8590988"/>
                  <a:gd name="connsiteX81" fmla="*/ 834414 w 4384140"/>
                  <a:gd name="connsiteY81" fmla="*/ 909797 h 8590988"/>
                  <a:gd name="connsiteX82" fmla="*/ 835104 w 4384140"/>
                  <a:gd name="connsiteY82" fmla="*/ 362 h 8590988"/>
                  <a:gd name="connsiteX83" fmla="*/ 344324 w 4384140"/>
                  <a:gd name="connsiteY83" fmla="*/ 1179841 h 8590988"/>
                  <a:gd name="connsiteX84" fmla="*/ 268691 w 4384140"/>
                  <a:gd name="connsiteY84" fmla="*/ 709197 h 8590988"/>
                  <a:gd name="connsiteX85" fmla="*/ 209031 w 4384140"/>
                  <a:gd name="connsiteY85" fmla="*/ 274923 h 8590988"/>
                  <a:gd name="connsiteX86" fmla="*/ 1699 w 4384140"/>
                  <a:gd name="connsiteY86" fmla="*/ 1220431 h 8590988"/>
                  <a:gd name="connsiteX87" fmla="*/ 0 w 4384140"/>
                  <a:gd name="connsiteY87" fmla="*/ 1872845 h 8590988"/>
                  <a:gd name="connsiteX88" fmla="*/ 3645 w 4384140"/>
                  <a:gd name="connsiteY88" fmla="*/ 3542235 h 8590988"/>
                  <a:gd name="connsiteX89" fmla="*/ 5301 w 4384140"/>
                  <a:gd name="connsiteY89" fmla="*/ 4266334 h 8590988"/>
                  <a:gd name="connsiteX90" fmla="*/ 5468 w 4384140"/>
                  <a:gd name="connsiteY90" fmla="*/ 4295495 h 8590988"/>
                  <a:gd name="connsiteX91" fmla="*/ 5301 w 4384140"/>
                  <a:gd name="connsiteY91" fmla="*/ 4324655 h 8590988"/>
                  <a:gd name="connsiteX92" fmla="*/ 3645 w 4384140"/>
                  <a:gd name="connsiteY92" fmla="*/ 5048755 h 8590988"/>
                  <a:gd name="connsiteX93" fmla="*/ 0 w 4384140"/>
                  <a:gd name="connsiteY93" fmla="*/ 6718145 h 8590988"/>
                  <a:gd name="connsiteX94" fmla="*/ 1699 w 4384140"/>
                  <a:gd name="connsiteY94" fmla="*/ 7370558 h 8590988"/>
                  <a:gd name="connsiteX95" fmla="*/ 209031 w 4384140"/>
                  <a:gd name="connsiteY95" fmla="*/ 8316066 h 8590988"/>
                  <a:gd name="connsiteX96" fmla="*/ 268691 w 4384140"/>
                  <a:gd name="connsiteY96" fmla="*/ 7881791 h 8590988"/>
                  <a:gd name="connsiteX97" fmla="*/ 344324 w 4384140"/>
                  <a:gd name="connsiteY97" fmla="*/ 7411148 h 8590988"/>
                  <a:gd name="connsiteX98" fmla="*/ 835104 w 4384140"/>
                  <a:gd name="connsiteY98" fmla="*/ 8590627 h 8590988"/>
                  <a:gd name="connsiteX0" fmla="*/ 835104 w 4384140"/>
                  <a:gd name="connsiteY0" fmla="*/ 8590627 h 8590988"/>
                  <a:gd name="connsiteX1" fmla="*/ 834414 w 4384140"/>
                  <a:gd name="connsiteY1" fmla="*/ 7681192 h 8590988"/>
                  <a:gd name="connsiteX2" fmla="*/ 862172 w 4384140"/>
                  <a:gd name="connsiteY2" fmla="*/ 6771887 h 8590988"/>
                  <a:gd name="connsiteX3" fmla="*/ 1040364 w 4384140"/>
                  <a:gd name="connsiteY3" fmla="*/ 7087765 h 8590988"/>
                  <a:gd name="connsiteX4" fmla="*/ 1103572 w 4384140"/>
                  <a:gd name="connsiteY4" fmla="*/ 7496932 h 8590988"/>
                  <a:gd name="connsiteX5" fmla="*/ 1318688 w 4384140"/>
                  <a:gd name="connsiteY5" fmla="*/ 8375102 h 8590988"/>
                  <a:gd name="connsiteX6" fmla="*/ 1470500 w 4384140"/>
                  <a:gd name="connsiteY6" fmla="*/ 7438485 h 8590988"/>
                  <a:gd name="connsiteX7" fmla="*/ 2150935 w 4384140"/>
                  <a:gd name="connsiteY7" fmla="*/ 8107592 h 8590988"/>
                  <a:gd name="connsiteX8" fmla="*/ 1885677 w 4384140"/>
                  <a:gd name="connsiteY8" fmla="*/ 7479560 h 8590988"/>
                  <a:gd name="connsiteX9" fmla="*/ 1752199 w 4384140"/>
                  <a:gd name="connsiteY9" fmla="*/ 7186400 h 8590988"/>
                  <a:gd name="connsiteX10" fmla="*/ 1678286 w 4384140"/>
                  <a:gd name="connsiteY10" fmla="*/ 6956328 h 8590988"/>
                  <a:gd name="connsiteX11" fmla="*/ 1612835 w 4384140"/>
                  <a:gd name="connsiteY11" fmla="*/ 6759575 h 8590988"/>
                  <a:gd name="connsiteX12" fmla="*/ 1592472 w 4384140"/>
                  <a:gd name="connsiteY12" fmla="*/ 6529776 h 8590988"/>
                  <a:gd name="connsiteX13" fmla="*/ 1876440 w 4384140"/>
                  <a:gd name="connsiteY13" fmla="*/ 6651969 h 8590988"/>
                  <a:gd name="connsiteX14" fmla="*/ 2108106 w 4384140"/>
                  <a:gd name="connsiteY14" fmla="*/ 6870591 h 8590988"/>
                  <a:gd name="connsiteX15" fmla="*/ 2599668 w 4384140"/>
                  <a:gd name="connsiteY15" fmla="*/ 7409298 h 8590988"/>
                  <a:gd name="connsiteX16" fmla="*/ 3353065 w 4384140"/>
                  <a:gd name="connsiteY16" fmla="*/ 7767208 h 8590988"/>
                  <a:gd name="connsiteX17" fmla="*/ 3026979 w 4384140"/>
                  <a:gd name="connsiteY17" fmla="*/ 7218352 h 8590988"/>
                  <a:gd name="connsiteX18" fmla="*/ 2756381 w 4384140"/>
                  <a:gd name="connsiteY18" fmla="*/ 6773729 h 8590988"/>
                  <a:gd name="connsiteX19" fmla="*/ 3901086 w 4384140"/>
                  <a:gd name="connsiteY19" fmla="*/ 6905644 h 8590988"/>
                  <a:gd name="connsiteX20" fmla="*/ 3279088 w 4384140"/>
                  <a:gd name="connsiteY20" fmla="*/ 6482242 h 8590988"/>
                  <a:gd name="connsiteX21" fmla="*/ 2304727 w 4384140"/>
                  <a:gd name="connsiteY21" fmla="*/ 6347561 h 8590988"/>
                  <a:gd name="connsiteX22" fmla="*/ 2123680 w 4384140"/>
                  <a:gd name="connsiteY22" fmla="*/ 6181521 h 8590988"/>
                  <a:gd name="connsiteX23" fmla="*/ 2763193 w 4384140"/>
                  <a:gd name="connsiteY23" fmla="*/ 6166762 h 8590988"/>
                  <a:gd name="connsiteX24" fmla="*/ 3407578 w 4384140"/>
                  <a:gd name="connsiteY24" fmla="*/ 6248858 h 8590988"/>
                  <a:gd name="connsiteX25" fmla="*/ 4188231 w 4384140"/>
                  <a:gd name="connsiteY25" fmla="*/ 6340182 h 8590988"/>
                  <a:gd name="connsiteX26" fmla="*/ 3547746 w 4384140"/>
                  <a:gd name="connsiteY26" fmla="*/ 5996107 h 8590988"/>
                  <a:gd name="connsiteX27" fmla="*/ 4383883 w 4384140"/>
                  <a:gd name="connsiteY27" fmla="*/ 5735056 h 8590988"/>
                  <a:gd name="connsiteX28" fmla="*/ 3630086 w 4384140"/>
                  <a:gd name="connsiteY28" fmla="*/ 5600756 h 8590988"/>
                  <a:gd name="connsiteX29" fmla="*/ 3052352 w 4384140"/>
                  <a:gd name="connsiteY29" fmla="*/ 5609002 h 8590988"/>
                  <a:gd name="connsiteX30" fmla="*/ 2573385 w 4384140"/>
                  <a:gd name="connsiteY30" fmla="*/ 5400206 h 8590988"/>
                  <a:gd name="connsiteX31" fmla="*/ 2845595 w 4384140"/>
                  <a:gd name="connsiteY31" fmla="*/ 5241225 h 8590988"/>
                  <a:gd name="connsiteX32" fmla="*/ 3252048 w 4384140"/>
                  <a:gd name="connsiteY32" fmla="*/ 5242469 h 8590988"/>
                  <a:gd name="connsiteX33" fmla="*/ 3511732 w 4384140"/>
                  <a:gd name="connsiteY33" fmla="*/ 5243390 h 8590988"/>
                  <a:gd name="connsiteX34" fmla="*/ 3949817 w 4384140"/>
                  <a:gd name="connsiteY34" fmla="*/ 5282400 h 8590988"/>
                  <a:gd name="connsiteX35" fmla="*/ 4235168 w 4384140"/>
                  <a:gd name="connsiteY35" fmla="*/ 5173284 h 8590988"/>
                  <a:gd name="connsiteX36" fmla="*/ 2307064 w 4384140"/>
                  <a:gd name="connsiteY36" fmla="*/ 4690279 h 8590988"/>
                  <a:gd name="connsiteX37" fmla="*/ 3608503 w 4384140"/>
                  <a:gd name="connsiteY37" fmla="*/ 4509682 h 8590988"/>
                  <a:gd name="connsiteX38" fmla="*/ 4142612 w 4384140"/>
                  <a:gd name="connsiteY38" fmla="*/ 4341007 h 8590988"/>
                  <a:gd name="connsiteX39" fmla="*/ 4149376 w 4384140"/>
                  <a:gd name="connsiteY39" fmla="*/ 4310189 h 8590988"/>
                  <a:gd name="connsiteX40" fmla="*/ 4155822 w 4384140"/>
                  <a:gd name="connsiteY40" fmla="*/ 4310165 h 8590988"/>
                  <a:gd name="connsiteX41" fmla="*/ 4152602 w 4384140"/>
                  <a:gd name="connsiteY41" fmla="*/ 4295495 h 8590988"/>
                  <a:gd name="connsiteX42" fmla="*/ 4155822 w 4384140"/>
                  <a:gd name="connsiteY42" fmla="*/ 4280825 h 8590988"/>
                  <a:gd name="connsiteX43" fmla="*/ 4149376 w 4384140"/>
                  <a:gd name="connsiteY43" fmla="*/ 4280800 h 8590988"/>
                  <a:gd name="connsiteX44" fmla="*/ 4142612 w 4384140"/>
                  <a:gd name="connsiteY44" fmla="*/ 4249983 h 8590988"/>
                  <a:gd name="connsiteX45" fmla="*/ 3608503 w 4384140"/>
                  <a:gd name="connsiteY45" fmla="*/ 4081308 h 8590988"/>
                  <a:gd name="connsiteX46" fmla="*/ 3011752 w 4384140"/>
                  <a:gd name="connsiteY46" fmla="*/ 3866103 h 8590988"/>
                  <a:gd name="connsiteX47" fmla="*/ 4235168 w 4384140"/>
                  <a:gd name="connsiteY47" fmla="*/ 3417706 h 8590988"/>
                  <a:gd name="connsiteX48" fmla="*/ 3949817 w 4384140"/>
                  <a:gd name="connsiteY48" fmla="*/ 3308590 h 8590988"/>
                  <a:gd name="connsiteX49" fmla="*/ 3511732 w 4384140"/>
                  <a:gd name="connsiteY49" fmla="*/ 3347600 h 8590988"/>
                  <a:gd name="connsiteX50" fmla="*/ 3252048 w 4384140"/>
                  <a:gd name="connsiteY50" fmla="*/ 3348521 h 8590988"/>
                  <a:gd name="connsiteX51" fmla="*/ 2845595 w 4384140"/>
                  <a:gd name="connsiteY51" fmla="*/ 3349764 h 8590988"/>
                  <a:gd name="connsiteX52" fmla="*/ 2573385 w 4384140"/>
                  <a:gd name="connsiteY52" fmla="*/ 3190783 h 8590988"/>
                  <a:gd name="connsiteX53" fmla="*/ 3052352 w 4384140"/>
                  <a:gd name="connsiteY53" fmla="*/ 2981988 h 8590988"/>
                  <a:gd name="connsiteX54" fmla="*/ 3630086 w 4384140"/>
                  <a:gd name="connsiteY54" fmla="*/ 2990233 h 8590988"/>
                  <a:gd name="connsiteX55" fmla="*/ 4383883 w 4384140"/>
                  <a:gd name="connsiteY55" fmla="*/ 2855933 h 8590988"/>
                  <a:gd name="connsiteX56" fmla="*/ 3547746 w 4384140"/>
                  <a:gd name="connsiteY56" fmla="*/ 2594882 h 8590988"/>
                  <a:gd name="connsiteX57" fmla="*/ 4188231 w 4384140"/>
                  <a:gd name="connsiteY57" fmla="*/ 2250807 h 8590988"/>
                  <a:gd name="connsiteX58" fmla="*/ 3407578 w 4384140"/>
                  <a:gd name="connsiteY58" fmla="*/ 2342131 h 8590988"/>
                  <a:gd name="connsiteX59" fmla="*/ 2763193 w 4384140"/>
                  <a:gd name="connsiteY59" fmla="*/ 2424228 h 8590988"/>
                  <a:gd name="connsiteX60" fmla="*/ 2123680 w 4384140"/>
                  <a:gd name="connsiteY60" fmla="*/ 2409468 h 8590988"/>
                  <a:gd name="connsiteX61" fmla="*/ 2304727 w 4384140"/>
                  <a:gd name="connsiteY61" fmla="*/ 2243428 h 8590988"/>
                  <a:gd name="connsiteX62" fmla="*/ 3279088 w 4384140"/>
                  <a:gd name="connsiteY62" fmla="*/ 2108747 h 8590988"/>
                  <a:gd name="connsiteX63" fmla="*/ 3901086 w 4384140"/>
                  <a:gd name="connsiteY63" fmla="*/ 1685345 h 8590988"/>
                  <a:gd name="connsiteX64" fmla="*/ 2756381 w 4384140"/>
                  <a:gd name="connsiteY64" fmla="*/ 1817260 h 8590988"/>
                  <a:gd name="connsiteX65" fmla="*/ 3026979 w 4384140"/>
                  <a:gd name="connsiteY65" fmla="*/ 1372637 h 8590988"/>
                  <a:gd name="connsiteX66" fmla="*/ 3353065 w 4384140"/>
                  <a:gd name="connsiteY66" fmla="*/ 823782 h 8590988"/>
                  <a:gd name="connsiteX67" fmla="*/ 2599668 w 4384140"/>
                  <a:gd name="connsiteY67" fmla="*/ 1181691 h 8590988"/>
                  <a:gd name="connsiteX68" fmla="*/ 2108106 w 4384140"/>
                  <a:gd name="connsiteY68" fmla="*/ 1720398 h 8590988"/>
                  <a:gd name="connsiteX69" fmla="*/ 1876440 w 4384140"/>
                  <a:gd name="connsiteY69" fmla="*/ 1939020 h 8590988"/>
                  <a:gd name="connsiteX70" fmla="*/ 1592472 w 4384140"/>
                  <a:gd name="connsiteY70" fmla="*/ 2061213 h 8590988"/>
                  <a:gd name="connsiteX71" fmla="*/ 1612835 w 4384140"/>
                  <a:gd name="connsiteY71" fmla="*/ 1831414 h 8590988"/>
                  <a:gd name="connsiteX72" fmla="*/ 1678286 w 4384140"/>
                  <a:gd name="connsiteY72" fmla="*/ 1634661 h 8590988"/>
                  <a:gd name="connsiteX73" fmla="*/ 1752199 w 4384140"/>
                  <a:gd name="connsiteY73" fmla="*/ 1404590 h 8590988"/>
                  <a:gd name="connsiteX74" fmla="*/ 1885677 w 4384140"/>
                  <a:gd name="connsiteY74" fmla="*/ 1111428 h 8590988"/>
                  <a:gd name="connsiteX75" fmla="*/ 2150935 w 4384140"/>
                  <a:gd name="connsiteY75" fmla="*/ 483397 h 8590988"/>
                  <a:gd name="connsiteX76" fmla="*/ 1470500 w 4384140"/>
                  <a:gd name="connsiteY76" fmla="*/ 1152504 h 8590988"/>
                  <a:gd name="connsiteX77" fmla="*/ 1318688 w 4384140"/>
                  <a:gd name="connsiteY77" fmla="*/ 215887 h 8590988"/>
                  <a:gd name="connsiteX78" fmla="*/ 1103572 w 4384140"/>
                  <a:gd name="connsiteY78" fmla="*/ 1094057 h 8590988"/>
                  <a:gd name="connsiteX79" fmla="*/ 1040364 w 4384140"/>
                  <a:gd name="connsiteY79" fmla="*/ 1503223 h 8590988"/>
                  <a:gd name="connsiteX80" fmla="*/ 862172 w 4384140"/>
                  <a:gd name="connsiteY80" fmla="*/ 1819102 h 8590988"/>
                  <a:gd name="connsiteX81" fmla="*/ 834414 w 4384140"/>
                  <a:gd name="connsiteY81" fmla="*/ 909797 h 8590988"/>
                  <a:gd name="connsiteX82" fmla="*/ 835104 w 4384140"/>
                  <a:gd name="connsiteY82" fmla="*/ 362 h 8590988"/>
                  <a:gd name="connsiteX83" fmla="*/ 344324 w 4384140"/>
                  <a:gd name="connsiteY83" fmla="*/ 1179841 h 8590988"/>
                  <a:gd name="connsiteX84" fmla="*/ 268691 w 4384140"/>
                  <a:gd name="connsiteY84" fmla="*/ 709197 h 8590988"/>
                  <a:gd name="connsiteX85" fmla="*/ 209031 w 4384140"/>
                  <a:gd name="connsiteY85" fmla="*/ 274923 h 8590988"/>
                  <a:gd name="connsiteX86" fmla="*/ 1699 w 4384140"/>
                  <a:gd name="connsiteY86" fmla="*/ 1220431 h 8590988"/>
                  <a:gd name="connsiteX87" fmla="*/ 0 w 4384140"/>
                  <a:gd name="connsiteY87" fmla="*/ 1872845 h 8590988"/>
                  <a:gd name="connsiteX88" fmla="*/ 3645 w 4384140"/>
                  <a:gd name="connsiteY88" fmla="*/ 3542235 h 8590988"/>
                  <a:gd name="connsiteX89" fmla="*/ 5301 w 4384140"/>
                  <a:gd name="connsiteY89" fmla="*/ 4266334 h 8590988"/>
                  <a:gd name="connsiteX90" fmla="*/ 5468 w 4384140"/>
                  <a:gd name="connsiteY90" fmla="*/ 4295495 h 8590988"/>
                  <a:gd name="connsiteX91" fmla="*/ 5301 w 4384140"/>
                  <a:gd name="connsiteY91" fmla="*/ 4324655 h 8590988"/>
                  <a:gd name="connsiteX92" fmla="*/ 3645 w 4384140"/>
                  <a:gd name="connsiteY92" fmla="*/ 5048755 h 8590988"/>
                  <a:gd name="connsiteX93" fmla="*/ 0 w 4384140"/>
                  <a:gd name="connsiteY93" fmla="*/ 6718145 h 8590988"/>
                  <a:gd name="connsiteX94" fmla="*/ 1699 w 4384140"/>
                  <a:gd name="connsiteY94" fmla="*/ 7370558 h 8590988"/>
                  <a:gd name="connsiteX95" fmla="*/ 209031 w 4384140"/>
                  <a:gd name="connsiteY95" fmla="*/ 8316066 h 8590988"/>
                  <a:gd name="connsiteX96" fmla="*/ 268691 w 4384140"/>
                  <a:gd name="connsiteY96" fmla="*/ 7881791 h 8590988"/>
                  <a:gd name="connsiteX97" fmla="*/ 344324 w 4384140"/>
                  <a:gd name="connsiteY97" fmla="*/ 7411148 h 8590988"/>
                  <a:gd name="connsiteX98" fmla="*/ 835104 w 4384140"/>
                  <a:gd name="connsiteY98" fmla="*/ 8590627 h 8590988"/>
                  <a:gd name="connsiteX0" fmla="*/ 835104 w 4384140"/>
                  <a:gd name="connsiteY0" fmla="*/ 8590627 h 8590988"/>
                  <a:gd name="connsiteX1" fmla="*/ 834414 w 4384140"/>
                  <a:gd name="connsiteY1" fmla="*/ 7681192 h 8590988"/>
                  <a:gd name="connsiteX2" fmla="*/ 862172 w 4384140"/>
                  <a:gd name="connsiteY2" fmla="*/ 6771887 h 8590988"/>
                  <a:gd name="connsiteX3" fmla="*/ 1040364 w 4384140"/>
                  <a:gd name="connsiteY3" fmla="*/ 7087765 h 8590988"/>
                  <a:gd name="connsiteX4" fmla="*/ 1103572 w 4384140"/>
                  <a:gd name="connsiteY4" fmla="*/ 7496932 h 8590988"/>
                  <a:gd name="connsiteX5" fmla="*/ 1318688 w 4384140"/>
                  <a:gd name="connsiteY5" fmla="*/ 8375102 h 8590988"/>
                  <a:gd name="connsiteX6" fmla="*/ 1470500 w 4384140"/>
                  <a:gd name="connsiteY6" fmla="*/ 7438485 h 8590988"/>
                  <a:gd name="connsiteX7" fmla="*/ 2150935 w 4384140"/>
                  <a:gd name="connsiteY7" fmla="*/ 8107592 h 8590988"/>
                  <a:gd name="connsiteX8" fmla="*/ 1885677 w 4384140"/>
                  <a:gd name="connsiteY8" fmla="*/ 7479560 h 8590988"/>
                  <a:gd name="connsiteX9" fmla="*/ 1752199 w 4384140"/>
                  <a:gd name="connsiteY9" fmla="*/ 7186400 h 8590988"/>
                  <a:gd name="connsiteX10" fmla="*/ 1678286 w 4384140"/>
                  <a:gd name="connsiteY10" fmla="*/ 6956328 h 8590988"/>
                  <a:gd name="connsiteX11" fmla="*/ 1612835 w 4384140"/>
                  <a:gd name="connsiteY11" fmla="*/ 6759575 h 8590988"/>
                  <a:gd name="connsiteX12" fmla="*/ 1592472 w 4384140"/>
                  <a:gd name="connsiteY12" fmla="*/ 6529776 h 8590988"/>
                  <a:gd name="connsiteX13" fmla="*/ 1876440 w 4384140"/>
                  <a:gd name="connsiteY13" fmla="*/ 6651969 h 8590988"/>
                  <a:gd name="connsiteX14" fmla="*/ 2108106 w 4384140"/>
                  <a:gd name="connsiteY14" fmla="*/ 6870591 h 8590988"/>
                  <a:gd name="connsiteX15" fmla="*/ 2599668 w 4384140"/>
                  <a:gd name="connsiteY15" fmla="*/ 7409298 h 8590988"/>
                  <a:gd name="connsiteX16" fmla="*/ 3353065 w 4384140"/>
                  <a:gd name="connsiteY16" fmla="*/ 7767208 h 8590988"/>
                  <a:gd name="connsiteX17" fmla="*/ 3026979 w 4384140"/>
                  <a:gd name="connsiteY17" fmla="*/ 7218352 h 8590988"/>
                  <a:gd name="connsiteX18" fmla="*/ 2756381 w 4384140"/>
                  <a:gd name="connsiteY18" fmla="*/ 6773729 h 8590988"/>
                  <a:gd name="connsiteX19" fmla="*/ 3901086 w 4384140"/>
                  <a:gd name="connsiteY19" fmla="*/ 6905644 h 8590988"/>
                  <a:gd name="connsiteX20" fmla="*/ 3279088 w 4384140"/>
                  <a:gd name="connsiteY20" fmla="*/ 6482242 h 8590988"/>
                  <a:gd name="connsiteX21" fmla="*/ 2304727 w 4384140"/>
                  <a:gd name="connsiteY21" fmla="*/ 6347561 h 8590988"/>
                  <a:gd name="connsiteX22" fmla="*/ 2123680 w 4384140"/>
                  <a:gd name="connsiteY22" fmla="*/ 6181521 h 8590988"/>
                  <a:gd name="connsiteX23" fmla="*/ 2763193 w 4384140"/>
                  <a:gd name="connsiteY23" fmla="*/ 6166762 h 8590988"/>
                  <a:gd name="connsiteX24" fmla="*/ 3407578 w 4384140"/>
                  <a:gd name="connsiteY24" fmla="*/ 6248858 h 8590988"/>
                  <a:gd name="connsiteX25" fmla="*/ 4188231 w 4384140"/>
                  <a:gd name="connsiteY25" fmla="*/ 6340182 h 8590988"/>
                  <a:gd name="connsiteX26" fmla="*/ 3547746 w 4384140"/>
                  <a:gd name="connsiteY26" fmla="*/ 5996107 h 8590988"/>
                  <a:gd name="connsiteX27" fmla="*/ 4383883 w 4384140"/>
                  <a:gd name="connsiteY27" fmla="*/ 5735056 h 8590988"/>
                  <a:gd name="connsiteX28" fmla="*/ 3630086 w 4384140"/>
                  <a:gd name="connsiteY28" fmla="*/ 5600756 h 8590988"/>
                  <a:gd name="connsiteX29" fmla="*/ 3052352 w 4384140"/>
                  <a:gd name="connsiteY29" fmla="*/ 5609002 h 8590988"/>
                  <a:gd name="connsiteX30" fmla="*/ 2573385 w 4384140"/>
                  <a:gd name="connsiteY30" fmla="*/ 5400206 h 8590988"/>
                  <a:gd name="connsiteX31" fmla="*/ 2845595 w 4384140"/>
                  <a:gd name="connsiteY31" fmla="*/ 5241225 h 8590988"/>
                  <a:gd name="connsiteX32" fmla="*/ 3252048 w 4384140"/>
                  <a:gd name="connsiteY32" fmla="*/ 5242469 h 8590988"/>
                  <a:gd name="connsiteX33" fmla="*/ 3511732 w 4384140"/>
                  <a:gd name="connsiteY33" fmla="*/ 5243390 h 8590988"/>
                  <a:gd name="connsiteX34" fmla="*/ 3949817 w 4384140"/>
                  <a:gd name="connsiteY34" fmla="*/ 5282400 h 8590988"/>
                  <a:gd name="connsiteX35" fmla="*/ 4235168 w 4384140"/>
                  <a:gd name="connsiteY35" fmla="*/ 5173284 h 8590988"/>
                  <a:gd name="connsiteX36" fmla="*/ 2307064 w 4384140"/>
                  <a:gd name="connsiteY36" fmla="*/ 4690279 h 8590988"/>
                  <a:gd name="connsiteX37" fmla="*/ 3608503 w 4384140"/>
                  <a:gd name="connsiteY37" fmla="*/ 4509682 h 8590988"/>
                  <a:gd name="connsiteX38" fmla="*/ 4142612 w 4384140"/>
                  <a:gd name="connsiteY38" fmla="*/ 4341007 h 8590988"/>
                  <a:gd name="connsiteX39" fmla="*/ 4149376 w 4384140"/>
                  <a:gd name="connsiteY39" fmla="*/ 4310189 h 8590988"/>
                  <a:gd name="connsiteX40" fmla="*/ 4155822 w 4384140"/>
                  <a:gd name="connsiteY40" fmla="*/ 4310165 h 8590988"/>
                  <a:gd name="connsiteX41" fmla="*/ 4152602 w 4384140"/>
                  <a:gd name="connsiteY41" fmla="*/ 4295495 h 8590988"/>
                  <a:gd name="connsiteX42" fmla="*/ 4155822 w 4384140"/>
                  <a:gd name="connsiteY42" fmla="*/ 4280825 h 8590988"/>
                  <a:gd name="connsiteX43" fmla="*/ 4149376 w 4384140"/>
                  <a:gd name="connsiteY43" fmla="*/ 4280800 h 8590988"/>
                  <a:gd name="connsiteX44" fmla="*/ 4142612 w 4384140"/>
                  <a:gd name="connsiteY44" fmla="*/ 4249983 h 8590988"/>
                  <a:gd name="connsiteX45" fmla="*/ 3608503 w 4384140"/>
                  <a:gd name="connsiteY45" fmla="*/ 4081308 h 8590988"/>
                  <a:gd name="connsiteX46" fmla="*/ 2307064 w 4384140"/>
                  <a:gd name="connsiteY46" fmla="*/ 3831494 h 8590988"/>
                  <a:gd name="connsiteX47" fmla="*/ 4235168 w 4384140"/>
                  <a:gd name="connsiteY47" fmla="*/ 3417706 h 8590988"/>
                  <a:gd name="connsiteX48" fmla="*/ 3949817 w 4384140"/>
                  <a:gd name="connsiteY48" fmla="*/ 3308590 h 8590988"/>
                  <a:gd name="connsiteX49" fmla="*/ 3511732 w 4384140"/>
                  <a:gd name="connsiteY49" fmla="*/ 3347600 h 8590988"/>
                  <a:gd name="connsiteX50" fmla="*/ 3252048 w 4384140"/>
                  <a:gd name="connsiteY50" fmla="*/ 3348521 h 8590988"/>
                  <a:gd name="connsiteX51" fmla="*/ 2845595 w 4384140"/>
                  <a:gd name="connsiteY51" fmla="*/ 3349764 h 8590988"/>
                  <a:gd name="connsiteX52" fmla="*/ 2573385 w 4384140"/>
                  <a:gd name="connsiteY52" fmla="*/ 3190783 h 8590988"/>
                  <a:gd name="connsiteX53" fmla="*/ 3052352 w 4384140"/>
                  <a:gd name="connsiteY53" fmla="*/ 2981988 h 8590988"/>
                  <a:gd name="connsiteX54" fmla="*/ 3630086 w 4384140"/>
                  <a:gd name="connsiteY54" fmla="*/ 2990233 h 8590988"/>
                  <a:gd name="connsiteX55" fmla="*/ 4383883 w 4384140"/>
                  <a:gd name="connsiteY55" fmla="*/ 2855933 h 8590988"/>
                  <a:gd name="connsiteX56" fmla="*/ 3547746 w 4384140"/>
                  <a:gd name="connsiteY56" fmla="*/ 2594882 h 8590988"/>
                  <a:gd name="connsiteX57" fmla="*/ 4188231 w 4384140"/>
                  <a:gd name="connsiteY57" fmla="*/ 2250807 h 8590988"/>
                  <a:gd name="connsiteX58" fmla="*/ 3407578 w 4384140"/>
                  <a:gd name="connsiteY58" fmla="*/ 2342131 h 8590988"/>
                  <a:gd name="connsiteX59" fmla="*/ 2763193 w 4384140"/>
                  <a:gd name="connsiteY59" fmla="*/ 2424228 h 8590988"/>
                  <a:gd name="connsiteX60" fmla="*/ 2123680 w 4384140"/>
                  <a:gd name="connsiteY60" fmla="*/ 2409468 h 8590988"/>
                  <a:gd name="connsiteX61" fmla="*/ 2304727 w 4384140"/>
                  <a:gd name="connsiteY61" fmla="*/ 2243428 h 8590988"/>
                  <a:gd name="connsiteX62" fmla="*/ 3279088 w 4384140"/>
                  <a:gd name="connsiteY62" fmla="*/ 2108747 h 8590988"/>
                  <a:gd name="connsiteX63" fmla="*/ 3901086 w 4384140"/>
                  <a:gd name="connsiteY63" fmla="*/ 1685345 h 8590988"/>
                  <a:gd name="connsiteX64" fmla="*/ 2756381 w 4384140"/>
                  <a:gd name="connsiteY64" fmla="*/ 1817260 h 8590988"/>
                  <a:gd name="connsiteX65" fmla="*/ 3026979 w 4384140"/>
                  <a:gd name="connsiteY65" fmla="*/ 1372637 h 8590988"/>
                  <a:gd name="connsiteX66" fmla="*/ 3353065 w 4384140"/>
                  <a:gd name="connsiteY66" fmla="*/ 823782 h 8590988"/>
                  <a:gd name="connsiteX67" fmla="*/ 2599668 w 4384140"/>
                  <a:gd name="connsiteY67" fmla="*/ 1181691 h 8590988"/>
                  <a:gd name="connsiteX68" fmla="*/ 2108106 w 4384140"/>
                  <a:gd name="connsiteY68" fmla="*/ 1720398 h 8590988"/>
                  <a:gd name="connsiteX69" fmla="*/ 1876440 w 4384140"/>
                  <a:gd name="connsiteY69" fmla="*/ 1939020 h 8590988"/>
                  <a:gd name="connsiteX70" fmla="*/ 1592472 w 4384140"/>
                  <a:gd name="connsiteY70" fmla="*/ 2061213 h 8590988"/>
                  <a:gd name="connsiteX71" fmla="*/ 1612835 w 4384140"/>
                  <a:gd name="connsiteY71" fmla="*/ 1831414 h 8590988"/>
                  <a:gd name="connsiteX72" fmla="*/ 1678286 w 4384140"/>
                  <a:gd name="connsiteY72" fmla="*/ 1634661 h 8590988"/>
                  <a:gd name="connsiteX73" fmla="*/ 1752199 w 4384140"/>
                  <a:gd name="connsiteY73" fmla="*/ 1404590 h 8590988"/>
                  <a:gd name="connsiteX74" fmla="*/ 1885677 w 4384140"/>
                  <a:gd name="connsiteY74" fmla="*/ 1111428 h 8590988"/>
                  <a:gd name="connsiteX75" fmla="*/ 2150935 w 4384140"/>
                  <a:gd name="connsiteY75" fmla="*/ 483397 h 8590988"/>
                  <a:gd name="connsiteX76" fmla="*/ 1470500 w 4384140"/>
                  <a:gd name="connsiteY76" fmla="*/ 1152504 h 8590988"/>
                  <a:gd name="connsiteX77" fmla="*/ 1318688 w 4384140"/>
                  <a:gd name="connsiteY77" fmla="*/ 215887 h 8590988"/>
                  <a:gd name="connsiteX78" fmla="*/ 1103572 w 4384140"/>
                  <a:gd name="connsiteY78" fmla="*/ 1094057 h 8590988"/>
                  <a:gd name="connsiteX79" fmla="*/ 1040364 w 4384140"/>
                  <a:gd name="connsiteY79" fmla="*/ 1503223 h 8590988"/>
                  <a:gd name="connsiteX80" fmla="*/ 862172 w 4384140"/>
                  <a:gd name="connsiteY80" fmla="*/ 1819102 h 8590988"/>
                  <a:gd name="connsiteX81" fmla="*/ 834414 w 4384140"/>
                  <a:gd name="connsiteY81" fmla="*/ 909797 h 8590988"/>
                  <a:gd name="connsiteX82" fmla="*/ 835104 w 4384140"/>
                  <a:gd name="connsiteY82" fmla="*/ 362 h 8590988"/>
                  <a:gd name="connsiteX83" fmla="*/ 344324 w 4384140"/>
                  <a:gd name="connsiteY83" fmla="*/ 1179841 h 8590988"/>
                  <a:gd name="connsiteX84" fmla="*/ 268691 w 4384140"/>
                  <a:gd name="connsiteY84" fmla="*/ 709197 h 8590988"/>
                  <a:gd name="connsiteX85" fmla="*/ 209031 w 4384140"/>
                  <a:gd name="connsiteY85" fmla="*/ 274923 h 8590988"/>
                  <a:gd name="connsiteX86" fmla="*/ 1699 w 4384140"/>
                  <a:gd name="connsiteY86" fmla="*/ 1220431 h 8590988"/>
                  <a:gd name="connsiteX87" fmla="*/ 0 w 4384140"/>
                  <a:gd name="connsiteY87" fmla="*/ 1872845 h 8590988"/>
                  <a:gd name="connsiteX88" fmla="*/ 3645 w 4384140"/>
                  <a:gd name="connsiteY88" fmla="*/ 3542235 h 8590988"/>
                  <a:gd name="connsiteX89" fmla="*/ 5301 w 4384140"/>
                  <a:gd name="connsiteY89" fmla="*/ 4266334 h 8590988"/>
                  <a:gd name="connsiteX90" fmla="*/ 5468 w 4384140"/>
                  <a:gd name="connsiteY90" fmla="*/ 4295495 h 8590988"/>
                  <a:gd name="connsiteX91" fmla="*/ 5301 w 4384140"/>
                  <a:gd name="connsiteY91" fmla="*/ 4324655 h 8590988"/>
                  <a:gd name="connsiteX92" fmla="*/ 3645 w 4384140"/>
                  <a:gd name="connsiteY92" fmla="*/ 5048755 h 8590988"/>
                  <a:gd name="connsiteX93" fmla="*/ 0 w 4384140"/>
                  <a:gd name="connsiteY93" fmla="*/ 6718145 h 8590988"/>
                  <a:gd name="connsiteX94" fmla="*/ 1699 w 4384140"/>
                  <a:gd name="connsiteY94" fmla="*/ 7370558 h 8590988"/>
                  <a:gd name="connsiteX95" fmla="*/ 209031 w 4384140"/>
                  <a:gd name="connsiteY95" fmla="*/ 8316066 h 8590988"/>
                  <a:gd name="connsiteX96" fmla="*/ 268691 w 4384140"/>
                  <a:gd name="connsiteY96" fmla="*/ 7881791 h 8590988"/>
                  <a:gd name="connsiteX97" fmla="*/ 344324 w 4384140"/>
                  <a:gd name="connsiteY97" fmla="*/ 7411148 h 8590988"/>
                  <a:gd name="connsiteX98" fmla="*/ 835104 w 4384140"/>
                  <a:gd name="connsiteY98" fmla="*/ 8590627 h 8590988"/>
                  <a:gd name="connsiteX0" fmla="*/ 835104 w 4384140"/>
                  <a:gd name="connsiteY0" fmla="*/ 8590627 h 8590988"/>
                  <a:gd name="connsiteX1" fmla="*/ 834414 w 4384140"/>
                  <a:gd name="connsiteY1" fmla="*/ 7681192 h 8590988"/>
                  <a:gd name="connsiteX2" fmla="*/ 862172 w 4384140"/>
                  <a:gd name="connsiteY2" fmla="*/ 6771887 h 8590988"/>
                  <a:gd name="connsiteX3" fmla="*/ 1040364 w 4384140"/>
                  <a:gd name="connsiteY3" fmla="*/ 7087765 h 8590988"/>
                  <a:gd name="connsiteX4" fmla="*/ 1103572 w 4384140"/>
                  <a:gd name="connsiteY4" fmla="*/ 7496932 h 8590988"/>
                  <a:gd name="connsiteX5" fmla="*/ 1318688 w 4384140"/>
                  <a:gd name="connsiteY5" fmla="*/ 8375102 h 8590988"/>
                  <a:gd name="connsiteX6" fmla="*/ 1470500 w 4384140"/>
                  <a:gd name="connsiteY6" fmla="*/ 7438485 h 8590988"/>
                  <a:gd name="connsiteX7" fmla="*/ 2150935 w 4384140"/>
                  <a:gd name="connsiteY7" fmla="*/ 8107592 h 8590988"/>
                  <a:gd name="connsiteX8" fmla="*/ 1885677 w 4384140"/>
                  <a:gd name="connsiteY8" fmla="*/ 7479560 h 8590988"/>
                  <a:gd name="connsiteX9" fmla="*/ 1752199 w 4384140"/>
                  <a:gd name="connsiteY9" fmla="*/ 7186400 h 8590988"/>
                  <a:gd name="connsiteX10" fmla="*/ 1678286 w 4384140"/>
                  <a:gd name="connsiteY10" fmla="*/ 6956328 h 8590988"/>
                  <a:gd name="connsiteX11" fmla="*/ 1612835 w 4384140"/>
                  <a:gd name="connsiteY11" fmla="*/ 6759575 h 8590988"/>
                  <a:gd name="connsiteX12" fmla="*/ 1592472 w 4384140"/>
                  <a:gd name="connsiteY12" fmla="*/ 6529776 h 8590988"/>
                  <a:gd name="connsiteX13" fmla="*/ 1876440 w 4384140"/>
                  <a:gd name="connsiteY13" fmla="*/ 6651969 h 8590988"/>
                  <a:gd name="connsiteX14" fmla="*/ 2108106 w 4384140"/>
                  <a:gd name="connsiteY14" fmla="*/ 6870591 h 8590988"/>
                  <a:gd name="connsiteX15" fmla="*/ 2599668 w 4384140"/>
                  <a:gd name="connsiteY15" fmla="*/ 7409298 h 8590988"/>
                  <a:gd name="connsiteX16" fmla="*/ 3353065 w 4384140"/>
                  <a:gd name="connsiteY16" fmla="*/ 7767208 h 8590988"/>
                  <a:gd name="connsiteX17" fmla="*/ 3026979 w 4384140"/>
                  <a:gd name="connsiteY17" fmla="*/ 7218352 h 8590988"/>
                  <a:gd name="connsiteX18" fmla="*/ 2756381 w 4384140"/>
                  <a:gd name="connsiteY18" fmla="*/ 6773729 h 8590988"/>
                  <a:gd name="connsiteX19" fmla="*/ 3901086 w 4384140"/>
                  <a:gd name="connsiteY19" fmla="*/ 6905644 h 8590988"/>
                  <a:gd name="connsiteX20" fmla="*/ 3279088 w 4384140"/>
                  <a:gd name="connsiteY20" fmla="*/ 6482242 h 8590988"/>
                  <a:gd name="connsiteX21" fmla="*/ 2304727 w 4384140"/>
                  <a:gd name="connsiteY21" fmla="*/ 6347561 h 8590988"/>
                  <a:gd name="connsiteX22" fmla="*/ 2123680 w 4384140"/>
                  <a:gd name="connsiteY22" fmla="*/ 6181521 h 8590988"/>
                  <a:gd name="connsiteX23" fmla="*/ 2763193 w 4384140"/>
                  <a:gd name="connsiteY23" fmla="*/ 6166762 h 8590988"/>
                  <a:gd name="connsiteX24" fmla="*/ 3407578 w 4384140"/>
                  <a:gd name="connsiteY24" fmla="*/ 6248858 h 8590988"/>
                  <a:gd name="connsiteX25" fmla="*/ 4188231 w 4384140"/>
                  <a:gd name="connsiteY25" fmla="*/ 6340182 h 8590988"/>
                  <a:gd name="connsiteX26" fmla="*/ 3547746 w 4384140"/>
                  <a:gd name="connsiteY26" fmla="*/ 5996107 h 8590988"/>
                  <a:gd name="connsiteX27" fmla="*/ 4383883 w 4384140"/>
                  <a:gd name="connsiteY27" fmla="*/ 5735056 h 8590988"/>
                  <a:gd name="connsiteX28" fmla="*/ 3630086 w 4384140"/>
                  <a:gd name="connsiteY28" fmla="*/ 5600756 h 8590988"/>
                  <a:gd name="connsiteX29" fmla="*/ 3052352 w 4384140"/>
                  <a:gd name="connsiteY29" fmla="*/ 5609002 h 8590988"/>
                  <a:gd name="connsiteX30" fmla="*/ 2049635 w 4384140"/>
                  <a:gd name="connsiteY30" fmla="*/ 5382903 h 8590988"/>
                  <a:gd name="connsiteX31" fmla="*/ 2845595 w 4384140"/>
                  <a:gd name="connsiteY31" fmla="*/ 5241225 h 8590988"/>
                  <a:gd name="connsiteX32" fmla="*/ 3252048 w 4384140"/>
                  <a:gd name="connsiteY32" fmla="*/ 5242469 h 8590988"/>
                  <a:gd name="connsiteX33" fmla="*/ 3511732 w 4384140"/>
                  <a:gd name="connsiteY33" fmla="*/ 5243390 h 8590988"/>
                  <a:gd name="connsiteX34" fmla="*/ 3949817 w 4384140"/>
                  <a:gd name="connsiteY34" fmla="*/ 5282400 h 8590988"/>
                  <a:gd name="connsiteX35" fmla="*/ 4235168 w 4384140"/>
                  <a:gd name="connsiteY35" fmla="*/ 5173284 h 8590988"/>
                  <a:gd name="connsiteX36" fmla="*/ 2307064 w 4384140"/>
                  <a:gd name="connsiteY36" fmla="*/ 4690279 h 8590988"/>
                  <a:gd name="connsiteX37" fmla="*/ 3608503 w 4384140"/>
                  <a:gd name="connsiteY37" fmla="*/ 4509682 h 8590988"/>
                  <a:gd name="connsiteX38" fmla="*/ 4142612 w 4384140"/>
                  <a:gd name="connsiteY38" fmla="*/ 4341007 h 8590988"/>
                  <a:gd name="connsiteX39" fmla="*/ 4149376 w 4384140"/>
                  <a:gd name="connsiteY39" fmla="*/ 4310189 h 8590988"/>
                  <a:gd name="connsiteX40" fmla="*/ 4155822 w 4384140"/>
                  <a:gd name="connsiteY40" fmla="*/ 4310165 h 8590988"/>
                  <a:gd name="connsiteX41" fmla="*/ 4152602 w 4384140"/>
                  <a:gd name="connsiteY41" fmla="*/ 4295495 h 8590988"/>
                  <a:gd name="connsiteX42" fmla="*/ 4155822 w 4384140"/>
                  <a:gd name="connsiteY42" fmla="*/ 4280825 h 8590988"/>
                  <a:gd name="connsiteX43" fmla="*/ 4149376 w 4384140"/>
                  <a:gd name="connsiteY43" fmla="*/ 4280800 h 8590988"/>
                  <a:gd name="connsiteX44" fmla="*/ 4142612 w 4384140"/>
                  <a:gd name="connsiteY44" fmla="*/ 4249983 h 8590988"/>
                  <a:gd name="connsiteX45" fmla="*/ 3608503 w 4384140"/>
                  <a:gd name="connsiteY45" fmla="*/ 4081308 h 8590988"/>
                  <a:gd name="connsiteX46" fmla="*/ 2307064 w 4384140"/>
                  <a:gd name="connsiteY46" fmla="*/ 3831494 h 8590988"/>
                  <a:gd name="connsiteX47" fmla="*/ 4235168 w 4384140"/>
                  <a:gd name="connsiteY47" fmla="*/ 3417706 h 8590988"/>
                  <a:gd name="connsiteX48" fmla="*/ 3949817 w 4384140"/>
                  <a:gd name="connsiteY48" fmla="*/ 3308590 h 8590988"/>
                  <a:gd name="connsiteX49" fmla="*/ 3511732 w 4384140"/>
                  <a:gd name="connsiteY49" fmla="*/ 3347600 h 8590988"/>
                  <a:gd name="connsiteX50" fmla="*/ 3252048 w 4384140"/>
                  <a:gd name="connsiteY50" fmla="*/ 3348521 h 8590988"/>
                  <a:gd name="connsiteX51" fmla="*/ 2845595 w 4384140"/>
                  <a:gd name="connsiteY51" fmla="*/ 3349764 h 8590988"/>
                  <a:gd name="connsiteX52" fmla="*/ 2573385 w 4384140"/>
                  <a:gd name="connsiteY52" fmla="*/ 3190783 h 8590988"/>
                  <a:gd name="connsiteX53" fmla="*/ 3052352 w 4384140"/>
                  <a:gd name="connsiteY53" fmla="*/ 2981988 h 8590988"/>
                  <a:gd name="connsiteX54" fmla="*/ 3630086 w 4384140"/>
                  <a:gd name="connsiteY54" fmla="*/ 2990233 h 8590988"/>
                  <a:gd name="connsiteX55" fmla="*/ 4383883 w 4384140"/>
                  <a:gd name="connsiteY55" fmla="*/ 2855933 h 8590988"/>
                  <a:gd name="connsiteX56" fmla="*/ 3547746 w 4384140"/>
                  <a:gd name="connsiteY56" fmla="*/ 2594882 h 8590988"/>
                  <a:gd name="connsiteX57" fmla="*/ 4188231 w 4384140"/>
                  <a:gd name="connsiteY57" fmla="*/ 2250807 h 8590988"/>
                  <a:gd name="connsiteX58" fmla="*/ 3407578 w 4384140"/>
                  <a:gd name="connsiteY58" fmla="*/ 2342131 h 8590988"/>
                  <a:gd name="connsiteX59" fmla="*/ 2763193 w 4384140"/>
                  <a:gd name="connsiteY59" fmla="*/ 2424228 h 8590988"/>
                  <a:gd name="connsiteX60" fmla="*/ 2123680 w 4384140"/>
                  <a:gd name="connsiteY60" fmla="*/ 2409468 h 8590988"/>
                  <a:gd name="connsiteX61" fmla="*/ 2304727 w 4384140"/>
                  <a:gd name="connsiteY61" fmla="*/ 2243428 h 8590988"/>
                  <a:gd name="connsiteX62" fmla="*/ 3279088 w 4384140"/>
                  <a:gd name="connsiteY62" fmla="*/ 2108747 h 8590988"/>
                  <a:gd name="connsiteX63" fmla="*/ 3901086 w 4384140"/>
                  <a:gd name="connsiteY63" fmla="*/ 1685345 h 8590988"/>
                  <a:gd name="connsiteX64" fmla="*/ 2756381 w 4384140"/>
                  <a:gd name="connsiteY64" fmla="*/ 1817260 h 8590988"/>
                  <a:gd name="connsiteX65" fmla="*/ 3026979 w 4384140"/>
                  <a:gd name="connsiteY65" fmla="*/ 1372637 h 8590988"/>
                  <a:gd name="connsiteX66" fmla="*/ 3353065 w 4384140"/>
                  <a:gd name="connsiteY66" fmla="*/ 823782 h 8590988"/>
                  <a:gd name="connsiteX67" fmla="*/ 2599668 w 4384140"/>
                  <a:gd name="connsiteY67" fmla="*/ 1181691 h 8590988"/>
                  <a:gd name="connsiteX68" fmla="*/ 2108106 w 4384140"/>
                  <a:gd name="connsiteY68" fmla="*/ 1720398 h 8590988"/>
                  <a:gd name="connsiteX69" fmla="*/ 1876440 w 4384140"/>
                  <a:gd name="connsiteY69" fmla="*/ 1939020 h 8590988"/>
                  <a:gd name="connsiteX70" fmla="*/ 1592472 w 4384140"/>
                  <a:gd name="connsiteY70" fmla="*/ 2061213 h 8590988"/>
                  <a:gd name="connsiteX71" fmla="*/ 1612835 w 4384140"/>
                  <a:gd name="connsiteY71" fmla="*/ 1831414 h 8590988"/>
                  <a:gd name="connsiteX72" fmla="*/ 1678286 w 4384140"/>
                  <a:gd name="connsiteY72" fmla="*/ 1634661 h 8590988"/>
                  <a:gd name="connsiteX73" fmla="*/ 1752199 w 4384140"/>
                  <a:gd name="connsiteY73" fmla="*/ 1404590 h 8590988"/>
                  <a:gd name="connsiteX74" fmla="*/ 1885677 w 4384140"/>
                  <a:gd name="connsiteY74" fmla="*/ 1111428 h 8590988"/>
                  <a:gd name="connsiteX75" fmla="*/ 2150935 w 4384140"/>
                  <a:gd name="connsiteY75" fmla="*/ 483397 h 8590988"/>
                  <a:gd name="connsiteX76" fmla="*/ 1470500 w 4384140"/>
                  <a:gd name="connsiteY76" fmla="*/ 1152504 h 8590988"/>
                  <a:gd name="connsiteX77" fmla="*/ 1318688 w 4384140"/>
                  <a:gd name="connsiteY77" fmla="*/ 215887 h 8590988"/>
                  <a:gd name="connsiteX78" fmla="*/ 1103572 w 4384140"/>
                  <a:gd name="connsiteY78" fmla="*/ 1094057 h 8590988"/>
                  <a:gd name="connsiteX79" fmla="*/ 1040364 w 4384140"/>
                  <a:gd name="connsiteY79" fmla="*/ 1503223 h 8590988"/>
                  <a:gd name="connsiteX80" fmla="*/ 862172 w 4384140"/>
                  <a:gd name="connsiteY80" fmla="*/ 1819102 h 8590988"/>
                  <a:gd name="connsiteX81" fmla="*/ 834414 w 4384140"/>
                  <a:gd name="connsiteY81" fmla="*/ 909797 h 8590988"/>
                  <a:gd name="connsiteX82" fmla="*/ 835104 w 4384140"/>
                  <a:gd name="connsiteY82" fmla="*/ 362 h 8590988"/>
                  <a:gd name="connsiteX83" fmla="*/ 344324 w 4384140"/>
                  <a:gd name="connsiteY83" fmla="*/ 1179841 h 8590988"/>
                  <a:gd name="connsiteX84" fmla="*/ 268691 w 4384140"/>
                  <a:gd name="connsiteY84" fmla="*/ 709197 h 8590988"/>
                  <a:gd name="connsiteX85" fmla="*/ 209031 w 4384140"/>
                  <a:gd name="connsiteY85" fmla="*/ 274923 h 8590988"/>
                  <a:gd name="connsiteX86" fmla="*/ 1699 w 4384140"/>
                  <a:gd name="connsiteY86" fmla="*/ 1220431 h 8590988"/>
                  <a:gd name="connsiteX87" fmla="*/ 0 w 4384140"/>
                  <a:gd name="connsiteY87" fmla="*/ 1872845 h 8590988"/>
                  <a:gd name="connsiteX88" fmla="*/ 3645 w 4384140"/>
                  <a:gd name="connsiteY88" fmla="*/ 3542235 h 8590988"/>
                  <a:gd name="connsiteX89" fmla="*/ 5301 w 4384140"/>
                  <a:gd name="connsiteY89" fmla="*/ 4266334 h 8590988"/>
                  <a:gd name="connsiteX90" fmla="*/ 5468 w 4384140"/>
                  <a:gd name="connsiteY90" fmla="*/ 4295495 h 8590988"/>
                  <a:gd name="connsiteX91" fmla="*/ 5301 w 4384140"/>
                  <a:gd name="connsiteY91" fmla="*/ 4324655 h 8590988"/>
                  <a:gd name="connsiteX92" fmla="*/ 3645 w 4384140"/>
                  <a:gd name="connsiteY92" fmla="*/ 5048755 h 8590988"/>
                  <a:gd name="connsiteX93" fmla="*/ 0 w 4384140"/>
                  <a:gd name="connsiteY93" fmla="*/ 6718145 h 8590988"/>
                  <a:gd name="connsiteX94" fmla="*/ 1699 w 4384140"/>
                  <a:gd name="connsiteY94" fmla="*/ 7370558 h 8590988"/>
                  <a:gd name="connsiteX95" fmla="*/ 209031 w 4384140"/>
                  <a:gd name="connsiteY95" fmla="*/ 8316066 h 8590988"/>
                  <a:gd name="connsiteX96" fmla="*/ 268691 w 4384140"/>
                  <a:gd name="connsiteY96" fmla="*/ 7881791 h 8590988"/>
                  <a:gd name="connsiteX97" fmla="*/ 344324 w 4384140"/>
                  <a:gd name="connsiteY97" fmla="*/ 7411148 h 8590988"/>
                  <a:gd name="connsiteX98" fmla="*/ 835104 w 4384140"/>
                  <a:gd name="connsiteY98" fmla="*/ 8590627 h 8590988"/>
                  <a:gd name="connsiteX0" fmla="*/ 835104 w 4384140"/>
                  <a:gd name="connsiteY0" fmla="*/ 8590627 h 8590988"/>
                  <a:gd name="connsiteX1" fmla="*/ 834414 w 4384140"/>
                  <a:gd name="connsiteY1" fmla="*/ 7681192 h 8590988"/>
                  <a:gd name="connsiteX2" fmla="*/ 862172 w 4384140"/>
                  <a:gd name="connsiteY2" fmla="*/ 6771887 h 8590988"/>
                  <a:gd name="connsiteX3" fmla="*/ 1040364 w 4384140"/>
                  <a:gd name="connsiteY3" fmla="*/ 7087765 h 8590988"/>
                  <a:gd name="connsiteX4" fmla="*/ 1103572 w 4384140"/>
                  <a:gd name="connsiteY4" fmla="*/ 7496932 h 8590988"/>
                  <a:gd name="connsiteX5" fmla="*/ 1318688 w 4384140"/>
                  <a:gd name="connsiteY5" fmla="*/ 8375102 h 8590988"/>
                  <a:gd name="connsiteX6" fmla="*/ 1470500 w 4384140"/>
                  <a:gd name="connsiteY6" fmla="*/ 7438485 h 8590988"/>
                  <a:gd name="connsiteX7" fmla="*/ 2150935 w 4384140"/>
                  <a:gd name="connsiteY7" fmla="*/ 8107592 h 8590988"/>
                  <a:gd name="connsiteX8" fmla="*/ 1885677 w 4384140"/>
                  <a:gd name="connsiteY8" fmla="*/ 7479560 h 8590988"/>
                  <a:gd name="connsiteX9" fmla="*/ 1752199 w 4384140"/>
                  <a:gd name="connsiteY9" fmla="*/ 7186400 h 8590988"/>
                  <a:gd name="connsiteX10" fmla="*/ 1678286 w 4384140"/>
                  <a:gd name="connsiteY10" fmla="*/ 6956328 h 8590988"/>
                  <a:gd name="connsiteX11" fmla="*/ 1612835 w 4384140"/>
                  <a:gd name="connsiteY11" fmla="*/ 6759575 h 8590988"/>
                  <a:gd name="connsiteX12" fmla="*/ 1592472 w 4384140"/>
                  <a:gd name="connsiteY12" fmla="*/ 6529776 h 8590988"/>
                  <a:gd name="connsiteX13" fmla="*/ 1876440 w 4384140"/>
                  <a:gd name="connsiteY13" fmla="*/ 6651969 h 8590988"/>
                  <a:gd name="connsiteX14" fmla="*/ 2108106 w 4384140"/>
                  <a:gd name="connsiteY14" fmla="*/ 6870591 h 8590988"/>
                  <a:gd name="connsiteX15" fmla="*/ 2599668 w 4384140"/>
                  <a:gd name="connsiteY15" fmla="*/ 7409298 h 8590988"/>
                  <a:gd name="connsiteX16" fmla="*/ 3353065 w 4384140"/>
                  <a:gd name="connsiteY16" fmla="*/ 7767208 h 8590988"/>
                  <a:gd name="connsiteX17" fmla="*/ 3026979 w 4384140"/>
                  <a:gd name="connsiteY17" fmla="*/ 7218352 h 8590988"/>
                  <a:gd name="connsiteX18" fmla="*/ 2756381 w 4384140"/>
                  <a:gd name="connsiteY18" fmla="*/ 6773729 h 8590988"/>
                  <a:gd name="connsiteX19" fmla="*/ 3901086 w 4384140"/>
                  <a:gd name="connsiteY19" fmla="*/ 6905644 h 8590988"/>
                  <a:gd name="connsiteX20" fmla="*/ 3279088 w 4384140"/>
                  <a:gd name="connsiteY20" fmla="*/ 6482242 h 8590988"/>
                  <a:gd name="connsiteX21" fmla="*/ 2304727 w 4384140"/>
                  <a:gd name="connsiteY21" fmla="*/ 6347561 h 8590988"/>
                  <a:gd name="connsiteX22" fmla="*/ 2123680 w 4384140"/>
                  <a:gd name="connsiteY22" fmla="*/ 6181521 h 8590988"/>
                  <a:gd name="connsiteX23" fmla="*/ 2763193 w 4384140"/>
                  <a:gd name="connsiteY23" fmla="*/ 6166762 h 8590988"/>
                  <a:gd name="connsiteX24" fmla="*/ 3407578 w 4384140"/>
                  <a:gd name="connsiteY24" fmla="*/ 6248858 h 8590988"/>
                  <a:gd name="connsiteX25" fmla="*/ 4188231 w 4384140"/>
                  <a:gd name="connsiteY25" fmla="*/ 6340182 h 8590988"/>
                  <a:gd name="connsiteX26" fmla="*/ 3547746 w 4384140"/>
                  <a:gd name="connsiteY26" fmla="*/ 5996107 h 8590988"/>
                  <a:gd name="connsiteX27" fmla="*/ 4383883 w 4384140"/>
                  <a:gd name="connsiteY27" fmla="*/ 5735056 h 8590988"/>
                  <a:gd name="connsiteX28" fmla="*/ 3630086 w 4384140"/>
                  <a:gd name="connsiteY28" fmla="*/ 5600756 h 8590988"/>
                  <a:gd name="connsiteX29" fmla="*/ 3052352 w 4384140"/>
                  <a:gd name="connsiteY29" fmla="*/ 5609002 h 8590988"/>
                  <a:gd name="connsiteX30" fmla="*/ 2049635 w 4384140"/>
                  <a:gd name="connsiteY30" fmla="*/ 5382903 h 8590988"/>
                  <a:gd name="connsiteX31" fmla="*/ 2845595 w 4384140"/>
                  <a:gd name="connsiteY31" fmla="*/ 5241225 h 8590988"/>
                  <a:gd name="connsiteX32" fmla="*/ 3252048 w 4384140"/>
                  <a:gd name="connsiteY32" fmla="*/ 5242469 h 8590988"/>
                  <a:gd name="connsiteX33" fmla="*/ 3511732 w 4384140"/>
                  <a:gd name="connsiteY33" fmla="*/ 5243390 h 8590988"/>
                  <a:gd name="connsiteX34" fmla="*/ 3949817 w 4384140"/>
                  <a:gd name="connsiteY34" fmla="*/ 5282400 h 8590988"/>
                  <a:gd name="connsiteX35" fmla="*/ 4235168 w 4384140"/>
                  <a:gd name="connsiteY35" fmla="*/ 5173284 h 8590988"/>
                  <a:gd name="connsiteX36" fmla="*/ 2021381 w 4384140"/>
                  <a:gd name="connsiteY36" fmla="*/ 4681628 h 8590988"/>
                  <a:gd name="connsiteX37" fmla="*/ 3608503 w 4384140"/>
                  <a:gd name="connsiteY37" fmla="*/ 4509682 h 8590988"/>
                  <a:gd name="connsiteX38" fmla="*/ 4142612 w 4384140"/>
                  <a:gd name="connsiteY38" fmla="*/ 4341007 h 8590988"/>
                  <a:gd name="connsiteX39" fmla="*/ 4149376 w 4384140"/>
                  <a:gd name="connsiteY39" fmla="*/ 4310189 h 8590988"/>
                  <a:gd name="connsiteX40" fmla="*/ 4155822 w 4384140"/>
                  <a:gd name="connsiteY40" fmla="*/ 4310165 h 8590988"/>
                  <a:gd name="connsiteX41" fmla="*/ 4152602 w 4384140"/>
                  <a:gd name="connsiteY41" fmla="*/ 4295495 h 8590988"/>
                  <a:gd name="connsiteX42" fmla="*/ 4155822 w 4384140"/>
                  <a:gd name="connsiteY42" fmla="*/ 4280825 h 8590988"/>
                  <a:gd name="connsiteX43" fmla="*/ 4149376 w 4384140"/>
                  <a:gd name="connsiteY43" fmla="*/ 4280800 h 8590988"/>
                  <a:gd name="connsiteX44" fmla="*/ 4142612 w 4384140"/>
                  <a:gd name="connsiteY44" fmla="*/ 4249983 h 8590988"/>
                  <a:gd name="connsiteX45" fmla="*/ 3608503 w 4384140"/>
                  <a:gd name="connsiteY45" fmla="*/ 4081308 h 8590988"/>
                  <a:gd name="connsiteX46" fmla="*/ 2307064 w 4384140"/>
                  <a:gd name="connsiteY46" fmla="*/ 3831494 h 8590988"/>
                  <a:gd name="connsiteX47" fmla="*/ 4235168 w 4384140"/>
                  <a:gd name="connsiteY47" fmla="*/ 3417706 h 8590988"/>
                  <a:gd name="connsiteX48" fmla="*/ 3949817 w 4384140"/>
                  <a:gd name="connsiteY48" fmla="*/ 3308590 h 8590988"/>
                  <a:gd name="connsiteX49" fmla="*/ 3511732 w 4384140"/>
                  <a:gd name="connsiteY49" fmla="*/ 3347600 h 8590988"/>
                  <a:gd name="connsiteX50" fmla="*/ 3252048 w 4384140"/>
                  <a:gd name="connsiteY50" fmla="*/ 3348521 h 8590988"/>
                  <a:gd name="connsiteX51" fmla="*/ 2845595 w 4384140"/>
                  <a:gd name="connsiteY51" fmla="*/ 3349764 h 8590988"/>
                  <a:gd name="connsiteX52" fmla="*/ 2573385 w 4384140"/>
                  <a:gd name="connsiteY52" fmla="*/ 3190783 h 8590988"/>
                  <a:gd name="connsiteX53" fmla="*/ 3052352 w 4384140"/>
                  <a:gd name="connsiteY53" fmla="*/ 2981988 h 8590988"/>
                  <a:gd name="connsiteX54" fmla="*/ 3630086 w 4384140"/>
                  <a:gd name="connsiteY54" fmla="*/ 2990233 h 8590988"/>
                  <a:gd name="connsiteX55" fmla="*/ 4383883 w 4384140"/>
                  <a:gd name="connsiteY55" fmla="*/ 2855933 h 8590988"/>
                  <a:gd name="connsiteX56" fmla="*/ 3547746 w 4384140"/>
                  <a:gd name="connsiteY56" fmla="*/ 2594882 h 8590988"/>
                  <a:gd name="connsiteX57" fmla="*/ 4188231 w 4384140"/>
                  <a:gd name="connsiteY57" fmla="*/ 2250807 h 8590988"/>
                  <a:gd name="connsiteX58" fmla="*/ 3407578 w 4384140"/>
                  <a:gd name="connsiteY58" fmla="*/ 2342131 h 8590988"/>
                  <a:gd name="connsiteX59" fmla="*/ 2763193 w 4384140"/>
                  <a:gd name="connsiteY59" fmla="*/ 2424228 h 8590988"/>
                  <a:gd name="connsiteX60" fmla="*/ 2123680 w 4384140"/>
                  <a:gd name="connsiteY60" fmla="*/ 2409468 h 8590988"/>
                  <a:gd name="connsiteX61" fmla="*/ 2304727 w 4384140"/>
                  <a:gd name="connsiteY61" fmla="*/ 2243428 h 8590988"/>
                  <a:gd name="connsiteX62" fmla="*/ 3279088 w 4384140"/>
                  <a:gd name="connsiteY62" fmla="*/ 2108747 h 8590988"/>
                  <a:gd name="connsiteX63" fmla="*/ 3901086 w 4384140"/>
                  <a:gd name="connsiteY63" fmla="*/ 1685345 h 8590988"/>
                  <a:gd name="connsiteX64" fmla="*/ 2756381 w 4384140"/>
                  <a:gd name="connsiteY64" fmla="*/ 1817260 h 8590988"/>
                  <a:gd name="connsiteX65" fmla="*/ 3026979 w 4384140"/>
                  <a:gd name="connsiteY65" fmla="*/ 1372637 h 8590988"/>
                  <a:gd name="connsiteX66" fmla="*/ 3353065 w 4384140"/>
                  <a:gd name="connsiteY66" fmla="*/ 823782 h 8590988"/>
                  <a:gd name="connsiteX67" fmla="*/ 2599668 w 4384140"/>
                  <a:gd name="connsiteY67" fmla="*/ 1181691 h 8590988"/>
                  <a:gd name="connsiteX68" fmla="*/ 2108106 w 4384140"/>
                  <a:gd name="connsiteY68" fmla="*/ 1720398 h 8590988"/>
                  <a:gd name="connsiteX69" fmla="*/ 1876440 w 4384140"/>
                  <a:gd name="connsiteY69" fmla="*/ 1939020 h 8590988"/>
                  <a:gd name="connsiteX70" fmla="*/ 1592472 w 4384140"/>
                  <a:gd name="connsiteY70" fmla="*/ 2061213 h 8590988"/>
                  <a:gd name="connsiteX71" fmla="*/ 1612835 w 4384140"/>
                  <a:gd name="connsiteY71" fmla="*/ 1831414 h 8590988"/>
                  <a:gd name="connsiteX72" fmla="*/ 1678286 w 4384140"/>
                  <a:gd name="connsiteY72" fmla="*/ 1634661 h 8590988"/>
                  <a:gd name="connsiteX73" fmla="*/ 1752199 w 4384140"/>
                  <a:gd name="connsiteY73" fmla="*/ 1404590 h 8590988"/>
                  <a:gd name="connsiteX74" fmla="*/ 1885677 w 4384140"/>
                  <a:gd name="connsiteY74" fmla="*/ 1111428 h 8590988"/>
                  <a:gd name="connsiteX75" fmla="*/ 2150935 w 4384140"/>
                  <a:gd name="connsiteY75" fmla="*/ 483397 h 8590988"/>
                  <a:gd name="connsiteX76" fmla="*/ 1470500 w 4384140"/>
                  <a:gd name="connsiteY76" fmla="*/ 1152504 h 8590988"/>
                  <a:gd name="connsiteX77" fmla="*/ 1318688 w 4384140"/>
                  <a:gd name="connsiteY77" fmla="*/ 215887 h 8590988"/>
                  <a:gd name="connsiteX78" fmla="*/ 1103572 w 4384140"/>
                  <a:gd name="connsiteY78" fmla="*/ 1094057 h 8590988"/>
                  <a:gd name="connsiteX79" fmla="*/ 1040364 w 4384140"/>
                  <a:gd name="connsiteY79" fmla="*/ 1503223 h 8590988"/>
                  <a:gd name="connsiteX80" fmla="*/ 862172 w 4384140"/>
                  <a:gd name="connsiteY80" fmla="*/ 1819102 h 8590988"/>
                  <a:gd name="connsiteX81" fmla="*/ 834414 w 4384140"/>
                  <a:gd name="connsiteY81" fmla="*/ 909797 h 8590988"/>
                  <a:gd name="connsiteX82" fmla="*/ 835104 w 4384140"/>
                  <a:gd name="connsiteY82" fmla="*/ 362 h 8590988"/>
                  <a:gd name="connsiteX83" fmla="*/ 344324 w 4384140"/>
                  <a:gd name="connsiteY83" fmla="*/ 1179841 h 8590988"/>
                  <a:gd name="connsiteX84" fmla="*/ 268691 w 4384140"/>
                  <a:gd name="connsiteY84" fmla="*/ 709197 h 8590988"/>
                  <a:gd name="connsiteX85" fmla="*/ 209031 w 4384140"/>
                  <a:gd name="connsiteY85" fmla="*/ 274923 h 8590988"/>
                  <a:gd name="connsiteX86" fmla="*/ 1699 w 4384140"/>
                  <a:gd name="connsiteY86" fmla="*/ 1220431 h 8590988"/>
                  <a:gd name="connsiteX87" fmla="*/ 0 w 4384140"/>
                  <a:gd name="connsiteY87" fmla="*/ 1872845 h 8590988"/>
                  <a:gd name="connsiteX88" fmla="*/ 3645 w 4384140"/>
                  <a:gd name="connsiteY88" fmla="*/ 3542235 h 8590988"/>
                  <a:gd name="connsiteX89" fmla="*/ 5301 w 4384140"/>
                  <a:gd name="connsiteY89" fmla="*/ 4266334 h 8590988"/>
                  <a:gd name="connsiteX90" fmla="*/ 5468 w 4384140"/>
                  <a:gd name="connsiteY90" fmla="*/ 4295495 h 8590988"/>
                  <a:gd name="connsiteX91" fmla="*/ 5301 w 4384140"/>
                  <a:gd name="connsiteY91" fmla="*/ 4324655 h 8590988"/>
                  <a:gd name="connsiteX92" fmla="*/ 3645 w 4384140"/>
                  <a:gd name="connsiteY92" fmla="*/ 5048755 h 8590988"/>
                  <a:gd name="connsiteX93" fmla="*/ 0 w 4384140"/>
                  <a:gd name="connsiteY93" fmla="*/ 6718145 h 8590988"/>
                  <a:gd name="connsiteX94" fmla="*/ 1699 w 4384140"/>
                  <a:gd name="connsiteY94" fmla="*/ 7370558 h 8590988"/>
                  <a:gd name="connsiteX95" fmla="*/ 209031 w 4384140"/>
                  <a:gd name="connsiteY95" fmla="*/ 8316066 h 8590988"/>
                  <a:gd name="connsiteX96" fmla="*/ 268691 w 4384140"/>
                  <a:gd name="connsiteY96" fmla="*/ 7881791 h 8590988"/>
                  <a:gd name="connsiteX97" fmla="*/ 344324 w 4384140"/>
                  <a:gd name="connsiteY97" fmla="*/ 7411148 h 8590988"/>
                  <a:gd name="connsiteX98" fmla="*/ 835104 w 4384140"/>
                  <a:gd name="connsiteY98" fmla="*/ 8590627 h 8590988"/>
                  <a:gd name="connsiteX0" fmla="*/ 835104 w 4384140"/>
                  <a:gd name="connsiteY0" fmla="*/ 8590627 h 8590988"/>
                  <a:gd name="connsiteX1" fmla="*/ 834414 w 4384140"/>
                  <a:gd name="connsiteY1" fmla="*/ 7681192 h 8590988"/>
                  <a:gd name="connsiteX2" fmla="*/ 862172 w 4384140"/>
                  <a:gd name="connsiteY2" fmla="*/ 6771887 h 8590988"/>
                  <a:gd name="connsiteX3" fmla="*/ 1040364 w 4384140"/>
                  <a:gd name="connsiteY3" fmla="*/ 7087765 h 8590988"/>
                  <a:gd name="connsiteX4" fmla="*/ 1103572 w 4384140"/>
                  <a:gd name="connsiteY4" fmla="*/ 7496932 h 8590988"/>
                  <a:gd name="connsiteX5" fmla="*/ 1318688 w 4384140"/>
                  <a:gd name="connsiteY5" fmla="*/ 8375102 h 8590988"/>
                  <a:gd name="connsiteX6" fmla="*/ 1470500 w 4384140"/>
                  <a:gd name="connsiteY6" fmla="*/ 7438485 h 8590988"/>
                  <a:gd name="connsiteX7" fmla="*/ 2150935 w 4384140"/>
                  <a:gd name="connsiteY7" fmla="*/ 8107592 h 8590988"/>
                  <a:gd name="connsiteX8" fmla="*/ 1885677 w 4384140"/>
                  <a:gd name="connsiteY8" fmla="*/ 7479560 h 8590988"/>
                  <a:gd name="connsiteX9" fmla="*/ 1752199 w 4384140"/>
                  <a:gd name="connsiteY9" fmla="*/ 7186400 h 8590988"/>
                  <a:gd name="connsiteX10" fmla="*/ 1678286 w 4384140"/>
                  <a:gd name="connsiteY10" fmla="*/ 6956328 h 8590988"/>
                  <a:gd name="connsiteX11" fmla="*/ 1612835 w 4384140"/>
                  <a:gd name="connsiteY11" fmla="*/ 6759575 h 8590988"/>
                  <a:gd name="connsiteX12" fmla="*/ 1592472 w 4384140"/>
                  <a:gd name="connsiteY12" fmla="*/ 6529776 h 8590988"/>
                  <a:gd name="connsiteX13" fmla="*/ 1876440 w 4384140"/>
                  <a:gd name="connsiteY13" fmla="*/ 6651969 h 8590988"/>
                  <a:gd name="connsiteX14" fmla="*/ 2108106 w 4384140"/>
                  <a:gd name="connsiteY14" fmla="*/ 6870591 h 8590988"/>
                  <a:gd name="connsiteX15" fmla="*/ 2599668 w 4384140"/>
                  <a:gd name="connsiteY15" fmla="*/ 7409298 h 8590988"/>
                  <a:gd name="connsiteX16" fmla="*/ 3353065 w 4384140"/>
                  <a:gd name="connsiteY16" fmla="*/ 7767208 h 8590988"/>
                  <a:gd name="connsiteX17" fmla="*/ 3026979 w 4384140"/>
                  <a:gd name="connsiteY17" fmla="*/ 7218352 h 8590988"/>
                  <a:gd name="connsiteX18" fmla="*/ 2756381 w 4384140"/>
                  <a:gd name="connsiteY18" fmla="*/ 6773729 h 8590988"/>
                  <a:gd name="connsiteX19" fmla="*/ 3901086 w 4384140"/>
                  <a:gd name="connsiteY19" fmla="*/ 6905644 h 8590988"/>
                  <a:gd name="connsiteX20" fmla="*/ 3279088 w 4384140"/>
                  <a:gd name="connsiteY20" fmla="*/ 6482242 h 8590988"/>
                  <a:gd name="connsiteX21" fmla="*/ 2304727 w 4384140"/>
                  <a:gd name="connsiteY21" fmla="*/ 6347561 h 8590988"/>
                  <a:gd name="connsiteX22" fmla="*/ 2123680 w 4384140"/>
                  <a:gd name="connsiteY22" fmla="*/ 6181521 h 8590988"/>
                  <a:gd name="connsiteX23" fmla="*/ 2763193 w 4384140"/>
                  <a:gd name="connsiteY23" fmla="*/ 6166762 h 8590988"/>
                  <a:gd name="connsiteX24" fmla="*/ 3407578 w 4384140"/>
                  <a:gd name="connsiteY24" fmla="*/ 6248858 h 8590988"/>
                  <a:gd name="connsiteX25" fmla="*/ 4188231 w 4384140"/>
                  <a:gd name="connsiteY25" fmla="*/ 6340182 h 8590988"/>
                  <a:gd name="connsiteX26" fmla="*/ 3547746 w 4384140"/>
                  <a:gd name="connsiteY26" fmla="*/ 5996107 h 8590988"/>
                  <a:gd name="connsiteX27" fmla="*/ 4383883 w 4384140"/>
                  <a:gd name="connsiteY27" fmla="*/ 5735056 h 8590988"/>
                  <a:gd name="connsiteX28" fmla="*/ 3630086 w 4384140"/>
                  <a:gd name="connsiteY28" fmla="*/ 5600756 h 8590988"/>
                  <a:gd name="connsiteX29" fmla="*/ 3052352 w 4384140"/>
                  <a:gd name="connsiteY29" fmla="*/ 5609002 h 8590988"/>
                  <a:gd name="connsiteX30" fmla="*/ 2049635 w 4384140"/>
                  <a:gd name="connsiteY30" fmla="*/ 5382903 h 8590988"/>
                  <a:gd name="connsiteX31" fmla="*/ 2845595 w 4384140"/>
                  <a:gd name="connsiteY31" fmla="*/ 5241225 h 8590988"/>
                  <a:gd name="connsiteX32" fmla="*/ 3252048 w 4384140"/>
                  <a:gd name="connsiteY32" fmla="*/ 5242469 h 8590988"/>
                  <a:gd name="connsiteX33" fmla="*/ 3511732 w 4384140"/>
                  <a:gd name="connsiteY33" fmla="*/ 5243390 h 8590988"/>
                  <a:gd name="connsiteX34" fmla="*/ 3949817 w 4384140"/>
                  <a:gd name="connsiteY34" fmla="*/ 5282400 h 8590988"/>
                  <a:gd name="connsiteX35" fmla="*/ 4235168 w 4384140"/>
                  <a:gd name="connsiteY35" fmla="*/ 5173284 h 8590988"/>
                  <a:gd name="connsiteX36" fmla="*/ 2002333 w 4384140"/>
                  <a:gd name="connsiteY36" fmla="*/ 4655670 h 8590988"/>
                  <a:gd name="connsiteX37" fmla="*/ 3608503 w 4384140"/>
                  <a:gd name="connsiteY37" fmla="*/ 4509682 h 8590988"/>
                  <a:gd name="connsiteX38" fmla="*/ 4142612 w 4384140"/>
                  <a:gd name="connsiteY38" fmla="*/ 4341007 h 8590988"/>
                  <a:gd name="connsiteX39" fmla="*/ 4149376 w 4384140"/>
                  <a:gd name="connsiteY39" fmla="*/ 4310189 h 8590988"/>
                  <a:gd name="connsiteX40" fmla="*/ 4155822 w 4384140"/>
                  <a:gd name="connsiteY40" fmla="*/ 4310165 h 8590988"/>
                  <a:gd name="connsiteX41" fmla="*/ 4152602 w 4384140"/>
                  <a:gd name="connsiteY41" fmla="*/ 4295495 h 8590988"/>
                  <a:gd name="connsiteX42" fmla="*/ 4155822 w 4384140"/>
                  <a:gd name="connsiteY42" fmla="*/ 4280825 h 8590988"/>
                  <a:gd name="connsiteX43" fmla="*/ 4149376 w 4384140"/>
                  <a:gd name="connsiteY43" fmla="*/ 4280800 h 8590988"/>
                  <a:gd name="connsiteX44" fmla="*/ 4142612 w 4384140"/>
                  <a:gd name="connsiteY44" fmla="*/ 4249983 h 8590988"/>
                  <a:gd name="connsiteX45" fmla="*/ 3608503 w 4384140"/>
                  <a:gd name="connsiteY45" fmla="*/ 4081308 h 8590988"/>
                  <a:gd name="connsiteX46" fmla="*/ 2307064 w 4384140"/>
                  <a:gd name="connsiteY46" fmla="*/ 3831494 h 8590988"/>
                  <a:gd name="connsiteX47" fmla="*/ 4235168 w 4384140"/>
                  <a:gd name="connsiteY47" fmla="*/ 3417706 h 8590988"/>
                  <a:gd name="connsiteX48" fmla="*/ 3949817 w 4384140"/>
                  <a:gd name="connsiteY48" fmla="*/ 3308590 h 8590988"/>
                  <a:gd name="connsiteX49" fmla="*/ 3511732 w 4384140"/>
                  <a:gd name="connsiteY49" fmla="*/ 3347600 h 8590988"/>
                  <a:gd name="connsiteX50" fmla="*/ 3252048 w 4384140"/>
                  <a:gd name="connsiteY50" fmla="*/ 3348521 h 8590988"/>
                  <a:gd name="connsiteX51" fmla="*/ 2845595 w 4384140"/>
                  <a:gd name="connsiteY51" fmla="*/ 3349764 h 8590988"/>
                  <a:gd name="connsiteX52" fmla="*/ 2573385 w 4384140"/>
                  <a:gd name="connsiteY52" fmla="*/ 3190783 h 8590988"/>
                  <a:gd name="connsiteX53" fmla="*/ 3052352 w 4384140"/>
                  <a:gd name="connsiteY53" fmla="*/ 2981988 h 8590988"/>
                  <a:gd name="connsiteX54" fmla="*/ 3630086 w 4384140"/>
                  <a:gd name="connsiteY54" fmla="*/ 2990233 h 8590988"/>
                  <a:gd name="connsiteX55" fmla="*/ 4383883 w 4384140"/>
                  <a:gd name="connsiteY55" fmla="*/ 2855933 h 8590988"/>
                  <a:gd name="connsiteX56" fmla="*/ 3547746 w 4384140"/>
                  <a:gd name="connsiteY56" fmla="*/ 2594882 h 8590988"/>
                  <a:gd name="connsiteX57" fmla="*/ 4188231 w 4384140"/>
                  <a:gd name="connsiteY57" fmla="*/ 2250807 h 8590988"/>
                  <a:gd name="connsiteX58" fmla="*/ 3407578 w 4384140"/>
                  <a:gd name="connsiteY58" fmla="*/ 2342131 h 8590988"/>
                  <a:gd name="connsiteX59" fmla="*/ 2763193 w 4384140"/>
                  <a:gd name="connsiteY59" fmla="*/ 2424228 h 8590988"/>
                  <a:gd name="connsiteX60" fmla="*/ 2123680 w 4384140"/>
                  <a:gd name="connsiteY60" fmla="*/ 2409468 h 8590988"/>
                  <a:gd name="connsiteX61" fmla="*/ 2304727 w 4384140"/>
                  <a:gd name="connsiteY61" fmla="*/ 2243428 h 8590988"/>
                  <a:gd name="connsiteX62" fmla="*/ 3279088 w 4384140"/>
                  <a:gd name="connsiteY62" fmla="*/ 2108747 h 8590988"/>
                  <a:gd name="connsiteX63" fmla="*/ 3901086 w 4384140"/>
                  <a:gd name="connsiteY63" fmla="*/ 1685345 h 8590988"/>
                  <a:gd name="connsiteX64" fmla="*/ 2756381 w 4384140"/>
                  <a:gd name="connsiteY64" fmla="*/ 1817260 h 8590988"/>
                  <a:gd name="connsiteX65" fmla="*/ 3026979 w 4384140"/>
                  <a:gd name="connsiteY65" fmla="*/ 1372637 h 8590988"/>
                  <a:gd name="connsiteX66" fmla="*/ 3353065 w 4384140"/>
                  <a:gd name="connsiteY66" fmla="*/ 823782 h 8590988"/>
                  <a:gd name="connsiteX67" fmla="*/ 2599668 w 4384140"/>
                  <a:gd name="connsiteY67" fmla="*/ 1181691 h 8590988"/>
                  <a:gd name="connsiteX68" fmla="*/ 2108106 w 4384140"/>
                  <a:gd name="connsiteY68" fmla="*/ 1720398 h 8590988"/>
                  <a:gd name="connsiteX69" fmla="*/ 1876440 w 4384140"/>
                  <a:gd name="connsiteY69" fmla="*/ 1939020 h 8590988"/>
                  <a:gd name="connsiteX70" fmla="*/ 1592472 w 4384140"/>
                  <a:gd name="connsiteY70" fmla="*/ 2061213 h 8590988"/>
                  <a:gd name="connsiteX71" fmla="*/ 1612835 w 4384140"/>
                  <a:gd name="connsiteY71" fmla="*/ 1831414 h 8590988"/>
                  <a:gd name="connsiteX72" fmla="*/ 1678286 w 4384140"/>
                  <a:gd name="connsiteY72" fmla="*/ 1634661 h 8590988"/>
                  <a:gd name="connsiteX73" fmla="*/ 1752199 w 4384140"/>
                  <a:gd name="connsiteY73" fmla="*/ 1404590 h 8590988"/>
                  <a:gd name="connsiteX74" fmla="*/ 1885677 w 4384140"/>
                  <a:gd name="connsiteY74" fmla="*/ 1111428 h 8590988"/>
                  <a:gd name="connsiteX75" fmla="*/ 2150935 w 4384140"/>
                  <a:gd name="connsiteY75" fmla="*/ 483397 h 8590988"/>
                  <a:gd name="connsiteX76" fmla="*/ 1470500 w 4384140"/>
                  <a:gd name="connsiteY76" fmla="*/ 1152504 h 8590988"/>
                  <a:gd name="connsiteX77" fmla="*/ 1318688 w 4384140"/>
                  <a:gd name="connsiteY77" fmla="*/ 215887 h 8590988"/>
                  <a:gd name="connsiteX78" fmla="*/ 1103572 w 4384140"/>
                  <a:gd name="connsiteY78" fmla="*/ 1094057 h 8590988"/>
                  <a:gd name="connsiteX79" fmla="*/ 1040364 w 4384140"/>
                  <a:gd name="connsiteY79" fmla="*/ 1503223 h 8590988"/>
                  <a:gd name="connsiteX80" fmla="*/ 862172 w 4384140"/>
                  <a:gd name="connsiteY80" fmla="*/ 1819102 h 8590988"/>
                  <a:gd name="connsiteX81" fmla="*/ 834414 w 4384140"/>
                  <a:gd name="connsiteY81" fmla="*/ 909797 h 8590988"/>
                  <a:gd name="connsiteX82" fmla="*/ 835104 w 4384140"/>
                  <a:gd name="connsiteY82" fmla="*/ 362 h 8590988"/>
                  <a:gd name="connsiteX83" fmla="*/ 344324 w 4384140"/>
                  <a:gd name="connsiteY83" fmla="*/ 1179841 h 8590988"/>
                  <a:gd name="connsiteX84" fmla="*/ 268691 w 4384140"/>
                  <a:gd name="connsiteY84" fmla="*/ 709197 h 8590988"/>
                  <a:gd name="connsiteX85" fmla="*/ 209031 w 4384140"/>
                  <a:gd name="connsiteY85" fmla="*/ 274923 h 8590988"/>
                  <a:gd name="connsiteX86" fmla="*/ 1699 w 4384140"/>
                  <a:gd name="connsiteY86" fmla="*/ 1220431 h 8590988"/>
                  <a:gd name="connsiteX87" fmla="*/ 0 w 4384140"/>
                  <a:gd name="connsiteY87" fmla="*/ 1872845 h 8590988"/>
                  <a:gd name="connsiteX88" fmla="*/ 3645 w 4384140"/>
                  <a:gd name="connsiteY88" fmla="*/ 3542235 h 8590988"/>
                  <a:gd name="connsiteX89" fmla="*/ 5301 w 4384140"/>
                  <a:gd name="connsiteY89" fmla="*/ 4266334 h 8590988"/>
                  <a:gd name="connsiteX90" fmla="*/ 5468 w 4384140"/>
                  <a:gd name="connsiteY90" fmla="*/ 4295495 h 8590988"/>
                  <a:gd name="connsiteX91" fmla="*/ 5301 w 4384140"/>
                  <a:gd name="connsiteY91" fmla="*/ 4324655 h 8590988"/>
                  <a:gd name="connsiteX92" fmla="*/ 3645 w 4384140"/>
                  <a:gd name="connsiteY92" fmla="*/ 5048755 h 8590988"/>
                  <a:gd name="connsiteX93" fmla="*/ 0 w 4384140"/>
                  <a:gd name="connsiteY93" fmla="*/ 6718145 h 8590988"/>
                  <a:gd name="connsiteX94" fmla="*/ 1699 w 4384140"/>
                  <a:gd name="connsiteY94" fmla="*/ 7370558 h 8590988"/>
                  <a:gd name="connsiteX95" fmla="*/ 209031 w 4384140"/>
                  <a:gd name="connsiteY95" fmla="*/ 8316066 h 8590988"/>
                  <a:gd name="connsiteX96" fmla="*/ 268691 w 4384140"/>
                  <a:gd name="connsiteY96" fmla="*/ 7881791 h 8590988"/>
                  <a:gd name="connsiteX97" fmla="*/ 344324 w 4384140"/>
                  <a:gd name="connsiteY97" fmla="*/ 7411148 h 8590988"/>
                  <a:gd name="connsiteX98" fmla="*/ 835104 w 4384140"/>
                  <a:gd name="connsiteY98" fmla="*/ 8590627 h 8590988"/>
                  <a:gd name="connsiteX0" fmla="*/ 835104 w 4384140"/>
                  <a:gd name="connsiteY0" fmla="*/ 8590627 h 8590988"/>
                  <a:gd name="connsiteX1" fmla="*/ 834414 w 4384140"/>
                  <a:gd name="connsiteY1" fmla="*/ 7681192 h 8590988"/>
                  <a:gd name="connsiteX2" fmla="*/ 862172 w 4384140"/>
                  <a:gd name="connsiteY2" fmla="*/ 6771887 h 8590988"/>
                  <a:gd name="connsiteX3" fmla="*/ 1040364 w 4384140"/>
                  <a:gd name="connsiteY3" fmla="*/ 7087765 h 8590988"/>
                  <a:gd name="connsiteX4" fmla="*/ 1103572 w 4384140"/>
                  <a:gd name="connsiteY4" fmla="*/ 7496932 h 8590988"/>
                  <a:gd name="connsiteX5" fmla="*/ 1318688 w 4384140"/>
                  <a:gd name="connsiteY5" fmla="*/ 8375102 h 8590988"/>
                  <a:gd name="connsiteX6" fmla="*/ 1470500 w 4384140"/>
                  <a:gd name="connsiteY6" fmla="*/ 7438485 h 8590988"/>
                  <a:gd name="connsiteX7" fmla="*/ 2150935 w 4384140"/>
                  <a:gd name="connsiteY7" fmla="*/ 8107592 h 8590988"/>
                  <a:gd name="connsiteX8" fmla="*/ 1885677 w 4384140"/>
                  <a:gd name="connsiteY8" fmla="*/ 7479560 h 8590988"/>
                  <a:gd name="connsiteX9" fmla="*/ 1752199 w 4384140"/>
                  <a:gd name="connsiteY9" fmla="*/ 7186400 h 8590988"/>
                  <a:gd name="connsiteX10" fmla="*/ 1678286 w 4384140"/>
                  <a:gd name="connsiteY10" fmla="*/ 6956328 h 8590988"/>
                  <a:gd name="connsiteX11" fmla="*/ 1612835 w 4384140"/>
                  <a:gd name="connsiteY11" fmla="*/ 6759575 h 8590988"/>
                  <a:gd name="connsiteX12" fmla="*/ 1592472 w 4384140"/>
                  <a:gd name="connsiteY12" fmla="*/ 6529776 h 8590988"/>
                  <a:gd name="connsiteX13" fmla="*/ 1876440 w 4384140"/>
                  <a:gd name="connsiteY13" fmla="*/ 6651969 h 8590988"/>
                  <a:gd name="connsiteX14" fmla="*/ 2108106 w 4384140"/>
                  <a:gd name="connsiteY14" fmla="*/ 6870591 h 8590988"/>
                  <a:gd name="connsiteX15" fmla="*/ 2599668 w 4384140"/>
                  <a:gd name="connsiteY15" fmla="*/ 7409298 h 8590988"/>
                  <a:gd name="connsiteX16" fmla="*/ 3353065 w 4384140"/>
                  <a:gd name="connsiteY16" fmla="*/ 7767208 h 8590988"/>
                  <a:gd name="connsiteX17" fmla="*/ 3026979 w 4384140"/>
                  <a:gd name="connsiteY17" fmla="*/ 7218352 h 8590988"/>
                  <a:gd name="connsiteX18" fmla="*/ 2756381 w 4384140"/>
                  <a:gd name="connsiteY18" fmla="*/ 6773729 h 8590988"/>
                  <a:gd name="connsiteX19" fmla="*/ 3901086 w 4384140"/>
                  <a:gd name="connsiteY19" fmla="*/ 6905644 h 8590988"/>
                  <a:gd name="connsiteX20" fmla="*/ 3279088 w 4384140"/>
                  <a:gd name="connsiteY20" fmla="*/ 6482242 h 8590988"/>
                  <a:gd name="connsiteX21" fmla="*/ 2304727 w 4384140"/>
                  <a:gd name="connsiteY21" fmla="*/ 6347561 h 8590988"/>
                  <a:gd name="connsiteX22" fmla="*/ 2123680 w 4384140"/>
                  <a:gd name="connsiteY22" fmla="*/ 6181521 h 8590988"/>
                  <a:gd name="connsiteX23" fmla="*/ 2763193 w 4384140"/>
                  <a:gd name="connsiteY23" fmla="*/ 6166762 h 8590988"/>
                  <a:gd name="connsiteX24" fmla="*/ 3407578 w 4384140"/>
                  <a:gd name="connsiteY24" fmla="*/ 6248858 h 8590988"/>
                  <a:gd name="connsiteX25" fmla="*/ 4188231 w 4384140"/>
                  <a:gd name="connsiteY25" fmla="*/ 6340182 h 8590988"/>
                  <a:gd name="connsiteX26" fmla="*/ 3547746 w 4384140"/>
                  <a:gd name="connsiteY26" fmla="*/ 5996107 h 8590988"/>
                  <a:gd name="connsiteX27" fmla="*/ 4383883 w 4384140"/>
                  <a:gd name="connsiteY27" fmla="*/ 5735056 h 8590988"/>
                  <a:gd name="connsiteX28" fmla="*/ 3630086 w 4384140"/>
                  <a:gd name="connsiteY28" fmla="*/ 5600756 h 8590988"/>
                  <a:gd name="connsiteX29" fmla="*/ 3052352 w 4384140"/>
                  <a:gd name="connsiteY29" fmla="*/ 5609002 h 8590988"/>
                  <a:gd name="connsiteX30" fmla="*/ 2049635 w 4384140"/>
                  <a:gd name="connsiteY30" fmla="*/ 5382903 h 8590988"/>
                  <a:gd name="connsiteX31" fmla="*/ 2845595 w 4384140"/>
                  <a:gd name="connsiteY31" fmla="*/ 5241225 h 8590988"/>
                  <a:gd name="connsiteX32" fmla="*/ 3252048 w 4384140"/>
                  <a:gd name="connsiteY32" fmla="*/ 5242469 h 8590988"/>
                  <a:gd name="connsiteX33" fmla="*/ 3511732 w 4384140"/>
                  <a:gd name="connsiteY33" fmla="*/ 5243390 h 8590988"/>
                  <a:gd name="connsiteX34" fmla="*/ 3949817 w 4384140"/>
                  <a:gd name="connsiteY34" fmla="*/ 5282400 h 8590988"/>
                  <a:gd name="connsiteX35" fmla="*/ 4235168 w 4384140"/>
                  <a:gd name="connsiteY35" fmla="*/ 5173284 h 8590988"/>
                  <a:gd name="connsiteX36" fmla="*/ 2002333 w 4384140"/>
                  <a:gd name="connsiteY36" fmla="*/ 4655670 h 8590988"/>
                  <a:gd name="connsiteX37" fmla="*/ 3608503 w 4384140"/>
                  <a:gd name="connsiteY37" fmla="*/ 4509682 h 8590988"/>
                  <a:gd name="connsiteX38" fmla="*/ 4142612 w 4384140"/>
                  <a:gd name="connsiteY38" fmla="*/ 4341007 h 8590988"/>
                  <a:gd name="connsiteX39" fmla="*/ 4149376 w 4384140"/>
                  <a:gd name="connsiteY39" fmla="*/ 4310189 h 8590988"/>
                  <a:gd name="connsiteX40" fmla="*/ 4155822 w 4384140"/>
                  <a:gd name="connsiteY40" fmla="*/ 4310165 h 8590988"/>
                  <a:gd name="connsiteX41" fmla="*/ 4152602 w 4384140"/>
                  <a:gd name="connsiteY41" fmla="*/ 4295495 h 8590988"/>
                  <a:gd name="connsiteX42" fmla="*/ 4155822 w 4384140"/>
                  <a:gd name="connsiteY42" fmla="*/ 4280825 h 8590988"/>
                  <a:gd name="connsiteX43" fmla="*/ 4149376 w 4384140"/>
                  <a:gd name="connsiteY43" fmla="*/ 4280800 h 8590988"/>
                  <a:gd name="connsiteX44" fmla="*/ 4142612 w 4384140"/>
                  <a:gd name="connsiteY44" fmla="*/ 4249983 h 8590988"/>
                  <a:gd name="connsiteX45" fmla="*/ 3608503 w 4384140"/>
                  <a:gd name="connsiteY45" fmla="*/ 4081308 h 8590988"/>
                  <a:gd name="connsiteX46" fmla="*/ 2107081 w 4384140"/>
                  <a:gd name="connsiteY46" fmla="*/ 3918015 h 8590988"/>
                  <a:gd name="connsiteX47" fmla="*/ 4235168 w 4384140"/>
                  <a:gd name="connsiteY47" fmla="*/ 3417706 h 8590988"/>
                  <a:gd name="connsiteX48" fmla="*/ 3949817 w 4384140"/>
                  <a:gd name="connsiteY48" fmla="*/ 3308590 h 8590988"/>
                  <a:gd name="connsiteX49" fmla="*/ 3511732 w 4384140"/>
                  <a:gd name="connsiteY49" fmla="*/ 3347600 h 8590988"/>
                  <a:gd name="connsiteX50" fmla="*/ 3252048 w 4384140"/>
                  <a:gd name="connsiteY50" fmla="*/ 3348521 h 8590988"/>
                  <a:gd name="connsiteX51" fmla="*/ 2845595 w 4384140"/>
                  <a:gd name="connsiteY51" fmla="*/ 3349764 h 8590988"/>
                  <a:gd name="connsiteX52" fmla="*/ 2573385 w 4384140"/>
                  <a:gd name="connsiteY52" fmla="*/ 3190783 h 8590988"/>
                  <a:gd name="connsiteX53" fmla="*/ 3052352 w 4384140"/>
                  <a:gd name="connsiteY53" fmla="*/ 2981988 h 8590988"/>
                  <a:gd name="connsiteX54" fmla="*/ 3630086 w 4384140"/>
                  <a:gd name="connsiteY54" fmla="*/ 2990233 h 8590988"/>
                  <a:gd name="connsiteX55" fmla="*/ 4383883 w 4384140"/>
                  <a:gd name="connsiteY55" fmla="*/ 2855933 h 8590988"/>
                  <a:gd name="connsiteX56" fmla="*/ 3547746 w 4384140"/>
                  <a:gd name="connsiteY56" fmla="*/ 2594882 h 8590988"/>
                  <a:gd name="connsiteX57" fmla="*/ 4188231 w 4384140"/>
                  <a:gd name="connsiteY57" fmla="*/ 2250807 h 8590988"/>
                  <a:gd name="connsiteX58" fmla="*/ 3407578 w 4384140"/>
                  <a:gd name="connsiteY58" fmla="*/ 2342131 h 8590988"/>
                  <a:gd name="connsiteX59" fmla="*/ 2763193 w 4384140"/>
                  <a:gd name="connsiteY59" fmla="*/ 2424228 h 8590988"/>
                  <a:gd name="connsiteX60" fmla="*/ 2123680 w 4384140"/>
                  <a:gd name="connsiteY60" fmla="*/ 2409468 h 8590988"/>
                  <a:gd name="connsiteX61" fmla="*/ 2304727 w 4384140"/>
                  <a:gd name="connsiteY61" fmla="*/ 2243428 h 8590988"/>
                  <a:gd name="connsiteX62" fmla="*/ 3279088 w 4384140"/>
                  <a:gd name="connsiteY62" fmla="*/ 2108747 h 8590988"/>
                  <a:gd name="connsiteX63" fmla="*/ 3901086 w 4384140"/>
                  <a:gd name="connsiteY63" fmla="*/ 1685345 h 8590988"/>
                  <a:gd name="connsiteX64" fmla="*/ 2756381 w 4384140"/>
                  <a:gd name="connsiteY64" fmla="*/ 1817260 h 8590988"/>
                  <a:gd name="connsiteX65" fmla="*/ 3026979 w 4384140"/>
                  <a:gd name="connsiteY65" fmla="*/ 1372637 h 8590988"/>
                  <a:gd name="connsiteX66" fmla="*/ 3353065 w 4384140"/>
                  <a:gd name="connsiteY66" fmla="*/ 823782 h 8590988"/>
                  <a:gd name="connsiteX67" fmla="*/ 2599668 w 4384140"/>
                  <a:gd name="connsiteY67" fmla="*/ 1181691 h 8590988"/>
                  <a:gd name="connsiteX68" fmla="*/ 2108106 w 4384140"/>
                  <a:gd name="connsiteY68" fmla="*/ 1720398 h 8590988"/>
                  <a:gd name="connsiteX69" fmla="*/ 1876440 w 4384140"/>
                  <a:gd name="connsiteY69" fmla="*/ 1939020 h 8590988"/>
                  <a:gd name="connsiteX70" fmla="*/ 1592472 w 4384140"/>
                  <a:gd name="connsiteY70" fmla="*/ 2061213 h 8590988"/>
                  <a:gd name="connsiteX71" fmla="*/ 1612835 w 4384140"/>
                  <a:gd name="connsiteY71" fmla="*/ 1831414 h 8590988"/>
                  <a:gd name="connsiteX72" fmla="*/ 1678286 w 4384140"/>
                  <a:gd name="connsiteY72" fmla="*/ 1634661 h 8590988"/>
                  <a:gd name="connsiteX73" fmla="*/ 1752199 w 4384140"/>
                  <a:gd name="connsiteY73" fmla="*/ 1404590 h 8590988"/>
                  <a:gd name="connsiteX74" fmla="*/ 1885677 w 4384140"/>
                  <a:gd name="connsiteY74" fmla="*/ 1111428 h 8590988"/>
                  <a:gd name="connsiteX75" fmla="*/ 2150935 w 4384140"/>
                  <a:gd name="connsiteY75" fmla="*/ 483397 h 8590988"/>
                  <a:gd name="connsiteX76" fmla="*/ 1470500 w 4384140"/>
                  <a:gd name="connsiteY76" fmla="*/ 1152504 h 8590988"/>
                  <a:gd name="connsiteX77" fmla="*/ 1318688 w 4384140"/>
                  <a:gd name="connsiteY77" fmla="*/ 215887 h 8590988"/>
                  <a:gd name="connsiteX78" fmla="*/ 1103572 w 4384140"/>
                  <a:gd name="connsiteY78" fmla="*/ 1094057 h 8590988"/>
                  <a:gd name="connsiteX79" fmla="*/ 1040364 w 4384140"/>
                  <a:gd name="connsiteY79" fmla="*/ 1503223 h 8590988"/>
                  <a:gd name="connsiteX80" fmla="*/ 862172 w 4384140"/>
                  <a:gd name="connsiteY80" fmla="*/ 1819102 h 8590988"/>
                  <a:gd name="connsiteX81" fmla="*/ 834414 w 4384140"/>
                  <a:gd name="connsiteY81" fmla="*/ 909797 h 8590988"/>
                  <a:gd name="connsiteX82" fmla="*/ 835104 w 4384140"/>
                  <a:gd name="connsiteY82" fmla="*/ 362 h 8590988"/>
                  <a:gd name="connsiteX83" fmla="*/ 344324 w 4384140"/>
                  <a:gd name="connsiteY83" fmla="*/ 1179841 h 8590988"/>
                  <a:gd name="connsiteX84" fmla="*/ 268691 w 4384140"/>
                  <a:gd name="connsiteY84" fmla="*/ 709197 h 8590988"/>
                  <a:gd name="connsiteX85" fmla="*/ 209031 w 4384140"/>
                  <a:gd name="connsiteY85" fmla="*/ 274923 h 8590988"/>
                  <a:gd name="connsiteX86" fmla="*/ 1699 w 4384140"/>
                  <a:gd name="connsiteY86" fmla="*/ 1220431 h 8590988"/>
                  <a:gd name="connsiteX87" fmla="*/ 0 w 4384140"/>
                  <a:gd name="connsiteY87" fmla="*/ 1872845 h 8590988"/>
                  <a:gd name="connsiteX88" fmla="*/ 3645 w 4384140"/>
                  <a:gd name="connsiteY88" fmla="*/ 3542235 h 8590988"/>
                  <a:gd name="connsiteX89" fmla="*/ 5301 w 4384140"/>
                  <a:gd name="connsiteY89" fmla="*/ 4266334 h 8590988"/>
                  <a:gd name="connsiteX90" fmla="*/ 5468 w 4384140"/>
                  <a:gd name="connsiteY90" fmla="*/ 4295495 h 8590988"/>
                  <a:gd name="connsiteX91" fmla="*/ 5301 w 4384140"/>
                  <a:gd name="connsiteY91" fmla="*/ 4324655 h 8590988"/>
                  <a:gd name="connsiteX92" fmla="*/ 3645 w 4384140"/>
                  <a:gd name="connsiteY92" fmla="*/ 5048755 h 8590988"/>
                  <a:gd name="connsiteX93" fmla="*/ 0 w 4384140"/>
                  <a:gd name="connsiteY93" fmla="*/ 6718145 h 8590988"/>
                  <a:gd name="connsiteX94" fmla="*/ 1699 w 4384140"/>
                  <a:gd name="connsiteY94" fmla="*/ 7370558 h 8590988"/>
                  <a:gd name="connsiteX95" fmla="*/ 209031 w 4384140"/>
                  <a:gd name="connsiteY95" fmla="*/ 8316066 h 8590988"/>
                  <a:gd name="connsiteX96" fmla="*/ 268691 w 4384140"/>
                  <a:gd name="connsiteY96" fmla="*/ 7881791 h 8590988"/>
                  <a:gd name="connsiteX97" fmla="*/ 344324 w 4384140"/>
                  <a:gd name="connsiteY97" fmla="*/ 7411148 h 8590988"/>
                  <a:gd name="connsiteX98" fmla="*/ 835104 w 4384140"/>
                  <a:gd name="connsiteY98" fmla="*/ 8590627 h 8590988"/>
                  <a:gd name="connsiteX0" fmla="*/ 835104 w 4384140"/>
                  <a:gd name="connsiteY0" fmla="*/ 8590627 h 8590988"/>
                  <a:gd name="connsiteX1" fmla="*/ 834414 w 4384140"/>
                  <a:gd name="connsiteY1" fmla="*/ 7681192 h 8590988"/>
                  <a:gd name="connsiteX2" fmla="*/ 862172 w 4384140"/>
                  <a:gd name="connsiteY2" fmla="*/ 6771887 h 8590988"/>
                  <a:gd name="connsiteX3" fmla="*/ 1040364 w 4384140"/>
                  <a:gd name="connsiteY3" fmla="*/ 7087765 h 8590988"/>
                  <a:gd name="connsiteX4" fmla="*/ 1103572 w 4384140"/>
                  <a:gd name="connsiteY4" fmla="*/ 7496932 h 8590988"/>
                  <a:gd name="connsiteX5" fmla="*/ 1318688 w 4384140"/>
                  <a:gd name="connsiteY5" fmla="*/ 8375102 h 8590988"/>
                  <a:gd name="connsiteX6" fmla="*/ 1470500 w 4384140"/>
                  <a:gd name="connsiteY6" fmla="*/ 7438485 h 8590988"/>
                  <a:gd name="connsiteX7" fmla="*/ 2150935 w 4384140"/>
                  <a:gd name="connsiteY7" fmla="*/ 8107592 h 8590988"/>
                  <a:gd name="connsiteX8" fmla="*/ 1885677 w 4384140"/>
                  <a:gd name="connsiteY8" fmla="*/ 7479560 h 8590988"/>
                  <a:gd name="connsiteX9" fmla="*/ 1752199 w 4384140"/>
                  <a:gd name="connsiteY9" fmla="*/ 7186400 h 8590988"/>
                  <a:gd name="connsiteX10" fmla="*/ 1678286 w 4384140"/>
                  <a:gd name="connsiteY10" fmla="*/ 6956328 h 8590988"/>
                  <a:gd name="connsiteX11" fmla="*/ 1612835 w 4384140"/>
                  <a:gd name="connsiteY11" fmla="*/ 6759575 h 8590988"/>
                  <a:gd name="connsiteX12" fmla="*/ 1592472 w 4384140"/>
                  <a:gd name="connsiteY12" fmla="*/ 6529776 h 8590988"/>
                  <a:gd name="connsiteX13" fmla="*/ 1876440 w 4384140"/>
                  <a:gd name="connsiteY13" fmla="*/ 6651969 h 8590988"/>
                  <a:gd name="connsiteX14" fmla="*/ 2108106 w 4384140"/>
                  <a:gd name="connsiteY14" fmla="*/ 6870591 h 8590988"/>
                  <a:gd name="connsiteX15" fmla="*/ 2599668 w 4384140"/>
                  <a:gd name="connsiteY15" fmla="*/ 7409298 h 8590988"/>
                  <a:gd name="connsiteX16" fmla="*/ 3353065 w 4384140"/>
                  <a:gd name="connsiteY16" fmla="*/ 7767208 h 8590988"/>
                  <a:gd name="connsiteX17" fmla="*/ 3026979 w 4384140"/>
                  <a:gd name="connsiteY17" fmla="*/ 7218352 h 8590988"/>
                  <a:gd name="connsiteX18" fmla="*/ 2756381 w 4384140"/>
                  <a:gd name="connsiteY18" fmla="*/ 6773729 h 8590988"/>
                  <a:gd name="connsiteX19" fmla="*/ 3901086 w 4384140"/>
                  <a:gd name="connsiteY19" fmla="*/ 6905644 h 8590988"/>
                  <a:gd name="connsiteX20" fmla="*/ 3279088 w 4384140"/>
                  <a:gd name="connsiteY20" fmla="*/ 6482242 h 8590988"/>
                  <a:gd name="connsiteX21" fmla="*/ 2304727 w 4384140"/>
                  <a:gd name="connsiteY21" fmla="*/ 6347561 h 8590988"/>
                  <a:gd name="connsiteX22" fmla="*/ 2123680 w 4384140"/>
                  <a:gd name="connsiteY22" fmla="*/ 6181521 h 8590988"/>
                  <a:gd name="connsiteX23" fmla="*/ 2763193 w 4384140"/>
                  <a:gd name="connsiteY23" fmla="*/ 6166762 h 8590988"/>
                  <a:gd name="connsiteX24" fmla="*/ 3407578 w 4384140"/>
                  <a:gd name="connsiteY24" fmla="*/ 6248858 h 8590988"/>
                  <a:gd name="connsiteX25" fmla="*/ 4188231 w 4384140"/>
                  <a:gd name="connsiteY25" fmla="*/ 6340182 h 8590988"/>
                  <a:gd name="connsiteX26" fmla="*/ 3547746 w 4384140"/>
                  <a:gd name="connsiteY26" fmla="*/ 5996107 h 8590988"/>
                  <a:gd name="connsiteX27" fmla="*/ 4383883 w 4384140"/>
                  <a:gd name="connsiteY27" fmla="*/ 5735056 h 8590988"/>
                  <a:gd name="connsiteX28" fmla="*/ 3630086 w 4384140"/>
                  <a:gd name="connsiteY28" fmla="*/ 5600756 h 8590988"/>
                  <a:gd name="connsiteX29" fmla="*/ 3052352 w 4384140"/>
                  <a:gd name="connsiteY29" fmla="*/ 5609002 h 8590988"/>
                  <a:gd name="connsiteX30" fmla="*/ 2049635 w 4384140"/>
                  <a:gd name="connsiteY30" fmla="*/ 5382903 h 8590988"/>
                  <a:gd name="connsiteX31" fmla="*/ 2845595 w 4384140"/>
                  <a:gd name="connsiteY31" fmla="*/ 5241225 h 8590988"/>
                  <a:gd name="connsiteX32" fmla="*/ 3252048 w 4384140"/>
                  <a:gd name="connsiteY32" fmla="*/ 5242469 h 8590988"/>
                  <a:gd name="connsiteX33" fmla="*/ 3511732 w 4384140"/>
                  <a:gd name="connsiteY33" fmla="*/ 5243390 h 8590988"/>
                  <a:gd name="connsiteX34" fmla="*/ 3949817 w 4384140"/>
                  <a:gd name="connsiteY34" fmla="*/ 5282400 h 8590988"/>
                  <a:gd name="connsiteX35" fmla="*/ 4235168 w 4384140"/>
                  <a:gd name="connsiteY35" fmla="*/ 5173284 h 8590988"/>
                  <a:gd name="connsiteX36" fmla="*/ 2002333 w 4384140"/>
                  <a:gd name="connsiteY36" fmla="*/ 4655670 h 8590988"/>
                  <a:gd name="connsiteX37" fmla="*/ 3608503 w 4384140"/>
                  <a:gd name="connsiteY37" fmla="*/ 4509682 h 8590988"/>
                  <a:gd name="connsiteX38" fmla="*/ 4142612 w 4384140"/>
                  <a:gd name="connsiteY38" fmla="*/ 4341007 h 8590988"/>
                  <a:gd name="connsiteX39" fmla="*/ 4149376 w 4384140"/>
                  <a:gd name="connsiteY39" fmla="*/ 4310189 h 8590988"/>
                  <a:gd name="connsiteX40" fmla="*/ 4155822 w 4384140"/>
                  <a:gd name="connsiteY40" fmla="*/ 4310165 h 8590988"/>
                  <a:gd name="connsiteX41" fmla="*/ 4152602 w 4384140"/>
                  <a:gd name="connsiteY41" fmla="*/ 4295495 h 8590988"/>
                  <a:gd name="connsiteX42" fmla="*/ 4155822 w 4384140"/>
                  <a:gd name="connsiteY42" fmla="*/ 4280825 h 8590988"/>
                  <a:gd name="connsiteX43" fmla="*/ 4149376 w 4384140"/>
                  <a:gd name="connsiteY43" fmla="*/ 4280800 h 8590988"/>
                  <a:gd name="connsiteX44" fmla="*/ 4142612 w 4384140"/>
                  <a:gd name="connsiteY44" fmla="*/ 4249983 h 8590988"/>
                  <a:gd name="connsiteX45" fmla="*/ 3608503 w 4384140"/>
                  <a:gd name="connsiteY45" fmla="*/ 4081308 h 8590988"/>
                  <a:gd name="connsiteX46" fmla="*/ 2107081 w 4384140"/>
                  <a:gd name="connsiteY46" fmla="*/ 3918015 h 8590988"/>
                  <a:gd name="connsiteX47" fmla="*/ 4235168 w 4384140"/>
                  <a:gd name="connsiteY47" fmla="*/ 3417706 h 8590988"/>
                  <a:gd name="connsiteX48" fmla="*/ 3949817 w 4384140"/>
                  <a:gd name="connsiteY48" fmla="*/ 3308590 h 8590988"/>
                  <a:gd name="connsiteX49" fmla="*/ 3511732 w 4384140"/>
                  <a:gd name="connsiteY49" fmla="*/ 3347600 h 8590988"/>
                  <a:gd name="connsiteX50" fmla="*/ 3252048 w 4384140"/>
                  <a:gd name="connsiteY50" fmla="*/ 3348521 h 8590988"/>
                  <a:gd name="connsiteX51" fmla="*/ 2845595 w 4384140"/>
                  <a:gd name="connsiteY51" fmla="*/ 3349764 h 8590988"/>
                  <a:gd name="connsiteX52" fmla="*/ 2087722 w 4384140"/>
                  <a:gd name="connsiteY52" fmla="*/ 3199437 h 8590988"/>
                  <a:gd name="connsiteX53" fmla="*/ 3052352 w 4384140"/>
                  <a:gd name="connsiteY53" fmla="*/ 2981988 h 8590988"/>
                  <a:gd name="connsiteX54" fmla="*/ 3630086 w 4384140"/>
                  <a:gd name="connsiteY54" fmla="*/ 2990233 h 8590988"/>
                  <a:gd name="connsiteX55" fmla="*/ 4383883 w 4384140"/>
                  <a:gd name="connsiteY55" fmla="*/ 2855933 h 8590988"/>
                  <a:gd name="connsiteX56" fmla="*/ 3547746 w 4384140"/>
                  <a:gd name="connsiteY56" fmla="*/ 2594882 h 8590988"/>
                  <a:gd name="connsiteX57" fmla="*/ 4188231 w 4384140"/>
                  <a:gd name="connsiteY57" fmla="*/ 2250807 h 8590988"/>
                  <a:gd name="connsiteX58" fmla="*/ 3407578 w 4384140"/>
                  <a:gd name="connsiteY58" fmla="*/ 2342131 h 8590988"/>
                  <a:gd name="connsiteX59" fmla="*/ 2763193 w 4384140"/>
                  <a:gd name="connsiteY59" fmla="*/ 2424228 h 8590988"/>
                  <a:gd name="connsiteX60" fmla="*/ 2123680 w 4384140"/>
                  <a:gd name="connsiteY60" fmla="*/ 2409468 h 8590988"/>
                  <a:gd name="connsiteX61" fmla="*/ 2304727 w 4384140"/>
                  <a:gd name="connsiteY61" fmla="*/ 2243428 h 8590988"/>
                  <a:gd name="connsiteX62" fmla="*/ 3279088 w 4384140"/>
                  <a:gd name="connsiteY62" fmla="*/ 2108747 h 8590988"/>
                  <a:gd name="connsiteX63" fmla="*/ 3901086 w 4384140"/>
                  <a:gd name="connsiteY63" fmla="*/ 1685345 h 8590988"/>
                  <a:gd name="connsiteX64" fmla="*/ 2756381 w 4384140"/>
                  <a:gd name="connsiteY64" fmla="*/ 1817260 h 8590988"/>
                  <a:gd name="connsiteX65" fmla="*/ 3026979 w 4384140"/>
                  <a:gd name="connsiteY65" fmla="*/ 1372637 h 8590988"/>
                  <a:gd name="connsiteX66" fmla="*/ 3353065 w 4384140"/>
                  <a:gd name="connsiteY66" fmla="*/ 823782 h 8590988"/>
                  <a:gd name="connsiteX67" fmla="*/ 2599668 w 4384140"/>
                  <a:gd name="connsiteY67" fmla="*/ 1181691 h 8590988"/>
                  <a:gd name="connsiteX68" fmla="*/ 2108106 w 4384140"/>
                  <a:gd name="connsiteY68" fmla="*/ 1720398 h 8590988"/>
                  <a:gd name="connsiteX69" fmla="*/ 1876440 w 4384140"/>
                  <a:gd name="connsiteY69" fmla="*/ 1939020 h 8590988"/>
                  <a:gd name="connsiteX70" fmla="*/ 1592472 w 4384140"/>
                  <a:gd name="connsiteY70" fmla="*/ 2061213 h 8590988"/>
                  <a:gd name="connsiteX71" fmla="*/ 1612835 w 4384140"/>
                  <a:gd name="connsiteY71" fmla="*/ 1831414 h 8590988"/>
                  <a:gd name="connsiteX72" fmla="*/ 1678286 w 4384140"/>
                  <a:gd name="connsiteY72" fmla="*/ 1634661 h 8590988"/>
                  <a:gd name="connsiteX73" fmla="*/ 1752199 w 4384140"/>
                  <a:gd name="connsiteY73" fmla="*/ 1404590 h 8590988"/>
                  <a:gd name="connsiteX74" fmla="*/ 1885677 w 4384140"/>
                  <a:gd name="connsiteY74" fmla="*/ 1111428 h 8590988"/>
                  <a:gd name="connsiteX75" fmla="*/ 2150935 w 4384140"/>
                  <a:gd name="connsiteY75" fmla="*/ 483397 h 8590988"/>
                  <a:gd name="connsiteX76" fmla="*/ 1470500 w 4384140"/>
                  <a:gd name="connsiteY76" fmla="*/ 1152504 h 8590988"/>
                  <a:gd name="connsiteX77" fmla="*/ 1318688 w 4384140"/>
                  <a:gd name="connsiteY77" fmla="*/ 215887 h 8590988"/>
                  <a:gd name="connsiteX78" fmla="*/ 1103572 w 4384140"/>
                  <a:gd name="connsiteY78" fmla="*/ 1094057 h 8590988"/>
                  <a:gd name="connsiteX79" fmla="*/ 1040364 w 4384140"/>
                  <a:gd name="connsiteY79" fmla="*/ 1503223 h 8590988"/>
                  <a:gd name="connsiteX80" fmla="*/ 862172 w 4384140"/>
                  <a:gd name="connsiteY80" fmla="*/ 1819102 h 8590988"/>
                  <a:gd name="connsiteX81" fmla="*/ 834414 w 4384140"/>
                  <a:gd name="connsiteY81" fmla="*/ 909797 h 8590988"/>
                  <a:gd name="connsiteX82" fmla="*/ 835104 w 4384140"/>
                  <a:gd name="connsiteY82" fmla="*/ 362 h 8590988"/>
                  <a:gd name="connsiteX83" fmla="*/ 344324 w 4384140"/>
                  <a:gd name="connsiteY83" fmla="*/ 1179841 h 8590988"/>
                  <a:gd name="connsiteX84" fmla="*/ 268691 w 4384140"/>
                  <a:gd name="connsiteY84" fmla="*/ 709197 h 8590988"/>
                  <a:gd name="connsiteX85" fmla="*/ 209031 w 4384140"/>
                  <a:gd name="connsiteY85" fmla="*/ 274923 h 8590988"/>
                  <a:gd name="connsiteX86" fmla="*/ 1699 w 4384140"/>
                  <a:gd name="connsiteY86" fmla="*/ 1220431 h 8590988"/>
                  <a:gd name="connsiteX87" fmla="*/ 0 w 4384140"/>
                  <a:gd name="connsiteY87" fmla="*/ 1872845 h 8590988"/>
                  <a:gd name="connsiteX88" fmla="*/ 3645 w 4384140"/>
                  <a:gd name="connsiteY88" fmla="*/ 3542235 h 8590988"/>
                  <a:gd name="connsiteX89" fmla="*/ 5301 w 4384140"/>
                  <a:gd name="connsiteY89" fmla="*/ 4266334 h 8590988"/>
                  <a:gd name="connsiteX90" fmla="*/ 5468 w 4384140"/>
                  <a:gd name="connsiteY90" fmla="*/ 4295495 h 8590988"/>
                  <a:gd name="connsiteX91" fmla="*/ 5301 w 4384140"/>
                  <a:gd name="connsiteY91" fmla="*/ 4324655 h 8590988"/>
                  <a:gd name="connsiteX92" fmla="*/ 3645 w 4384140"/>
                  <a:gd name="connsiteY92" fmla="*/ 5048755 h 8590988"/>
                  <a:gd name="connsiteX93" fmla="*/ 0 w 4384140"/>
                  <a:gd name="connsiteY93" fmla="*/ 6718145 h 8590988"/>
                  <a:gd name="connsiteX94" fmla="*/ 1699 w 4384140"/>
                  <a:gd name="connsiteY94" fmla="*/ 7370558 h 8590988"/>
                  <a:gd name="connsiteX95" fmla="*/ 209031 w 4384140"/>
                  <a:gd name="connsiteY95" fmla="*/ 8316066 h 8590988"/>
                  <a:gd name="connsiteX96" fmla="*/ 268691 w 4384140"/>
                  <a:gd name="connsiteY96" fmla="*/ 7881791 h 8590988"/>
                  <a:gd name="connsiteX97" fmla="*/ 344324 w 4384140"/>
                  <a:gd name="connsiteY97" fmla="*/ 7411148 h 8590988"/>
                  <a:gd name="connsiteX98" fmla="*/ 835104 w 4384140"/>
                  <a:gd name="connsiteY98" fmla="*/ 8590627 h 8590988"/>
                  <a:gd name="connsiteX0" fmla="*/ 835104 w 4384140"/>
                  <a:gd name="connsiteY0" fmla="*/ 8590627 h 8590988"/>
                  <a:gd name="connsiteX1" fmla="*/ 834414 w 4384140"/>
                  <a:gd name="connsiteY1" fmla="*/ 7681192 h 8590988"/>
                  <a:gd name="connsiteX2" fmla="*/ 862172 w 4384140"/>
                  <a:gd name="connsiteY2" fmla="*/ 6771887 h 8590988"/>
                  <a:gd name="connsiteX3" fmla="*/ 1040364 w 4384140"/>
                  <a:gd name="connsiteY3" fmla="*/ 7087765 h 8590988"/>
                  <a:gd name="connsiteX4" fmla="*/ 1103572 w 4384140"/>
                  <a:gd name="connsiteY4" fmla="*/ 7496932 h 8590988"/>
                  <a:gd name="connsiteX5" fmla="*/ 1318688 w 4384140"/>
                  <a:gd name="connsiteY5" fmla="*/ 8375102 h 8590988"/>
                  <a:gd name="connsiteX6" fmla="*/ 1470500 w 4384140"/>
                  <a:gd name="connsiteY6" fmla="*/ 7438485 h 8590988"/>
                  <a:gd name="connsiteX7" fmla="*/ 2150935 w 4384140"/>
                  <a:gd name="connsiteY7" fmla="*/ 8107592 h 8590988"/>
                  <a:gd name="connsiteX8" fmla="*/ 1885677 w 4384140"/>
                  <a:gd name="connsiteY8" fmla="*/ 7479560 h 8590988"/>
                  <a:gd name="connsiteX9" fmla="*/ 1752199 w 4384140"/>
                  <a:gd name="connsiteY9" fmla="*/ 7186400 h 8590988"/>
                  <a:gd name="connsiteX10" fmla="*/ 1678286 w 4384140"/>
                  <a:gd name="connsiteY10" fmla="*/ 6956328 h 8590988"/>
                  <a:gd name="connsiteX11" fmla="*/ 1612835 w 4384140"/>
                  <a:gd name="connsiteY11" fmla="*/ 6759575 h 8590988"/>
                  <a:gd name="connsiteX12" fmla="*/ 1592472 w 4384140"/>
                  <a:gd name="connsiteY12" fmla="*/ 6529776 h 8590988"/>
                  <a:gd name="connsiteX13" fmla="*/ 1876440 w 4384140"/>
                  <a:gd name="connsiteY13" fmla="*/ 6651969 h 8590988"/>
                  <a:gd name="connsiteX14" fmla="*/ 2108106 w 4384140"/>
                  <a:gd name="connsiteY14" fmla="*/ 6870591 h 8590988"/>
                  <a:gd name="connsiteX15" fmla="*/ 2599668 w 4384140"/>
                  <a:gd name="connsiteY15" fmla="*/ 7409298 h 8590988"/>
                  <a:gd name="connsiteX16" fmla="*/ 3353065 w 4384140"/>
                  <a:gd name="connsiteY16" fmla="*/ 7767208 h 8590988"/>
                  <a:gd name="connsiteX17" fmla="*/ 3026979 w 4384140"/>
                  <a:gd name="connsiteY17" fmla="*/ 7218352 h 8590988"/>
                  <a:gd name="connsiteX18" fmla="*/ 2756381 w 4384140"/>
                  <a:gd name="connsiteY18" fmla="*/ 6773729 h 8590988"/>
                  <a:gd name="connsiteX19" fmla="*/ 3901086 w 4384140"/>
                  <a:gd name="connsiteY19" fmla="*/ 6905644 h 8590988"/>
                  <a:gd name="connsiteX20" fmla="*/ 3279088 w 4384140"/>
                  <a:gd name="connsiteY20" fmla="*/ 6482242 h 8590988"/>
                  <a:gd name="connsiteX21" fmla="*/ 2304727 w 4384140"/>
                  <a:gd name="connsiteY21" fmla="*/ 6347561 h 8590988"/>
                  <a:gd name="connsiteX22" fmla="*/ 2123680 w 4384140"/>
                  <a:gd name="connsiteY22" fmla="*/ 6181521 h 8590988"/>
                  <a:gd name="connsiteX23" fmla="*/ 2763193 w 4384140"/>
                  <a:gd name="connsiteY23" fmla="*/ 6166762 h 8590988"/>
                  <a:gd name="connsiteX24" fmla="*/ 3407578 w 4384140"/>
                  <a:gd name="connsiteY24" fmla="*/ 6248858 h 8590988"/>
                  <a:gd name="connsiteX25" fmla="*/ 4188231 w 4384140"/>
                  <a:gd name="connsiteY25" fmla="*/ 6340182 h 8590988"/>
                  <a:gd name="connsiteX26" fmla="*/ 3547746 w 4384140"/>
                  <a:gd name="connsiteY26" fmla="*/ 5996107 h 8590988"/>
                  <a:gd name="connsiteX27" fmla="*/ 4383883 w 4384140"/>
                  <a:gd name="connsiteY27" fmla="*/ 5735056 h 8590988"/>
                  <a:gd name="connsiteX28" fmla="*/ 3630086 w 4384140"/>
                  <a:gd name="connsiteY28" fmla="*/ 5600756 h 8590988"/>
                  <a:gd name="connsiteX29" fmla="*/ 3052352 w 4384140"/>
                  <a:gd name="connsiteY29" fmla="*/ 5609002 h 8590988"/>
                  <a:gd name="connsiteX30" fmla="*/ 2049635 w 4384140"/>
                  <a:gd name="connsiteY30" fmla="*/ 5382903 h 8590988"/>
                  <a:gd name="connsiteX31" fmla="*/ 2845595 w 4384140"/>
                  <a:gd name="connsiteY31" fmla="*/ 5241225 h 8590988"/>
                  <a:gd name="connsiteX32" fmla="*/ 3252048 w 4384140"/>
                  <a:gd name="connsiteY32" fmla="*/ 5242469 h 8590988"/>
                  <a:gd name="connsiteX33" fmla="*/ 3511732 w 4384140"/>
                  <a:gd name="connsiteY33" fmla="*/ 5243390 h 8590988"/>
                  <a:gd name="connsiteX34" fmla="*/ 3949817 w 4384140"/>
                  <a:gd name="connsiteY34" fmla="*/ 5282400 h 8590988"/>
                  <a:gd name="connsiteX35" fmla="*/ 4235168 w 4384140"/>
                  <a:gd name="connsiteY35" fmla="*/ 5173284 h 8590988"/>
                  <a:gd name="connsiteX36" fmla="*/ 2002333 w 4384140"/>
                  <a:gd name="connsiteY36" fmla="*/ 4655670 h 8590988"/>
                  <a:gd name="connsiteX37" fmla="*/ 3608503 w 4384140"/>
                  <a:gd name="connsiteY37" fmla="*/ 4509682 h 8590988"/>
                  <a:gd name="connsiteX38" fmla="*/ 4142612 w 4384140"/>
                  <a:gd name="connsiteY38" fmla="*/ 4341007 h 8590988"/>
                  <a:gd name="connsiteX39" fmla="*/ 4149376 w 4384140"/>
                  <a:gd name="connsiteY39" fmla="*/ 4310189 h 8590988"/>
                  <a:gd name="connsiteX40" fmla="*/ 4155822 w 4384140"/>
                  <a:gd name="connsiteY40" fmla="*/ 4310165 h 8590988"/>
                  <a:gd name="connsiteX41" fmla="*/ 4152602 w 4384140"/>
                  <a:gd name="connsiteY41" fmla="*/ 4295495 h 8590988"/>
                  <a:gd name="connsiteX42" fmla="*/ 4155822 w 4384140"/>
                  <a:gd name="connsiteY42" fmla="*/ 4280825 h 8590988"/>
                  <a:gd name="connsiteX43" fmla="*/ 4149376 w 4384140"/>
                  <a:gd name="connsiteY43" fmla="*/ 4280800 h 8590988"/>
                  <a:gd name="connsiteX44" fmla="*/ 4142612 w 4384140"/>
                  <a:gd name="connsiteY44" fmla="*/ 4249983 h 8590988"/>
                  <a:gd name="connsiteX45" fmla="*/ 3608503 w 4384140"/>
                  <a:gd name="connsiteY45" fmla="*/ 4081308 h 8590988"/>
                  <a:gd name="connsiteX46" fmla="*/ 2107081 w 4384140"/>
                  <a:gd name="connsiteY46" fmla="*/ 3918015 h 8590988"/>
                  <a:gd name="connsiteX47" fmla="*/ 4235168 w 4384140"/>
                  <a:gd name="connsiteY47" fmla="*/ 3417706 h 8590988"/>
                  <a:gd name="connsiteX48" fmla="*/ 3949817 w 4384140"/>
                  <a:gd name="connsiteY48" fmla="*/ 3308590 h 8590988"/>
                  <a:gd name="connsiteX49" fmla="*/ 3511732 w 4384140"/>
                  <a:gd name="connsiteY49" fmla="*/ 3347600 h 8590988"/>
                  <a:gd name="connsiteX50" fmla="*/ 3252048 w 4384140"/>
                  <a:gd name="connsiteY50" fmla="*/ 3348521 h 8590988"/>
                  <a:gd name="connsiteX51" fmla="*/ 2845595 w 4384140"/>
                  <a:gd name="connsiteY51" fmla="*/ 3349764 h 8590988"/>
                  <a:gd name="connsiteX52" fmla="*/ 2087722 w 4384140"/>
                  <a:gd name="connsiteY52" fmla="*/ 3199437 h 8590988"/>
                  <a:gd name="connsiteX53" fmla="*/ 3052352 w 4384140"/>
                  <a:gd name="connsiteY53" fmla="*/ 2981988 h 8590988"/>
                  <a:gd name="connsiteX54" fmla="*/ 3630086 w 4384140"/>
                  <a:gd name="connsiteY54" fmla="*/ 2990233 h 8590988"/>
                  <a:gd name="connsiteX55" fmla="*/ 4383883 w 4384140"/>
                  <a:gd name="connsiteY55" fmla="*/ 2855933 h 8590988"/>
                  <a:gd name="connsiteX56" fmla="*/ 3547746 w 4384140"/>
                  <a:gd name="connsiteY56" fmla="*/ 2594882 h 8590988"/>
                  <a:gd name="connsiteX57" fmla="*/ 4188231 w 4384140"/>
                  <a:gd name="connsiteY57" fmla="*/ 2250807 h 8590988"/>
                  <a:gd name="connsiteX58" fmla="*/ 3407578 w 4384140"/>
                  <a:gd name="connsiteY58" fmla="*/ 2342131 h 8590988"/>
                  <a:gd name="connsiteX59" fmla="*/ 2763193 w 4384140"/>
                  <a:gd name="connsiteY59" fmla="*/ 2424228 h 8590988"/>
                  <a:gd name="connsiteX60" fmla="*/ 1857043 w 4384140"/>
                  <a:gd name="connsiteY60" fmla="*/ 2539253 h 8590988"/>
                  <a:gd name="connsiteX61" fmla="*/ 2304727 w 4384140"/>
                  <a:gd name="connsiteY61" fmla="*/ 2243428 h 8590988"/>
                  <a:gd name="connsiteX62" fmla="*/ 3279088 w 4384140"/>
                  <a:gd name="connsiteY62" fmla="*/ 2108747 h 8590988"/>
                  <a:gd name="connsiteX63" fmla="*/ 3901086 w 4384140"/>
                  <a:gd name="connsiteY63" fmla="*/ 1685345 h 8590988"/>
                  <a:gd name="connsiteX64" fmla="*/ 2756381 w 4384140"/>
                  <a:gd name="connsiteY64" fmla="*/ 1817260 h 8590988"/>
                  <a:gd name="connsiteX65" fmla="*/ 3026979 w 4384140"/>
                  <a:gd name="connsiteY65" fmla="*/ 1372637 h 8590988"/>
                  <a:gd name="connsiteX66" fmla="*/ 3353065 w 4384140"/>
                  <a:gd name="connsiteY66" fmla="*/ 823782 h 8590988"/>
                  <a:gd name="connsiteX67" fmla="*/ 2599668 w 4384140"/>
                  <a:gd name="connsiteY67" fmla="*/ 1181691 h 8590988"/>
                  <a:gd name="connsiteX68" fmla="*/ 2108106 w 4384140"/>
                  <a:gd name="connsiteY68" fmla="*/ 1720398 h 8590988"/>
                  <a:gd name="connsiteX69" fmla="*/ 1876440 w 4384140"/>
                  <a:gd name="connsiteY69" fmla="*/ 1939020 h 8590988"/>
                  <a:gd name="connsiteX70" fmla="*/ 1592472 w 4384140"/>
                  <a:gd name="connsiteY70" fmla="*/ 2061213 h 8590988"/>
                  <a:gd name="connsiteX71" fmla="*/ 1612835 w 4384140"/>
                  <a:gd name="connsiteY71" fmla="*/ 1831414 h 8590988"/>
                  <a:gd name="connsiteX72" fmla="*/ 1678286 w 4384140"/>
                  <a:gd name="connsiteY72" fmla="*/ 1634661 h 8590988"/>
                  <a:gd name="connsiteX73" fmla="*/ 1752199 w 4384140"/>
                  <a:gd name="connsiteY73" fmla="*/ 1404590 h 8590988"/>
                  <a:gd name="connsiteX74" fmla="*/ 1885677 w 4384140"/>
                  <a:gd name="connsiteY74" fmla="*/ 1111428 h 8590988"/>
                  <a:gd name="connsiteX75" fmla="*/ 2150935 w 4384140"/>
                  <a:gd name="connsiteY75" fmla="*/ 483397 h 8590988"/>
                  <a:gd name="connsiteX76" fmla="*/ 1470500 w 4384140"/>
                  <a:gd name="connsiteY76" fmla="*/ 1152504 h 8590988"/>
                  <a:gd name="connsiteX77" fmla="*/ 1318688 w 4384140"/>
                  <a:gd name="connsiteY77" fmla="*/ 215887 h 8590988"/>
                  <a:gd name="connsiteX78" fmla="*/ 1103572 w 4384140"/>
                  <a:gd name="connsiteY78" fmla="*/ 1094057 h 8590988"/>
                  <a:gd name="connsiteX79" fmla="*/ 1040364 w 4384140"/>
                  <a:gd name="connsiteY79" fmla="*/ 1503223 h 8590988"/>
                  <a:gd name="connsiteX80" fmla="*/ 862172 w 4384140"/>
                  <a:gd name="connsiteY80" fmla="*/ 1819102 h 8590988"/>
                  <a:gd name="connsiteX81" fmla="*/ 834414 w 4384140"/>
                  <a:gd name="connsiteY81" fmla="*/ 909797 h 8590988"/>
                  <a:gd name="connsiteX82" fmla="*/ 835104 w 4384140"/>
                  <a:gd name="connsiteY82" fmla="*/ 362 h 8590988"/>
                  <a:gd name="connsiteX83" fmla="*/ 344324 w 4384140"/>
                  <a:gd name="connsiteY83" fmla="*/ 1179841 h 8590988"/>
                  <a:gd name="connsiteX84" fmla="*/ 268691 w 4384140"/>
                  <a:gd name="connsiteY84" fmla="*/ 709197 h 8590988"/>
                  <a:gd name="connsiteX85" fmla="*/ 209031 w 4384140"/>
                  <a:gd name="connsiteY85" fmla="*/ 274923 h 8590988"/>
                  <a:gd name="connsiteX86" fmla="*/ 1699 w 4384140"/>
                  <a:gd name="connsiteY86" fmla="*/ 1220431 h 8590988"/>
                  <a:gd name="connsiteX87" fmla="*/ 0 w 4384140"/>
                  <a:gd name="connsiteY87" fmla="*/ 1872845 h 8590988"/>
                  <a:gd name="connsiteX88" fmla="*/ 3645 w 4384140"/>
                  <a:gd name="connsiteY88" fmla="*/ 3542235 h 8590988"/>
                  <a:gd name="connsiteX89" fmla="*/ 5301 w 4384140"/>
                  <a:gd name="connsiteY89" fmla="*/ 4266334 h 8590988"/>
                  <a:gd name="connsiteX90" fmla="*/ 5468 w 4384140"/>
                  <a:gd name="connsiteY90" fmla="*/ 4295495 h 8590988"/>
                  <a:gd name="connsiteX91" fmla="*/ 5301 w 4384140"/>
                  <a:gd name="connsiteY91" fmla="*/ 4324655 h 8590988"/>
                  <a:gd name="connsiteX92" fmla="*/ 3645 w 4384140"/>
                  <a:gd name="connsiteY92" fmla="*/ 5048755 h 8590988"/>
                  <a:gd name="connsiteX93" fmla="*/ 0 w 4384140"/>
                  <a:gd name="connsiteY93" fmla="*/ 6718145 h 8590988"/>
                  <a:gd name="connsiteX94" fmla="*/ 1699 w 4384140"/>
                  <a:gd name="connsiteY94" fmla="*/ 7370558 h 8590988"/>
                  <a:gd name="connsiteX95" fmla="*/ 209031 w 4384140"/>
                  <a:gd name="connsiteY95" fmla="*/ 8316066 h 8590988"/>
                  <a:gd name="connsiteX96" fmla="*/ 268691 w 4384140"/>
                  <a:gd name="connsiteY96" fmla="*/ 7881791 h 8590988"/>
                  <a:gd name="connsiteX97" fmla="*/ 344324 w 4384140"/>
                  <a:gd name="connsiteY97" fmla="*/ 7411148 h 8590988"/>
                  <a:gd name="connsiteX98" fmla="*/ 835104 w 4384140"/>
                  <a:gd name="connsiteY98" fmla="*/ 8590627 h 8590988"/>
                  <a:gd name="connsiteX0" fmla="*/ 835104 w 4384140"/>
                  <a:gd name="connsiteY0" fmla="*/ 8590627 h 8590988"/>
                  <a:gd name="connsiteX1" fmla="*/ 834414 w 4384140"/>
                  <a:gd name="connsiteY1" fmla="*/ 7681192 h 8590988"/>
                  <a:gd name="connsiteX2" fmla="*/ 862172 w 4384140"/>
                  <a:gd name="connsiteY2" fmla="*/ 6771887 h 8590988"/>
                  <a:gd name="connsiteX3" fmla="*/ 1040364 w 4384140"/>
                  <a:gd name="connsiteY3" fmla="*/ 7087765 h 8590988"/>
                  <a:gd name="connsiteX4" fmla="*/ 1103572 w 4384140"/>
                  <a:gd name="connsiteY4" fmla="*/ 7496932 h 8590988"/>
                  <a:gd name="connsiteX5" fmla="*/ 1318688 w 4384140"/>
                  <a:gd name="connsiteY5" fmla="*/ 8375102 h 8590988"/>
                  <a:gd name="connsiteX6" fmla="*/ 1470500 w 4384140"/>
                  <a:gd name="connsiteY6" fmla="*/ 7438485 h 8590988"/>
                  <a:gd name="connsiteX7" fmla="*/ 2150935 w 4384140"/>
                  <a:gd name="connsiteY7" fmla="*/ 8107592 h 8590988"/>
                  <a:gd name="connsiteX8" fmla="*/ 1885677 w 4384140"/>
                  <a:gd name="connsiteY8" fmla="*/ 7479560 h 8590988"/>
                  <a:gd name="connsiteX9" fmla="*/ 1752199 w 4384140"/>
                  <a:gd name="connsiteY9" fmla="*/ 7186400 h 8590988"/>
                  <a:gd name="connsiteX10" fmla="*/ 1678286 w 4384140"/>
                  <a:gd name="connsiteY10" fmla="*/ 6956328 h 8590988"/>
                  <a:gd name="connsiteX11" fmla="*/ 1612835 w 4384140"/>
                  <a:gd name="connsiteY11" fmla="*/ 6759575 h 8590988"/>
                  <a:gd name="connsiteX12" fmla="*/ 1592472 w 4384140"/>
                  <a:gd name="connsiteY12" fmla="*/ 6529776 h 8590988"/>
                  <a:gd name="connsiteX13" fmla="*/ 1876440 w 4384140"/>
                  <a:gd name="connsiteY13" fmla="*/ 6651969 h 8590988"/>
                  <a:gd name="connsiteX14" fmla="*/ 2108106 w 4384140"/>
                  <a:gd name="connsiteY14" fmla="*/ 6870591 h 8590988"/>
                  <a:gd name="connsiteX15" fmla="*/ 2599668 w 4384140"/>
                  <a:gd name="connsiteY15" fmla="*/ 7409298 h 8590988"/>
                  <a:gd name="connsiteX16" fmla="*/ 3353065 w 4384140"/>
                  <a:gd name="connsiteY16" fmla="*/ 7767208 h 8590988"/>
                  <a:gd name="connsiteX17" fmla="*/ 3026979 w 4384140"/>
                  <a:gd name="connsiteY17" fmla="*/ 7218352 h 8590988"/>
                  <a:gd name="connsiteX18" fmla="*/ 2756381 w 4384140"/>
                  <a:gd name="connsiteY18" fmla="*/ 6773729 h 8590988"/>
                  <a:gd name="connsiteX19" fmla="*/ 3901086 w 4384140"/>
                  <a:gd name="connsiteY19" fmla="*/ 6905644 h 8590988"/>
                  <a:gd name="connsiteX20" fmla="*/ 3279088 w 4384140"/>
                  <a:gd name="connsiteY20" fmla="*/ 6482242 h 8590988"/>
                  <a:gd name="connsiteX21" fmla="*/ 2304727 w 4384140"/>
                  <a:gd name="connsiteY21" fmla="*/ 6347561 h 8590988"/>
                  <a:gd name="connsiteX22" fmla="*/ 1666586 w 4384140"/>
                  <a:gd name="connsiteY22" fmla="*/ 6103647 h 8590988"/>
                  <a:gd name="connsiteX23" fmla="*/ 2763193 w 4384140"/>
                  <a:gd name="connsiteY23" fmla="*/ 6166762 h 8590988"/>
                  <a:gd name="connsiteX24" fmla="*/ 3407578 w 4384140"/>
                  <a:gd name="connsiteY24" fmla="*/ 6248858 h 8590988"/>
                  <a:gd name="connsiteX25" fmla="*/ 4188231 w 4384140"/>
                  <a:gd name="connsiteY25" fmla="*/ 6340182 h 8590988"/>
                  <a:gd name="connsiteX26" fmla="*/ 3547746 w 4384140"/>
                  <a:gd name="connsiteY26" fmla="*/ 5996107 h 8590988"/>
                  <a:gd name="connsiteX27" fmla="*/ 4383883 w 4384140"/>
                  <a:gd name="connsiteY27" fmla="*/ 5735056 h 8590988"/>
                  <a:gd name="connsiteX28" fmla="*/ 3630086 w 4384140"/>
                  <a:gd name="connsiteY28" fmla="*/ 5600756 h 8590988"/>
                  <a:gd name="connsiteX29" fmla="*/ 3052352 w 4384140"/>
                  <a:gd name="connsiteY29" fmla="*/ 5609002 h 8590988"/>
                  <a:gd name="connsiteX30" fmla="*/ 2049635 w 4384140"/>
                  <a:gd name="connsiteY30" fmla="*/ 5382903 h 8590988"/>
                  <a:gd name="connsiteX31" fmla="*/ 2845595 w 4384140"/>
                  <a:gd name="connsiteY31" fmla="*/ 5241225 h 8590988"/>
                  <a:gd name="connsiteX32" fmla="*/ 3252048 w 4384140"/>
                  <a:gd name="connsiteY32" fmla="*/ 5242469 h 8590988"/>
                  <a:gd name="connsiteX33" fmla="*/ 3511732 w 4384140"/>
                  <a:gd name="connsiteY33" fmla="*/ 5243390 h 8590988"/>
                  <a:gd name="connsiteX34" fmla="*/ 3949817 w 4384140"/>
                  <a:gd name="connsiteY34" fmla="*/ 5282400 h 8590988"/>
                  <a:gd name="connsiteX35" fmla="*/ 4235168 w 4384140"/>
                  <a:gd name="connsiteY35" fmla="*/ 5173284 h 8590988"/>
                  <a:gd name="connsiteX36" fmla="*/ 2002333 w 4384140"/>
                  <a:gd name="connsiteY36" fmla="*/ 4655670 h 8590988"/>
                  <a:gd name="connsiteX37" fmla="*/ 3608503 w 4384140"/>
                  <a:gd name="connsiteY37" fmla="*/ 4509682 h 8590988"/>
                  <a:gd name="connsiteX38" fmla="*/ 4142612 w 4384140"/>
                  <a:gd name="connsiteY38" fmla="*/ 4341007 h 8590988"/>
                  <a:gd name="connsiteX39" fmla="*/ 4149376 w 4384140"/>
                  <a:gd name="connsiteY39" fmla="*/ 4310189 h 8590988"/>
                  <a:gd name="connsiteX40" fmla="*/ 4155822 w 4384140"/>
                  <a:gd name="connsiteY40" fmla="*/ 4310165 h 8590988"/>
                  <a:gd name="connsiteX41" fmla="*/ 4152602 w 4384140"/>
                  <a:gd name="connsiteY41" fmla="*/ 4295495 h 8590988"/>
                  <a:gd name="connsiteX42" fmla="*/ 4155822 w 4384140"/>
                  <a:gd name="connsiteY42" fmla="*/ 4280825 h 8590988"/>
                  <a:gd name="connsiteX43" fmla="*/ 4149376 w 4384140"/>
                  <a:gd name="connsiteY43" fmla="*/ 4280800 h 8590988"/>
                  <a:gd name="connsiteX44" fmla="*/ 4142612 w 4384140"/>
                  <a:gd name="connsiteY44" fmla="*/ 4249983 h 8590988"/>
                  <a:gd name="connsiteX45" fmla="*/ 3608503 w 4384140"/>
                  <a:gd name="connsiteY45" fmla="*/ 4081308 h 8590988"/>
                  <a:gd name="connsiteX46" fmla="*/ 2107081 w 4384140"/>
                  <a:gd name="connsiteY46" fmla="*/ 3918015 h 8590988"/>
                  <a:gd name="connsiteX47" fmla="*/ 4235168 w 4384140"/>
                  <a:gd name="connsiteY47" fmla="*/ 3417706 h 8590988"/>
                  <a:gd name="connsiteX48" fmla="*/ 3949817 w 4384140"/>
                  <a:gd name="connsiteY48" fmla="*/ 3308590 h 8590988"/>
                  <a:gd name="connsiteX49" fmla="*/ 3511732 w 4384140"/>
                  <a:gd name="connsiteY49" fmla="*/ 3347600 h 8590988"/>
                  <a:gd name="connsiteX50" fmla="*/ 3252048 w 4384140"/>
                  <a:gd name="connsiteY50" fmla="*/ 3348521 h 8590988"/>
                  <a:gd name="connsiteX51" fmla="*/ 2845595 w 4384140"/>
                  <a:gd name="connsiteY51" fmla="*/ 3349764 h 8590988"/>
                  <a:gd name="connsiteX52" fmla="*/ 2087722 w 4384140"/>
                  <a:gd name="connsiteY52" fmla="*/ 3199437 h 8590988"/>
                  <a:gd name="connsiteX53" fmla="*/ 3052352 w 4384140"/>
                  <a:gd name="connsiteY53" fmla="*/ 2981988 h 8590988"/>
                  <a:gd name="connsiteX54" fmla="*/ 3630086 w 4384140"/>
                  <a:gd name="connsiteY54" fmla="*/ 2990233 h 8590988"/>
                  <a:gd name="connsiteX55" fmla="*/ 4383883 w 4384140"/>
                  <a:gd name="connsiteY55" fmla="*/ 2855933 h 8590988"/>
                  <a:gd name="connsiteX56" fmla="*/ 3547746 w 4384140"/>
                  <a:gd name="connsiteY56" fmla="*/ 2594882 h 8590988"/>
                  <a:gd name="connsiteX57" fmla="*/ 4188231 w 4384140"/>
                  <a:gd name="connsiteY57" fmla="*/ 2250807 h 8590988"/>
                  <a:gd name="connsiteX58" fmla="*/ 3407578 w 4384140"/>
                  <a:gd name="connsiteY58" fmla="*/ 2342131 h 8590988"/>
                  <a:gd name="connsiteX59" fmla="*/ 2763193 w 4384140"/>
                  <a:gd name="connsiteY59" fmla="*/ 2424228 h 8590988"/>
                  <a:gd name="connsiteX60" fmla="*/ 1857043 w 4384140"/>
                  <a:gd name="connsiteY60" fmla="*/ 2539253 h 8590988"/>
                  <a:gd name="connsiteX61" fmla="*/ 2304727 w 4384140"/>
                  <a:gd name="connsiteY61" fmla="*/ 2243428 h 8590988"/>
                  <a:gd name="connsiteX62" fmla="*/ 3279088 w 4384140"/>
                  <a:gd name="connsiteY62" fmla="*/ 2108747 h 8590988"/>
                  <a:gd name="connsiteX63" fmla="*/ 3901086 w 4384140"/>
                  <a:gd name="connsiteY63" fmla="*/ 1685345 h 8590988"/>
                  <a:gd name="connsiteX64" fmla="*/ 2756381 w 4384140"/>
                  <a:gd name="connsiteY64" fmla="*/ 1817260 h 8590988"/>
                  <a:gd name="connsiteX65" fmla="*/ 3026979 w 4384140"/>
                  <a:gd name="connsiteY65" fmla="*/ 1372637 h 8590988"/>
                  <a:gd name="connsiteX66" fmla="*/ 3353065 w 4384140"/>
                  <a:gd name="connsiteY66" fmla="*/ 823782 h 8590988"/>
                  <a:gd name="connsiteX67" fmla="*/ 2599668 w 4384140"/>
                  <a:gd name="connsiteY67" fmla="*/ 1181691 h 8590988"/>
                  <a:gd name="connsiteX68" fmla="*/ 2108106 w 4384140"/>
                  <a:gd name="connsiteY68" fmla="*/ 1720398 h 8590988"/>
                  <a:gd name="connsiteX69" fmla="*/ 1876440 w 4384140"/>
                  <a:gd name="connsiteY69" fmla="*/ 1939020 h 8590988"/>
                  <a:gd name="connsiteX70" fmla="*/ 1592472 w 4384140"/>
                  <a:gd name="connsiteY70" fmla="*/ 2061213 h 8590988"/>
                  <a:gd name="connsiteX71" fmla="*/ 1612835 w 4384140"/>
                  <a:gd name="connsiteY71" fmla="*/ 1831414 h 8590988"/>
                  <a:gd name="connsiteX72" fmla="*/ 1678286 w 4384140"/>
                  <a:gd name="connsiteY72" fmla="*/ 1634661 h 8590988"/>
                  <a:gd name="connsiteX73" fmla="*/ 1752199 w 4384140"/>
                  <a:gd name="connsiteY73" fmla="*/ 1404590 h 8590988"/>
                  <a:gd name="connsiteX74" fmla="*/ 1885677 w 4384140"/>
                  <a:gd name="connsiteY74" fmla="*/ 1111428 h 8590988"/>
                  <a:gd name="connsiteX75" fmla="*/ 2150935 w 4384140"/>
                  <a:gd name="connsiteY75" fmla="*/ 483397 h 8590988"/>
                  <a:gd name="connsiteX76" fmla="*/ 1470500 w 4384140"/>
                  <a:gd name="connsiteY76" fmla="*/ 1152504 h 8590988"/>
                  <a:gd name="connsiteX77" fmla="*/ 1318688 w 4384140"/>
                  <a:gd name="connsiteY77" fmla="*/ 215887 h 8590988"/>
                  <a:gd name="connsiteX78" fmla="*/ 1103572 w 4384140"/>
                  <a:gd name="connsiteY78" fmla="*/ 1094057 h 8590988"/>
                  <a:gd name="connsiteX79" fmla="*/ 1040364 w 4384140"/>
                  <a:gd name="connsiteY79" fmla="*/ 1503223 h 8590988"/>
                  <a:gd name="connsiteX80" fmla="*/ 862172 w 4384140"/>
                  <a:gd name="connsiteY80" fmla="*/ 1819102 h 8590988"/>
                  <a:gd name="connsiteX81" fmla="*/ 834414 w 4384140"/>
                  <a:gd name="connsiteY81" fmla="*/ 909797 h 8590988"/>
                  <a:gd name="connsiteX82" fmla="*/ 835104 w 4384140"/>
                  <a:gd name="connsiteY82" fmla="*/ 362 h 8590988"/>
                  <a:gd name="connsiteX83" fmla="*/ 344324 w 4384140"/>
                  <a:gd name="connsiteY83" fmla="*/ 1179841 h 8590988"/>
                  <a:gd name="connsiteX84" fmla="*/ 268691 w 4384140"/>
                  <a:gd name="connsiteY84" fmla="*/ 709197 h 8590988"/>
                  <a:gd name="connsiteX85" fmla="*/ 209031 w 4384140"/>
                  <a:gd name="connsiteY85" fmla="*/ 274923 h 8590988"/>
                  <a:gd name="connsiteX86" fmla="*/ 1699 w 4384140"/>
                  <a:gd name="connsiteY86" fmla="*/ 1220431 h 8590988"/>
                  <a:gd name="connsiteX87" fmla="*/ 0 w 4384140"/>
                  <a:gd name="connsiteY87" fmla="*/ 1872845 h 8590988"/>
                  <a:gd name="connsiteX88" fmla="*/ 3645 w 4384140"/>
                  <a:gd name="connsiteY88" fmla="*/ 3542235 h 8590988"/>
                  <a:gd name="connsiteX89" fmla="*/ 5301 w 4384140"/>
                  <a:gd name="connsiteY89" fmla="*/ 4266334 h 8590988"/>
                  <a:gd name="connsiteX90" fmla="*/ 5468 w 4384140"/>
                  <a:gd name="connsiteY90" fmla="*/ 4295495 h 8590988"/>
                  <a:gd name="connsiteX91" fmla="*/ 5301 w 4384140"/>
                  <a:gd name="connsiteY91" fmla="*/ 4324655 h 8590988"/>
                  <a:gd name="connsiteX92" fmla="*/ 3645 w 4384140"/>
                  <a:gd name="connsiteY92" fmla="*/ 5048755 h 8590988"/>
                  <a:gd name="connsiteX93" fmla="*/ 0 w 4384140"/>
                  <a:gd name="connsiteY93" fmla="*/ 6718145 h 8590988"/>
                  <a:gd name="connsiteX94" fmla="*/ 1699 w 4384140"/>
                  <a:gd name="connsiteY94" fmla="*/ 7370558 h 8590988"/>
                  <a:gd name="connsiteX95" fmla="*/ 209031 w 4384140"/>
                  <a:gd name="connsiteY95" fmla="*/ 8316066 h 8590988"/>
                  <a:gd name="connsiteX96" fmla="*/ 268691 w 4384140"/>
                  <a:gd name="connsiteY96" fmla="*/ 7881791 h 8590988"/>
                  <a:gd name="connsiteX97" fmla="*/ 344324 w 4384140"/>
                  <a:gd name="connsiteY97" fmla="*/ 7411148 h 8590988"/>
                  <a:gd name="connsiteX98" fmla="*/ 835104 w 4384140"/>
                  <a:gd name="connsiteY98" fmla="*/ 8590627 h 8590988"/>
                  <a:gd name="connsiteX0" fmla="*/ 835104 w 4384140"/>
                  <a:gd name="connsiteY0" fmla="*/ 8590627 h 8590988"/>
                  <a:gd name="connsiteX1" fmla="*/ 834414 w 4384140"/>
                  <a:gd name="connsiteY1" fmla="*/ 7681192 h 8590988"/>
                  <a:gd name="connsiteX2" fmla="*/ 862172 w 4384140"/>
                  <a:gd name="connsiteY2" fmla="*/ 6771887 h 8590988"/>
                  <a:gd name="connsiteX3" fmla="*/ 1040364 w 4384140"/>
                  <a:gd name="connsiteY3" fmla="*/ 7087765 h 8590988"/>
                  <a:gd name="connsiteX4" fmla="*/ 1103572 w 4384140"/>
                  <a:gd name="connsiteY4" fmla="*/ 7496932 h 8590988"/>
                  <a:gd name="connsiteX5" fmla="*/ 1318688 w 4384140"/>
                  <a:gd name="connsiteY5" fmla="*/ 8375102 h 8590988"/>
                  <a:gd name="connsiteX6" fmla="*/ 1470500 w 4384140"/>
                  <a:gd name="connsiteY6" fmla="*/ 7438485 h 8590988"/>
                  <a:gd name="connsiteX7" fmla="*/ 2150935 w 4384140"/>
                  <a:gd name="connsiteY7" fmla="*/ 8107592 h 8590988"/>
                  <a:gd name="connsiteX8" fmla="*/ 1885677 w 4384140"/>
                  <a:gd name="connsiteY8" fmla="*/ 7479560 h 8590988"/>
                  <a:gd name="connsiteX9" fmla="*/ 1752199 w 4384140"/>
                  <a:gd name="connsiteY9" fmla="*/ 7186400 h 8590988"/>
                  <a:gd name="connsiteX10" fmla="*/ 1678286 w 4384140"/>
                  <a:gd name="connsiteY10" fmla="*/ 6956328 h 8590988"/>
                  <a:gd name="connsiteX11" fmla="*/ 1612835 w 4384140"/>
                  <a:gd name="connsiteY11" fmla="*/ 6759575 h 8590988"/>
                  <a:gd name="connsiteX12" fmla="*/ 1592472 w 4384140"/>
                  <a:gd name="connsiteY12" fmla="*/ 6529776 h 8590988"/>
                  <a:gd name="connsiteX13" fmla="*/ 1876440 w 4384140"/>
                  <a:gd name="connsiteY13" fmla="*/ 6651969 h 8590988"/>
                  <a:gd name="connsiteX14" fmla="*/ 2108106 w 4384140"/>
                  <a:gd name="connsiteY14" fmla="*/ 6870591 h 8590988"/>
                  <a:gd name="connsiteX15" fmla="*/ 2599668 w 4384140"/>
                  <a:gd name="connsiteY15" fmla="*/ 7409298 h 8590988"/>
                  <a:gd name="connsiteX16" fmla="*/ 3353065 w 4384140"/>
                  <a:gd name="connsiteY16" fmla="*/ 7767208 h 8590988"/>
                  <a:gd name="connsiteX17" fmla="*/ 3026979 w 4384140"/>
                  <a:gd name="connsiteY17" fmla="*/ 7218352 h 8590988"/>
                  <a:gd name="connsiteX18" fmla="*/ 2756381 w 4384140"/>
                  <a:gd name="connsiteY18" fmla="*/ 6773729 h 8590988"/>
                  <a:gd name="connsiteX19" fmla="*/ 3901086 w 4384140"/>
                  <a:gd name="connsiteY19" fmla="*/ 6905644 h 8590988"/>
                  <a:gd name="connsiteX20" fmla="*/ 3279088 w 4384140"/>
                  <a:gd name="connsiteY20" fmla="*/ 6482242 h 8590988"/>
                  <a:gd name="connsiteX21" fmla="*/ 2304727 w 4384140"/>
                  <a:gd name="connsiteY21" fmla="*/ 6347561 h 8590988"/>
                  <a:gd name="connsiteX22" fmla="*/ 1666586 w 4384140"/>
                  <a:gd name="connsiteY22" fmla="*/ 6103647 h 8590988"/>
                  <a:gd name="connsiteX23" fmla="*/ 2763193 w 4384140"/>
                  <a:gd name="connsiteY23" fmla="*/ 6166762 h 8590988"/>
                  <a:gd name="connsiteX24" fmla="*/ 3407578 w 4384140"/>
                  <a:gd name="connsiteY24" fmla="*/ 6248858 h 8590988"/>
                  <a:gd name="connsiteX25" fmla="*/ 4188231 w 4384140"/>
                  <a:gd name="connsiteY25" fmla="*/ 6340182 h 8590988"/>
                  <a:gd name="connsiteX26" fmla="*/ 3547746 w 4384140"/>
                  <a:gd name="connsiteY26" fmla="*/ 5996107 h 8590988"/>
                  <a:gd name="connsiteX27" fmla="*/ 4383883 w 4384140"/>
                  <a:gd name="connsiteY27" fmla="*/ 5735056 h 8590988"/>
                  <a:gd name="connsiteX28" fmla="*/ 3630086 w 4384140"/>
                  <a:gd name="connsiteY28" fmla="*/ 5600756 h 8590988"/>
                  <a:gd name="connsiteX29" fmla="*/ 3052352 w 4384140"/>
                  <a:gd name="connsiteY29" fmla="*/ 5609002 h 8590988"/>
                  <a:gd name="connsiteX30" fmla="*/ 2049635 w 4384140"/>
                  <a:gd name="connsiteY30" fmla="*/ 5382903 h 8590988"/>
                  <a:gd name="connsiteX31" fmla="*/ 2845595 w 4384140"/>
                  <a:gd name="connsiteY31" fmla="*/ 5241225 h 8590988"/>
                  <a:gd name="connsiteX32" fmla="*/ 3252048 w 4384140"/>
                  <a:gd name="connsiteY32" fmla="*/ 5242469 h 8590988"/>
                  <a:gd name="connsiteX33" fmla="*/ 3511732 w 4384140"/>
                  <a:gd name="connsiteY33" fmla="*/ 5243390 h 8590988"/>
                  <a:gd name="connsiteX34" fmla="*/ 3949817 w 4384140"/>
                  <a:gd name="connsiteY34" fmla="*/ 5282400 h 8590988"/>
                  <a:gd name="connsiteX35" fmla="*/ 4235168 w 4384140"/>
                  <a:gd name="connsiteY35" fmla="*/ 5173284 h 8590988"/>
                  <a:gd name="connsiteX36" fmla="*/ 2002333 w 4384140"/>
                  <a:gd name="connsiteY36" fmla="*/ 4655670 h 8590988"/>
                  <a:gd name="connsiteX37" fmla="*/ 3608503 w 4384140"/>
                  <a:gd name="connsiteY37" fmla="*/ 4509682 h 8590988"/>
                  <a:gd name="connsiteX38" fmla="*/ 4142612 w 4384140"/>
                  <a:gd name="connsiteY38" fmla="*/ 4341007 h 8590988"/>
                  <a:gd name="connsiteX39" fmla="*/ 4149376 w 4384140"/>
                  <a:gd name="connsiteY39" fmla="*/ 4310189 h 8590988"/>
                  <a:gd name="connsiteX40" fmla="*/ 4155822 w 4384140"/>
                  <a:gd name="connsiteY40" fmla="*/ 4310165 h 8590988"/>
                  <a:gd name="connsiteX41" fmla="*/ 4152602 w 4384140"/>
                  <a:gd name="connsiteY41" fmla="*/ 4295495 h 8590988"/>
                  <a:gd name="connsiteX42" fmla="*/ 4155822 w 4384140"/>
                  <a:gd name="connsiteY42" fmla="*/ 4280825 h 8590988"/>
                  <a:gd name="connsiteX43" fmla="*/ 4149376 w 4384140"/>
                  <a:gd name="connsiteY43" fmla="*/ 4280800 h 8590988"/>
                  <a:gd name="connsiteX44" fmla="*/ 4142612 w 4384140"/>
                  <a:gd name="connsiteY44" fmla="*/ 4249983 h 8590988"/>
                  <a:gd name="connsiteX45" fmla="*/ 3608503 w 4384140"/>
                  <a:gd name="connsiteY45" fmla="*/ 4081308 h 8590988"/>
                  <a:gd name="connsiteX46" fmla="*/ 2107081 w 4384140"/>
                  <a:gd name="connsiteY46" fmla="*/ 3918015 h 8590988"/>
                  <a:gd name="connsiteX47" fmla="*/ 4235168 w 4384140"/>
                  <a:gd name="connsiteY47" fmla="*/ 3417706 h 8590988"/>
                  <a:gd name="connsiteX48" fmla="*/ 3949817 w 4384140"/>
                  <a:gd name="connsiteY48" fmla="*/ 3308590 h 8590988"/>
                  <a:gd name="connsiteX49" fmla="*/ 3511732 w 4384140"/>
                  <a:gd name="connsiteY49" fmla="*/ 3347600 h 8590988"/>
                  <a:gd name="connsiteX50" fmla="*/ 3252048 w 4384140"/>
                  <a:gd name="connsiteY50" fmla="*/ 3348521 h 8590988"/>
                  <a:gd name="connsiteX51" fmla="*/ 2845595 w 4384140"/>
                  <a:gd name="connsiteY51" fmla="*/ 3349764 h 8590988"/>
                  <a:gd name="connsiteX52" fmla="*/ 1944879 w 4384140"/>
                  <a:gd name="connsiteY52" fmla="*/ 3216743 h 8590988"/>
                  <a:gd name="connsiteX53" fmla="*/ 3052352 w 4384140"/>
                  <a:gd name="connsiteY53" fmla="*/ 2981988 h 8590988"/>
                  <a:gd name="connsiteX54" fmla="*/ 3630086 w 4384140"/>
                  <a:gd name="connsiteY54" fmla="*/ 2990233 h 8590988"/>
                  <a:gd name="connsiteX55" fmla="*/ 4383883 w 4384140"/>
                  <a:gd name="connsiteY55" fmla="*/ 2855933 h 8590988"/>
                  <a:gd name="connsiteX56" fmla="*/ 3547746 w 4384140"/>
                  <a:gd name="connsiteY56" fmla="*/ 2594882 h 8590988"/>
                  <a:gd name="connsiteX57" fmla="*/ 4188231 w 4384140"/>
                  <a:gd name="connsiteY57" fmla="*/ 2250807 h 8590988"/>
                  <a:gd name="connsiteX58" fmla="*/ 3407578 w 4384140"/>
                  <a:gd name="connsiteY58" fmla="*/ 2342131 h 8590988"/>
                  <a:gd name="connsiteX59" fmla="*/ 2763193 w 4384140"/>
                  <a:gd name="connsiteY59" fmla="*/ 2424228 h 8590988"/>
                  <a:gd name="connsiteX60" fmla="*/ 1857043 w 4384140"/>
                  <a:gd name="connsiteY60" fmla="*/ 2539253 h 8590988"/>
                  <a:gd name="connsiteX61" fmla="*/ 2304727 w 4384140"/>
                  <a:gd name="connsiteY61" fmla="*/ 2243428 h 8590988"/>
                  <a:gd name="connsiteX62" fmla="*/ 3279088 w 4384140"/>
                  <a:gd name="connsiteY62" fmla="*/ 2108747 h 8590988"/>
                  <a:gd name="connsiteX63" fmla="*/ 3901086 w 4384140"/>
                  <a:gd name="connsiteY63" fmla="*/ 1685345 h 8590988"/>
                  <a:gd name="connsiteX64" fmla="*/ 2756381 w 4384140"/>
                  <a:gd name="connsiteY64" fmla="*/ 1817260 h 8590988"/>
                  <a:gd name="connsiteX65" fmla="*/ 3026979 w 4384140"/>
                  <a:gd name="connsiteY65" fmla="*/ 1372637 h 8590988"/>
                  <a:gd name="connsiteX66" fmla="*/ 3353065 w 4384140"/>
                  <a:gd name="connsiteY66" fmla="*/ 823782 h 8590988"/>
                  <a:gd name="connsiteX67" fmla="*/ 2599668 w 4384140"/>
                  <a:gd name="connsiteY67" fmla="*/ 1181691 h 8590988"/>
                  <a:gd name="connsiteX68" fmla="*/ 2108106 w 4384140"/>
                  <a:gd name="connsiteY68" fmla="*/ 1720398 h 8590988"/>
                  <a:gd name="connsiteX69" fmla="*/ 1876440 w 4384140"/>
                  <a:gd name="connsiteY69" fmla="*/ 1939020 h 8590988"/>
                  <a:gd name="connsiteX70" fmla="*/ 1592472 w 4384140"/>
                  <a:gd name="connsiteY70" fmla="*/ 2061213 h 8590988"/>
                  <a:gd name="connsiteX71" fmla="*/ 1612835 w 4384140"/>
                  <a:gd name="connsiteY71" fmla="*/ 1831414 h 8590988"/>
                  <a:gd name="connsiteX72" fmla="*/ 1678286 w 4384140"/>
                  <a:gd name="connsiteY72" fmla="*/ 1634661 h 8590988"/>
                  <a:gd name="connsiteX73" fmla="*/ 1752199 w 4384140"/>
                  <a:gd name="connsiteY73" fmla="*/ 1404590 h 8590988"/>
                  <a:gd name="connsiteX74" fmla="*/ 1885677 w 4384140"/>
                  <a:gd name="connsiteY74" fmla="*/ 1111428 h 8590988"/>
                  <a:gd name="connsiteX75" fmla="*/ 2150935 w 4384140"/>
                  <a:gd name="connsiteY75" fmla="*/ 483397 h 8590988"/>
                  <a:gd name="connsiteX76" fmla="*/ 1470500 w 4384140"/>
                  <a:gd name="connsiteY76" fmla="*/ 1152504 h 8590988"/>
                  <a:gd name="connsiteX77" fmla="*/ 1318688 w 4384140"/>
                  <a:gd name="connsiteY77" fmla="*/ 215887 h 8590988"/>
                  <a:gd name="connsiteX78" fmla="*/ 1103572 w 4384140"/>
                  <a:gd name="connsiteY78" fmla="*/ 1094057 h 8590988"/>
                  <a:gd name="connsiteX79" fmla="*/ 1040364 w 4384140"/>
                  <a:gd name="connsiteY79" fmla="*/ 1503223 h 8590988"/>
                  <a:gd name="connsiteX80" fmla="*/ 862172 w 4384140"/>
                  <a:gd name="connsiteY80" fmla="*/ 1819102 h 8590988"/>
                  <a:gd name="connsiteX81" fmla="*/ 834414 w 4384140"/>
                  <a:gd name="connsiteY81" fmla="*/ 909797 h 8590988"/>
                  <a:gd name="connsiteX82" fmla="*/ 835104 w 4384140"/>
                  <a:gd name="connsiteY82" fmla="*/ 362 h 8590988"/>
                  <a:gd name="connsiteX83" fmla="*/ 344324 w 4384140"/>
                  <a:gd name="connsiteY83" fmla="*/ 1179841 h 8590988"/>
                  <a:gd name="connsiteX84" fmla="*/ 268691 w 4384140"/>
                  <a:gd name="connsiteY84" fmla="*/ 709197 h 8590988"/>
                  <a:gd name="connsiteX85" fmla="*/ 209031 w 4384140"/>
                  <a:gd name="connsiteY85" fmla="*/ 274923 h 8590988"/>
                  <a:gd name="connsiteX86" fmla="*/ 1699 w 4384140"/>
                  <a:gd name="connsiteY86" fmla="*/ 1220431 h 8590988"/>
                  <a:gd name="connsiteX87" fmla="*/ 0 w 4384140"/>
                  <a:gd name="connsiteY87" fmla="*/ 1872845 h 8590988"/>
                  <a:gd name="connsiteX88" fmla="*/ 3645 w 4384140"/>
                  <a:gd name="connsiteY88" fmla="*/ 3542235 h 8590988"/>
                  <a:gd name="connsiteX89" fmla="*/ 5301 w 4384140"/>
                  <a:gd name="connsiteY89" fmla="*/ 4266334 h 8590988"/>
                  <a:gd name="connsiteX90" fmla="*/ 5468 w 4384140"/>
                  <a:gd name="connsiteY90" fmla="*/ 4295495 h 8590988"/>
                  <a:gd name="connsiteX91" fmla="*/ 5301 w 4384140"/>
                  <a:gd name="connsiteY91" fmla="*/ 4324655 h 8590988"/>
                  <a:gd name="connsiteX92" fmla="*/ 3645 w 4384140"/>
                  <a:gd name="connsiteY92" fmla="*/ 5048755 h 8590988"/>
                  <a:gd name="connsiteX93" fmla="*/ 0 w 4384140"/>
                  <a:gd name="connsiteY93" fmla="*/ 6718145 h 8590988"/>
                  <a:gd name="connsiteX94" fmla="*/ 1699 w 4384140"/>
                  <a:gd name="connsiteY94" fmla="*/ 7370558 h 8590988"/>
                  <a:gd name="connsiteX95" fmla="*/ 209031 w 4384140"/>
                  <a:gd name="connsiteY95" fmla="*/ 8316066 h 8590988"/>
                  <a:gd name="connsiteX96" fmla="*/ 268691 w 4384140"/>
                  <a:gd name="connsiteY96" fmla="*/ 7881791 h 8590988"/>
                  <a:gd name="connsiteX97" fmla="*/ 344324 w 4384140"/>
                  <a:gd name="connsiteY97" fmla="*/ 7411148 h 8590988"/>
                  <a:gd name="connsiteX98" fmla="*/ 835104 w 4384140"/>
                  <a:gd name="connsiteY98" fmla="*/ 8590627 h 8590988"/>
                  <a:gd name="connsiteX0" fmla="*/ 835104 w 4384140"/>
                  <a:gd name="connsiteY0" fmla="*/ 8590627 h 8590988"/>
                  <a:gd name="connsiteX1" fmla="*/ 834414 w 4384140"/>
                  <a:gd name="connsiteY1" fmla="*/ 7681192 h 8590988"/>
                  <a:gd name="connsiteX2" fmla="*/ 862172 w 4384140"/>
                  <a:gd name="connsiteY2" fmla="*/ 6771887 h 8590988"/>
                  <a:gd name="connsiteX3" fmla="*/ 1040364 w 4384140"/>
                  <a:gd name="connsiteY3" fmla="*/ 7087765 h 8590988"/>
                  <a:gd name="connsiteX4" fmla="*/ 1103572 w 4384140"/>
                  <a:gd name="connsiteY4" fmla="*/ 7496932 h 8590988"/>
                  <a:gd name="connsiteX5" fmla="*/ 1318688 w 4384140"/>
                  <a:gd name="connsiteY5" fmla="*/ 8375102 h 8590988"/>
                  <a:gd name="connsiteX6" fmla="*/ 1470500 w 4384140"/>
                  <a:gd name="connsiteY6" fmla="*/ 7438485 h 8590988"/>
                  <a:gd name="connsiteX7" fmla="*/ 2150935 w 4384140"/>
                  <a:gd name="connsiteY7" fmla="*/ 8107592 h 8590988"/>
                  <a:gd name="connsiteX8" fmla="*/ 1885677 w 4384140"/>
                  <a:gd name="connsiteY8" fmla="*/ 7479560 h 8590988"/>
                  <a:gd name="connsiteX9" fmla="*/ 1752199 w 4384140"/>
                  <a:gd name="connsiteY9" fmla="*/ 7186400 h 8590988"/>
                  <a:gd name="connsiteX10" fmla="*/ 1678286 w 4384140"/>
                  <a:gd name="connsiteY10" fmla="*/ 6956328 h 8590988"/>
                  <a:gd name="connsiteX11" fmla="*/ 1612835 w 4384140"/>
                  <a:gd name="connsiteY11" fmla="*/ 6759575 h 8590988"/>
                  <a:gd name="connsiteX12" fmla="*/ 1592472 w 4384140"/>
                  <a:gd name="connsiteY12" fmla="*/ 6529776 h 8590988"/>
                  <a:gd name="connsiteX13" fmla="*/ 1876440 w 4384140"/>
                  <a:gd name="connsiteY13" fmla="*/ 6651969 h 8590988"/>
                  <a:gd name="connsiteX14" fmla="*/ 2108106 w 4384140"/>
                  <a:gd name="connsiteY14" fmla="*/ 6870591 h 8590988"/>
                  <a:gd name="connsiteX15" fmla="*/ 2599668 w 4384140"/>
                  <a:gd name="connsiteY15" fmla="*/ 7409298 h 8590988"/>
                  <a:gd name="connsiteX16" fmla="*/ 3353065 w 4384140"/>
                  <a:gd name="connsiteY16" fmla="*/ 7767208 h 8590988"/>
                  <a:gd name="connsiteX17" fmla="*/ 3026979 w 4384140"/>
                  <a:gd name="connsiteY17" fmla="*/ 7218352 h 8590988"/>
                  <a:gd name="connsiteX18" fmla="*/ 2756381 w 4384140"/>
                  <a:gd name="connsiteY18" fmla="*/ 6773729 h 8590988"/>
                  <a:gd name="connsiteX19" fmla="*/ 3901086 w 4384140"/>
                  <a:gd name="connsiteY19" fmla="*/ 6905644 h 8590988"/>
                  <a:gd name="connsiteX20" fmla="*/ 3279088 w 4384140"/>
                  <a:gd name="connsiteY20" fmla="*/ 6482242 h 8590988"/>
                  <a:gd name="connsiteX21" fmla="*/ 2304727 w 4384140"/>
                  <a:gd name="connsiteY21" fmla="*/ 6347561 h 8590988"/>
                  <a:gd name="connsiteX22" fmla="*/ 1666586 w 4384140"/>
                  <a:gd name="connsiteY22" fmla="*/ 6103647 h 8590988"/>
                  <a:gd name="connsiteX23" fmla="*/ 2763193 w 4384140"/>
                  <a:gd name="connsiteY23" fmla="*/ 6166762 h 8590988"/>
                  <a:gd name="connsiteX24" fmla="*/ 3407578 w 4384140"/>
                  <a:gd name="connsiteY24" fmla="*/ 6248858 h 8590988"/>
                  <a:gd name="connsiteX25" fmla="*/ 4188231 w 4384140"/>
                  <a:gd name="connsiteY25" fmla="*/ 6340182 h 8590988"/>
                  <a:gd name="connsiteX26" fmla="*/ 3547746 w 4384140"/>
                  <a:gd name="connsiteY26" fmla="*/ 5996107 h 8590988"/>
                  <a:gd name="connsiteX27" fmla="*/ 4383883 w 4384140"/>
                  <a:gd name="connsiteY27" fmla="*/ 5735056 h 8590988"/>
                  <a:gd name="connsiteX28" fmla="*/ 3630086 w 4384140"/>
                  <a:gd name="connsiteY28" fmla="*/ 5600756 h 8590988"/>
                  <a:gd name="connsiteX29" fmla="*/ 3052352 w 4384140"/>
                  <a:gd name="connsiteY29" fmla="*/ 5609002 h 8590988"/>
                  <a:gd name="connsiteX30" fmla="*/ 2049635 w 4384140"/>
                  <a:gd name="connsiteY30" fmla="*/ 5382903 h 8590988"/>
                  <a:gd name="connsiteX31" fmla="*/ 2845595 w 4384140"/>
                  <a:gd name="connsiteY31" fmla="*/ 5241225 h 8590988"/>
                  <a:gd name="connsiteX32" fmla="*/ 3252048 w 4384140"/>
                  <a:gd name="connsiteY32" fmla="*/ 5242469 h 8590988"/>
                  <a:gd name="connsiteX33" fmla="*/ 3511732 w 4384140"/>
                  <a:gd name="connsiteY33" fmla="*/ 5243390 h 8590988"/>
                  <a:gd name="connsiteX34" fmla="*/ 3949817 w 4384140"/>
                  <a:gd name="connsiteY34" fmla="*/ 5282400 h 8590988"/>
                  <a:gd name="connsiteX35" fmla="*/ 4235168 w 4384140"/>
                  <a:gd name="connsiteY35" fmla="*/ 5173284 h 8590988"/>
                  <a:gd name="connsiteX36" fmla="*/ 2002333 w 4384140"/>
                  <a:gd name="connsiteY36" fmla="*/ 4655670 h 8590988"/>
                  <a:gd name="connsiteX37" fmla="*/ 3608503 w 4384140"/>
                  <a:gd name="connsiteY37" fmla="*/ 4509682 h 8590988"/>
                  <a:gd name="connsiteX38" fmla="*/ 4142612 w 4384140"/>
                  <a:gd name="connsiteY38" fmla="*/ 4341007 h 8590988"/>
                  <a:gd name="connsiteX39" fmla="*/ 4149376 w 4384140"/>
                  <a:gd name="connsiteY39" fmla="*/ 4310189 h 8590988"/>
                  <a:gd name="connsiteX40" fmla="*/ 4155822 w 4384140"/>
                  <a:gd name="connsiteY40" fmla="*/ 4310165 h 8590988"/>
                  <a:gd name="connsiteX41" fmla="*/ 4152602 w 4384140"/>
                  <a:gd name="connsiteY41" fmla="*/ 4295495 h 8590988"/>
                  <a:gd name="connsiteX42" fmla="*/ 4155822 w 4384140"/>
                  <a:gd name="connsiteY42" fmla="*/ 4280825 h 8590988"/>
                  <a:gd name="connsiteX43" fmla="*/ 4149376 w 4384140"/>
                  <a:gd name="connsiteY43" fmla="*/ 4280800 h 8590988"/>
                  <a:gd name="connsiteX44" fmla="*/ 4142612 w 4384140"/>
                  <a:gd name="connsiteY44" fmla="*/ 4249983 h 8590988"/>
                  <a:gd name="connsiteX45" fmla="*/ 3608503 w 4384140"/>
                  <a:gd name="connsiteY45" fmla="*/ 4081308 h 8590988"/>
                  <a:gd name="connsiteX46" fmla="*/ 2107081 w 4384140"/>
                  <a:gd name="connsiteY46" fmla="*/ 3918015 h 8590988"/>
                  <a:gd name="connsiteX47" fmla="*/ 4235168 w 4384140"/>
                  <a:gd name="connsiteY47" fmla="*/ 3417706 h 8590988"/>
                  <a:gd name="connsiteX48" fmla="*/ 3949817 w 4384140"/>
                  <a:gd name="connsiteY48" fmla="*/ 3308590 h 8590988"/>
                  <a:gd name="connsiteX49" fmla="*/ 3511732 w 4384140"/>
                  <a:gd name="connsiteY49" fmla="*/ 3347600 h 8590988"/>
                  <a:gd name="connsiteX50" fmla="*/ 3252048 w 4384140"/>
                  <a:gd name="connsiteY50" fmla="*/ 3348521 h 8590988"/>
                  <a:gd name="connsiteX51" fmla="*/ 2845595 w 4384140"/>
                  <a:gd name="connsiteY51" fmla="*/ 3349764 h 8590988"/>
                  <a:gd name="connsiteX52" fmla="*/ 1944879 w 4384140"/>
                  <a:gd name="connsiteY52" fmla="*/ 3216743 h 8590988"/>
                  <a:gd name="connsiteX53" fmla="*/ 3052352 w 4384140"/>
                  <a:gd name="connsiteY53" fmla="*/ 2981988 h 8590988"/>
                  <a:gd name="connsiteX54" fmla="*/ 3630086 w 4384140"/>
                  <a:gd name="connsiteY54" fmla="*/ 2990233 h 8590988"/>
                  <a:gd name="connsiteX55" fmla="*/ 4383883 w 4384140"/>
                  <a:gd name="connsiteY55" fmla="*/ 2855933 h 8590988"/>
                  <a:gd name="connsiteX56" fmla="*/ 3547746 w 4384140"/>
                  <a:gd name="connsiteY56" fmla="*/ 2594882 h 8590988"/>
                  <a:gd name="connsiteX57" fmla="*/ 4188231 w 4384140"/>
                  <a:gd name="connsiteY57" fmla="*/ 2250807 h 8590988"/>
                  <a:gd name="connsiteX58" fmla="*/ 3407578 w 4384140"/>
                  <a:gd name="connsiteY58" fmla="*/ 2342131 h 8590988"/>
                  <a:gd name="connsiteX59" fmla="*/ 2763193 w 4384140"/>
                  <a:gd name="connsiteY59" fmla="*/ 2424228 h 8590988"/>
                  <a:gd name="connsiteX60" fmla="*/ 1857043 w 4384140"/>
                  <a:gd name="connsiteY60" fmla="*/ 2539253 h 8590988"/>
                  <a:gd name="connsiteX61" fmla="*/ 2304727 w 4384140"/>
                  <a:gd name="connsiteY61" fmla="*/ 2243428 h 8590988"/>
                  <a:gd name="connsiteX62" fmla="*/ 3279088 w 4384140"/>
                  <a:gd name="connsiteY62" fmla="*/ 2108747 h 8590988"/>
                  <a:gd name="connsiteX63" fmla="*/ 3901086 w 4384140"/>
                  <a:gd name="connsiteY63" fmla="*/ 1685345 h 8590988"/>
                  <a:gd name="connsiteX64" fmla="*/ 2756381 w 4384140"/>
                  <a:gd name="connsiteY64" fmla="*/ 1817260 h 8590988"/>
                  <a:gd name="connsiteX65" fmla="*/ 3026979 w 4384140"/>
                  <a:gd name="connsiteY65" fmla="*/ 1372637 h 8590988"/>
                  <a:gd name="connsiteX66" fmla="*/ 3353065 w 4384140"/>
                  <a:gd name="connsiteY66" fmla="*/ 823782 h 8590988"/>
                  <a:gd name="connsiteX67" fmla="*/ 2599668 w 4384140"/>
                  <a:gd name="connsiteY67" fmla="*/ 1181691 h 8590988"/>
                  <a:gd name="connsiteX68" fmla="*/ 2108106 w 4384140"/>
                  <a:gd name="connsiteY68" fmla="*/ 1720398 h 8590988"/>
                  <a:gd name="connsiteX69" fmla="*/ 1876440 w 4384140"/>
                  <a:gd name="connsiteY69" fmla="*/ 1939020 h 8590988"/>
                  <a:gd name="connsiteX70" fmla="*/ 1554380 w 4384140"/>
                  <a:gd name="connsiteY70" fmla="*/ 2173692 h 8590988"/>
                  <a:gd name="connsiteX71" fmla="*/ 1612835 w 4384140"/>
                  <a:gd name="connsiteY71" fmla="*/ 1831414 h 8590988"/>
                  <a:gd name="connsiteX72" fmla="*/ 1678286 w 4384140"/>
                  <a:gd name="connsiteY72" fmla="*/ 1634661 h 8590988"/>
                  <a:gd name="connsiteX73" fmla="*/ 1752199 w 4384140"/>
                  <a:gd name="connsiteY73" fmla="*/ 1404590 h 8590988"/>
                  <a:gd name="connsiteX74" fmla="*/ 1885677 w 4384140"/>
                  <a:gd name="connsiteY74" fmla="*/ 1111428 h 8590988"/>
                  <a:gd name="connsiteX75" fmla="*/ 2150935 w 4384140"/>
                  <a:gd name="connsiteY75" fmla="*/ 483397 h 8590988"/>
                  <a:gd name="connsiteX76" fmla="*/ 1470500 w 4384140"/>
                  <a:gd name="connsiteY76" fmla="*/ 1152504 h 8590988"/>
                  <a:gd name="connsiteX77" fmla="*/ 1318688 w 4384140"/>
                  <a:gd name="connsiteY77" fmla="*/ 215887 h 8590988"/>
                  <a:gd name="connsiteX78" fmla="*/ 1103572 w 4384140"/>
                  <a:gd name="connsiteY78" fmla="*/ 1094057 h 8590988"/>
                  <a:gd name="connsiteX79" fmla="*/ 1040364 w 4384140"/>
                  <a:gd name="connsiteY79" fmla="*/ 1503223 h 8590988"/>
                  <a:gd name="connsiteX80" fmla="*/ 862172 w 4384140"/>
                  <a:gd name="connsiteY80" fmla="*/ 1819102 h 8590988"/>
                  <a:gd name="connsiteX81" fmla="*/ 834414 w 4384140"/>
                  <a:gd name="connsiteY81" fmla="*/ 909797 h 8590988"/>
                  <a:gd name="connsiteX82" fmla="*/ 835104 w 4384140"/>
                  <a:gd name="connsiteY82" fmla="*/ 362 h 8590988"/>
                  <a:gd name="connsiteX83" fmla="*/ 344324 w 4384140"/>
                  <a:gd name="connsiteY83" fmla="*/ 1179841 h 8590988"/>
                  <a:gd name="connsiteX84" fmla="*/ 268691 w 4384140"/>
                  <a:gd name="connsiteY84" fmla="*/ 709197 h 8590988"/>
                  <a:gd name="connsiteX85" fmla="*/ 209031 w 4384140"/>
                  <a:gd name="connsiteY85" fmla="*/ 274923 h 8590988"/>
                  <a:gd name="connsiteX86" fmla="*/ 1699 w 4384140"/>
                  <a:gd name="connsiteY86" fmla="*/ 1220431 h 8590988"/>
                  <a:gd name="connsiteX87" fmla="*/ 0 w 4384140"/>
                  <a:gd name="connsiteY87" fmla="*/ 1872845 h 8590988"/>
                  <a:gd name="connsiteX88" fmla="*/ 3645 w 4384140"/>
                  <a:gd name="connsiteY88" fmla="*/ 3542235 h 8590988"/>
                  <a:gd name="connsiteX89" fmla="*/ 5301 w 4384140"/>
                  <a:gd name="connsiteY89" fmla="*/ 4266334 h 8590988"/>
                  <a:gd name="connsiteX90" fmla="*/ 5468 w 4384140"/>
                  <a:gd name="connsiteY90" fmla="*/ 4295495 h 8590988"/>
                  <a:gd name="connsiteX91" fmla="*/ 5301 w 4384140"/>
                  <a:gd name="connsiteY91" fmla="*/ 4324655 h 8590988"/>
                  <a:gd name="connsiteX92" fmla="*/ 3645 w 4384140"/>
                  <a:gd name="connsiteY92" fmla="*/ 5048755 h 8590988"/>
                  <a:gd name="connsiteX93" fmla="*/ 0 w 4384140"/>
                  <a:gd name="connsiteY93" fmla="*/ 6718145 h 8590988"/>
                  <a:gd name="connsiteX94" fmla="*/ 1699 w 4384140"/>
                  <a:gd name="connsiteY94" fmla="*/ 7370558 h 8590988"/>
                  <a:gd name="connsiteX95" fmla="*/ 209031 w 4384140"/>
                  <a:gd name="connsiteY95" fmla="*/ 8316066 h 8590988"/>
                  <a:gd name="connsiteX96" fmla="*/ 268691 w 4384140"/>
                  <a:gd name="connsiteY96" fmla="*/ 7881791 h 8590988"/>
                  <a:gd name="connsiteX97" fmla="*/ 344324 w 4384140"/>
                  <a:gd name="connsiteY97" fmla="*/ 7411148 h 8590988"/>
                  <a:gd name="connsiteX98" fmla="*/ 835104 w 4384140"/>
                  <a:gd name="connsiteY98" fmla="*/ 8590627 h 8590988"/>
                  <a:gd name="connsiteX0" fmla="*/ 835104 w 4384140"/>
                  <a:gd name="connsiteY0" fmla="*/ 8590627 h 8590988"/>
                  <a:gd name="connsiteX1" fmla="*/ 834414 w 4384140"/>
                  <a:gd name="connsiteY1" fmla="*/ 7681192 h 8590988"/>
                  <a:gd name="connsiteX2" fmla="*/ 862172 w 4384140"/>
                  <a:gd name="connsiteY2" fmla="*/ 6771887 h 8590988"/>
                  <a:gd name="connsiteX3" fmla="*/ 1040364 w 4384140"/>
                  <a:gd name="connsiteY3" fmla="*/ 7087765 h 8590988"/>
                  <a:gd name="connsiteX4" fmla="*/ 1103572 w 4384140"/>
                  <a:gd name="connsiteY4" fmla="*/ 7496932 h 8590988"/>
                  <a:gd name="connsiteX5" fmla="*/ 1318688 w 4384140"/>
                  <a:gd name="connsiteY5" fmla="*/ 8375102 h 8590988"/>
                  <a:gd name="connsiteX6" fmla="*/ 1470500 w 4384140"/>
                  <a:gd name="connsiteY6" fmla="*/ 7438485 h 8590988"/>
                  <a:gd name="connsiteX7" fmla="*/ 2150935 w 4384140"/>
                  <a:gd name="connsiteY7" fmla="*/ 8107592 h 8590988"/>
                  <a:gd name="connsiteX8" fmla="*/ 1885677 w 4384140"/>
                  <a:gd name="connsiteY8" fmla="*/ 7479560 h 8590988"/>
                  <a:gd name="connsiteX9" fmla="*/ 1752199 w 4384140"/>
                  <a:gd name="connsiteY9" fmla="*/ 7186400 h 8590988"/>
                  <a:gd name="connsiteX10" fmla="*/ 1678286 w 4384140"/>
                  <a:gd name="connsiteY10" fmla="*/ 6956328 h 8590988"/>
                  <a:gd name="connsiteX11" fmla="*/ 1612835 w 4384140"/>
                  <a:gd name="connsiteY11" fmla="*/ 6759575 h 8590988"/>
                  <a:gd name="connsiteX12" fmla="*/ 1592472 w 4384140"/>
                  <a:gd name="connsiteY12" fmla="*/ 6529776 h 8590988"/>
                  <a:gd name="connsiteX13" fmla="*/ 1876440 w 4384140"/>
                  <a:gd name="connsiteY13" fmla="*/ 6651969 h 8590988"/>
                  <a:gd name="connsiteX14" fmla="*/ 2108106 w 4384140"/>
                  <a:gd name="connsiteY14" fmla="*/ 6870591 h 8590988"/>
                  <a:gd name="connsiteX15" fmla="*/ 2599668 w 4384140"/>
                  <a:gd name="connsiteY15" fmla="*/ 7409298 h 8590988"/>
                  <a:gd name="connsiteX16" fmla="*/ 3353065 w 4384140"/>
                  <a:gd name="connsiteY16" fmla="*/ 7767208 h 8590988"/>
                  <a:gd name="connsiteX17" fmla="*/ 3026979 w 4384140"/>
                  <a:gd name="connsiteY17" fmla="*/ 7218352 h 8590988"/>
                  <a:gd name="connsiteX18" fmla="*/ 2756381 w 4384140"/>
                  <a:gd name="connsiteY18" fmla="*/ 6773729 h 8590988"/>
                  <a:gd name="connsiteX19" fmla="*/ 3901086 w 4384140"/>
                  <a:gd name="connsiteY19" fmla="*/ 6905644 h 8590988"/>
                  <a:gd name="connsiteX20" fmla="*/ 3279088 w 4384140"/>
                  <a:gd name="connsiteY20" fmla="*/ 6482242 h 8590988"/>
                  <a:gd name="connsiteX21" fmla="*/ 2304727 w 4384140"/>
                  <a:gd name="connsiteY21" fmla="*/ 6347561 h 8590988"/>
                  <a:gd name="connsiteX22" fmla="*/ 1666586 w 4384140"/>
                  <a:gd name="connsiteY22" fmla="*/ 6103647 h 8590988"/>
                  <a:gd name="connsiteX23" fmla="*/ 2763193 w 4384140"/>
                  <a:gd name="connsiteY23" fmla="*/ 6166762 h 8590988"/>
                  <a:gd name="connsiteX24" fmla="*/ 3407578 w 4384140"/>
                  <a:gd name="connsiteY24" fmla="*/ 6248858 h 8590988"/>
                  <a:gd name="connsiteX25" fmla="*/ 4188231 w 4384140"/>
                  <a:gd name="connsiteY25" fmla="*/ 6340182 h 8590988"/>
                  <a:gd name="connsiteX26" fmla="*/ 3547746 w 4384140"/>
                  <a:gd name="connsiteY26" fmla="*/ 5996107 h 8590988"/>
                  <a:gd name="connsiteX27" fmla="*/ 4383883 w 4384140"/>
                  <a:gd name="connsiteY27" fmla="*/ 5735056 h 8590988"/>
                  <a:gd name="connsiteX28" fmla="*/ 3630086 w 4384140"/>
                  <a:gd name="connsiteY28" fmla="*/ 5600756 h 8590988"/>
                  <a:gd name="connsiteX29" fmla="*/ 3052352 w 4384140"/>
                  <a:gd name="connsiteY29" fmla="*/ 5609002 h 8590988"/>
                  <a:gd name="connsiteX30" fmla="*/ 2049635 w 4384140"/>
                  <a:gd name="connsiteY30" fmla="*/ 5382903 h 8590988"/>
                  <a:gd name="connsiteX31" fmla="*/ 2845595 w 4384140"/>
                  <a:gd name="connsiteY31" fmla="*/ 5241225 h 8590988"/>
                  <a:gd name="connsiteX32" fmla="*/ 3252048 w 4384140"/>
                  <a:gd name="connsiteY32" fmla="*/ 5242469 h 8590988"/>
                  <a:gd name="connsiteX33" fmla="*/ 3511732 w 4384140"/>
                  <a:gd name="connsiteY33" fmla="*/ 5243390 h 8590988"/>
                  <a:gd name="connsiteX34" fmla="*/ 3949817 w 4384140"/>
                  <a:gd name="connsiteY34" fmla="*/ 5282400 h 8590988"/>
                  <a:gd name="connsiteX35" fmla="*/ 4235168 w 4384140"/>
                  <a:gd name="connsiteY35" fmla="*/ 5173284 h 8590988"/>
                  <a:gd name="connsiteX36" fmla="*/ 2002333 w 4384140"/>
                  <a:gd name="connsiteY36" fmla="*/ 4655670 h 8590988"/>
                  <a:gd name="connsiteX37" fmla="*/ 3608503 w 4384140"/>
                  <a:gd name="connsiteY37" fmla="*/ 4509682 h 8590988"/>
                  <a:gd name="connsiteX38" fmla="*/ 4142612 w 4384140"/>
                  <a:gd name="connsiteY38" fmla="*/ 4341007 h 8590988"/>
                  <a:gd name="connsiteX39" fmla="*/ 4149376 w 4384140"/>
                  <a:gd name="connsiteY39" fmla="*/ 4310189 h 8590988"/>
                  <a:gd name="connsiteX40" fmla="*/ 4155822 w 4384140"/>
                  <a:gd name="connsiteY40" fmla="*/ 4310165 h 8590988"/>
                  <a:gd name="connsiteX41" fmla="*/ 4152602 w 4384140"/>
                  <a:gd name="connsiteY41" fmla="*/ 4295495 h 8590988"/>
                  <a:gd name="connsiteX42" fmla="*/ 4155822 w 4384140"/>
                  <a:gd name="connsiteY42" fmla="*/ 4280825 h 8590988"/>
                  <a:gd name="connsiteX43" fmla="*/ 4149376 w 4384140"/>
                  <a:gd name="connsiteY43" fmla="*/ 4280800 h 8590988"/>
                  <a:gd name="connsiteX44" fmla="*/ 4142612 w 4384140"/>
                  <a:gd name="connsiteY44" fmla="*/ 4249983 h 8590988"/>
                  <a:gd name="connsiteX45" fmla="*/ 3608503 w 4384140"/>
                  <a:gd name="connsiteY45" fmla="*/ 4081308 h 8590988"/>
                  <a:gd name="connsiteX46" fmla="*/ 2107081 w 4384140"/>
                  <a:gd name="connsiteY46" fmla="*/ 3918015 h 8590988"/>
                  <a:gd name="connsiteX47" fmla="*/ 4235168 w 4384140"/>
                  <a:gd name="connsiteY47" fmla="*/ 3417706 h 8590988"/>
                  <a:gd name="connsiteX48" fmla="*/ 3949817 w 4384140"/>
                  <a:gd name="connsiteY48" fmla="*/ 3308590 h 8590988"/>
                  <a:gd name="connsiteX49" fmla="*/ 3511732 w 4384140"/>
                  <a:gd name="connsiteY49" fmla="*/ 3347600 h 8590988"/>
                  <a:gd name="connsiteX50" fmla="*/ 3252048 w 4384140"/>
                  <a:gd name="connsiteY50" fmla="*/ 3348521 h 8590988"/>
                  <a:gd name="connsiteX51" fmla="*/ 2845595 w 4384140"/>
                  <a:gd name="connsiteY51" fmla="*/ 3349764 h 8590988"/>
                  <a:gd name="connsiteX52" fmla="*/ 1944879 w 4384140"/>
                  <a:gd name="connsiteY52" fmla="*/ 3216743 h 8590988"/>
                  <a:gd name="connsiteX53" fmla="*/ 3052352 w 4384140"/>
                  <a:gd name="connsiteY53" fmla="*/ 2981988 h 8590988"/>
                  <a:gd name="connsiteX54" fmla="*/ 3630086 w 4384140"/>
                  <a:gd name="connsiteY54" fmla="*/ 2990233 h 8590988"/>
                  <a:gd name="connsiteX55" fmla="*/ 4383883 w 4384140"/>
                  <a:gd name="connsiteY55" fmla="*/ 2855933 h 8590988"/>
                  <a:gd name="connsiteX56" fmla="*/ 3547746 w 4384140"/>
                  <a:gd name="connsiteY56" fmla="*/ 2594882 h 8590988"/>
                  <a:gd name="connsiteX57" fmla="*/ 4188231 w 4384140"/>
                  <a:gd name="connsiteY57" fmla="*/ 2250807 h 8590988"/>
                  <a:gd name="connsiteX58" fmla="*/ 3407578 w 4384140"/>
                  <a:gd name="connsiteY58" fmla="*/ 2342131 h 8590988"/>
                  <a:gd name="connsiteX59" fmla="*/ 2763193 w 4384140"/>
                  <a:gd name="connsiteY59" fmla="*/ 2424228 h 8590988"/>
                  <a:gd name="connsiteX60" fmla="*/ 1857043 w 4384140"/>
                  <a:gd name="connsiteY60" fmla="*/ 2539253 h 8590988"/>
                  <a:gd name="connsiteX61" fmla="*/ 2304727 w 4384140"/>
                  <a:gd name="connsiteY61" fmla="*/ 2243428 h 8590988"/>
                  <a:gd name="connsiteX62" fmla="*/ 3279088 w 4384140"/>
                  <a:gd name="connsiteY62" fmla="*/ 2108747 h 8590988"/>
                  <a:gd name="connsiteX63" fmla="*/ 3901086 w 4384140"/>
                  <a:gd name="connsiteY63" fmla="*/ 1685345 h 8590988"/>
                  <a:gd name="connsiteX64" fmla="*/ 2756381 w 4384140"/>
                  <a:gd name="connsiteY64" fmla="*/ 1817260 h 8590988"/>
                  <a:gd name="connsiteX65" fmla="*/ 3026979 w 4384140"/>
                  <a:gd name="connsiteY65" fmla="*/ 1372637 h 8590988"/>
                  <a:gd name="connsiteX66" fmla="*/ 3353065 w 4384140"/>
                  <a:gd name="connsiteY66" fmla="*/ 823782 h 8590988"/>
                  <a:gd name="connsiteX67" fmla="*/ 2599668 w 4384140"/>
                  <a:gd name="connsiteY67" fmla="*/ 1181691 h 8590988"/>
                  <a:gd name="connsiteX68" fmla="*/ 2108106 w 4384140"/>
                  <a:gd name="connsiteY68" fmla="*/ 1720398 h 8590988"/>
                  <a:gd name="connsiteX69" fmla="*/ 1876440 w 4384140"/>
                  <a:gd name="connsiteY69" fmla="*/ 1939020 h 8590988"/>
                  <a:gd name="connsiteX70" fmla="*/ 1554380 w 4384140"/>
                  <a:gd name="connsiteY70" fmla="*/ 2173692 h 8590988"/>
                  <a:gd name="connsiteX71" fmla="*/ 1612835 w 4384140"/>
                  <a:gd name="connsiteY71" fmla="*/ 1831414 h 8590988"/>
                  <a:gd name="connsiteX72" fmla="*/ 1678286 w 4384140"/>
                  <a:gd name="connsiteY72" fmla="*/ 1634661 h 8590988"/>
                  <a:gd name="connsiteX73" fmla="*/ 1752199 w 4384140"/>
                  <a:gd name="connsiteY73" fmla="*/ 1404590 h 8590988"/>
                  <a:gd name="connsiteX74" fmla="*/ 1885677 w 4384140"/>
                  <a:gd name="connsiteY74" fmla="*/ 1111428 h 8590988"/>
                  <a:gd name="connsiteX75" fmla="*/ 2150935 w 4384140"/>
                  <a:gd name="connsiteY75" fmla="*/ 483397 h 8590988"/>
                  <a:gd name="connsiteX76" fmla="*/ 1470500 w 4384140"/>
                  <a:gd name="connsiteY76" fmla="*/ 1152504 h 8590988"/>
                  <a:gd name="connsiteX77" fmla="*/ 1318688 w 4384140"/>
                  <a:gd name="connsiteY77" fmla="*/ 215887 h 8590988"/>
                  <a:gd name="connsiteX78" fmla="*/ 1103572 w 4384140"/>
                  <a:gd name="connsiteY78" fmla="*/ 1094057 h 8590988"/>
                  <a:gd name="connsiteX79" fmla="*/ 1040364 w 4384140"/>
                  <a:gd name="connsiteY79" fmla="*/ 1503223 h 8590988"/>
                  <a:gd name="connsiteX80" fmla="*/ 862172 w 4384140"/>
                  <a:gd name="connsiteY80" fmla="*/ 1819102 h 8590988"/>
                  <a:gd name="connsiteX81" fmla="*/ 834414 w 4384140"/>
                  <a:gd name="connsiteY81" fmla="*/ 909797 h 8590988"/>
                  <a:gd name="connsiteX82" fmla="*/ 835104 w 4384140"/>
                  <a:gd name="connsiteY82" fmla="*/ 362 h 8590988"/>
                  <a:gd name="connsiteX83" fmla="*/ 344324 w 4384140"/>
                  <a:gd name="connsiteY83" fmla="*/ 1179841 h 8590988"/>
                  <a:gd name="connsiteX84" fmla="*/ 268691 w 4384140"/>
                  <a:gd name="connsiteY84" fmla="*/ 709197 h 8590988"/>
                  <a:gd name="connsiteX85" fmla="*/ 209031 w 4384140"/>
                  <a:gd name="connsiteY85" fmla="*/ 274923 h 8590988"/>
                  <a:gd name="connsiteX86" fmla="*/ 1699 w 4384140"/>
                  <a:gd name="connsiteY86" fmla="*/ 1220431 h 8590988"/>
                  <a:gd name="connsiteX87" fmla="*/ 0 w 4384140"/>
                  <a:gd name="connsiteY87" fmla="*/ 1872845 h 8590988"/>
                  <a:gd name="connsiteX88" fmla="*/ 3645 w 4384140"/>
                  <a:gd name="connsiteY88" fmla="*/ 3542235 h 8590988"/>
                  <a:gd name="connsiteX89" fmla="*/ 5301 w 4384140"/>
                  <a:gd name="connsiteY89" fmla="*/ 4266334 h 8590988"/>
                  <a:gd name="connsiteX90" fmla="*/ 5468 w 4384140"/>
                  <a:gd name="connsiteY90" fmla="*/ 4295495 h 8590988"/>
                  <a:gd name="connsiteX91" fmla="*/ 5301 w 4384140"/>
                  <a:gd name="connsiteY91" fmla="*/ 4324655 h 8590988"/>
                  <a:gd name="connsiteX92" fmla="*/ 3645 w 4384140"/>
                  <a:gd name="connsiteY92" fmla="*/ 5048755 h 8590988"/>
                  <a:gd name="connsiteX93" fmla="*/ 0 w 4384140"/>
                  <a:gd name="connsiteY93" fmla="*/ 6718145 h 8590988"/>
                  <a:gd name="connsiteX94" fmla="*/ 1699 w 4384140"/>
                  <a:gd name="connsiteY94" fmla="*/ 7370558 h 8590988"/>
                  <a:gd name="connsiteX95" fmla="*/ 209031 w 4384140"/>
                  <a:gd name="connsiteY95" fmla="*/ 8316066 h 8590988"/>
                  <a:gd name="connsiteX96" fmla="*/ 268691 w 4384140"/>
                  <a:gd name="connsiteY96" fmla="*/ 7881791 h 8590988"/>
                  <a:gd name="connsiteX97" fmla="*/ 344324 w 4384140"/>
                  <a:gd name="connsiteY97" fmla="*/ 7411148 h 8590988"/>
                  <a:gd name="connsiteX98" fmla="*/ 835104 w 4384140"/>
                  <a:gd name="connsiteY98" fmla="*/ 8590627 h 8590988"/>
                  <a:gd name="connsiteX0" fmla="*/ 835104 w 4384140"/>
                  <a:gd name="connsiteY0" fmla="*/ 8590627 h 8590988"/>
                  <a:gd name="connsiteX1" fmla="*/ 834414 w 4384140"/>
                  <a:gd name="connsiteY1" fmla="*/ 7681192 h 8590988"/>
                  <a:gd name="connsiteX2" fmla="*/ 862172 w 4384140"/>
                  <a:gd name="connsiteY2" fmla="*/ 6771887 h 8590988"/>
                  <a:gd name="connsiteX3" fmla="*/ 1040364 w 4384140"/>
                  <a:gd name="connsiteY3" fmla="*/ 7087765 h 8590988"/>
                  <a:gd name="connsiteX4" fmla="*/ 1103572 w 4384140"/>
                  <a:gd name="connsiteY4" fmla="*/ 7496932 h 8590988"/>
                  <a:gd name="connsiteX5" fmla="*/ 1318688 w 4384140"/>
                  <a:gd name="connsiteY5" fmla="*/ 8375102 h 8590988"/>
                  <a:gd name="connsiteX6" fmla="*/ 1470500 w 4384140"/>
                  <a:gd name="connsiteY6" fmla="*/ 7438485 h 8590988"/>
                  <a:gd name="connsiteX7" fmla="*/ 2150935 w 4384140"/>
                  <a:gd name="connsiteY7" fmla="*/ 8107592 h 8590988"/>
                  <a:gd name="connsiteX8" fmla="*/ 1885677 w 4384140"/>
                  <a:gd name="connsiteY8" fmla="*/ 7479560 h 8590988"/>
                  <a:gd name="connsiteX9" fmla="*/ 1752199 w 4384140"/>
                  <a:gd name="connsiteY9" fmla="*/ 7186400 h 8590988"/>
                  <a:gd name="connsiteX10" fmla="*/ 1678286 w 4384140"/>
                  <a:gd name="connsiteY10" fmla="*/ 6956328 h 8590988"/>
                  <a:gd name="connsiteX11" fmla="*/ 1612835 w 4384140"/>
                  <a:gd name="connsiteY11" fmla="*/ 6759575 h 8590988"/>
                  <a:gd name="connsiteX12" fmla="*/ 1592472 w 4384140"/>
                  <a:gd name="connsiteY12" fmla="*/ 6529776 h 8590988"/>
                  <a:gd name="connsiteX13" fmla="*/ 1876440 w 4384140"/>
                  <a:gd name="connsiteY13" fmla="*/ 6651969 h 8590988"/>
                  <a:gd name="connsiteX14" fmla="*/ 2108106 w 4384140"/>
                  <a:gd name="connsiteY14" fmla="*/ 6870591 h 8590988"/>
                  <a:gd name="connsiteX15" fmla="*/ 2599668 w 4384140"/>
                  <a:gd name="connsiteY15" fmla="*/ 7409298 h 8590988"/>
                  <a:gd name="connsiteX16" fmla="*/ 3353065 w 4384140"/>
                  <a:gd name="connsiteY16" fmla="*/ 7767208 h 8590988"/>
                  <a:gd name="connsiteX17" fmla="*/ 3026979 w 4384140"/>
                  <a:gd name="connsiteY17" fmla="*/ 7218352 h 8590988"/>
                  <a:gd name="connsiteX18" fmla="*/ 2756381 w 4384140"/>
                  <a:gd name="connsiteY18" fmla="*/ 6773729 h 8590988"/>
                  <a:gd name="connsiteX19" fmla="*/ 3901086 w 4384140"/>
                  <a:gd name="connsiteY19" fmla="*/ 6905644 h 8590988"/>
                  <a:gd name="connsiteX20" fmla="*/ 3279088 w 4384140"/>
                  <a:gd name="connsiteY20" fmla="*/ 6482242 h 8590988"/>
                  <a:gd name="connsiteX21" fmla="*/ 2304727 w 4384140"/>
                  <a:gd name="connsiteY21" fmla="*/ 6347561 h 8590988"/>
                  <a:gd name="connsiteX22" fmla="*/ 1666586 w 4384140"/>
                  <a:gd name="connsiteY22" fmla="*/ 6103647 h 8590988"/>
                  <a:gd name="connsiteX23" fmla="*/ 2763193 w 4384140"/>
                  <a:gd name="connsiteY23" fmla="*/ 6166762 h 8590988"/>
                  <a:gd name="connsiteX24" fmla="*/ 3407578 w 4384140"/>
                  <a:gd name="connsiteY24" fmla="*/ 6248858 h 8590988"/>
                  <a:gd name="connsiteX25" fmla="*/ 4188231 w 4384140"/>
                  <a:gd name="connsiteY25" fmla="*/ 6340182 h 8590988"/>
                  <a:gd name="connsiteX26" fmla="*/ 3547746 w 4384140"/>
                  <a:gd name="connsiteY26" fmla="*/ 5996107 h 8590988"/>
                  <a:gd name="connsiteX27" fmla="*/ 4383883 w 4384140"/>
                  <a:gd name="connsiteY27" fmla="*/ 5735056 h 8590988"/>
                  <a:gd name="connsiteX28" fmla="*/ 3630086 w 4384140"/>
                  <a:gd name="connsiteY28" fmla="*/ 5600756 h 8590988"/>
                  <a:gd name="connsiteX29" fmla="*/ 3052352 w 4384140"/>
                  <a:gd name="connsiteY29" fmla="*/ 5609002 h 8590988"/>
                  <a:gd name="connsiteX30" fmla="*/ 2049635 w 4384140"/>
                  <a:gd name="connsiteY30" fmla="*/ 5382903 h 8590988"/>
                  <a:gd name="connsiteX31" fmla="*/ 2845595 w 4384140"/>
                  <a:gd name="connsiteY31" fmla="*/ 5241225 h 8590988"/>
                  <a:gd name="connsiteX32" fmla="*/ 3252048 w 4384140"/>
                  <a:gd name="connsiteY32" fmla="*/ 5242469 h 8590988"/>
                  <a:gd name="connsiteX33" fmla="*/ 3511732 w 4384140"/>
                  <a:gd name="connsiteY33" fmla="*/ 5243390 h 8590988"/>
                  <a:gd name="connsiteX34" fmla="*/ 3949817 w 4384140"/>
                  <a:gd name="connsiteY34" fmla="*/ 5282400 h 8590988"/>
                  <a:gd name="connsiteX35" fmla="*/ 4235168 w 4384140"/>
                  <a:gd name="connsiteY35" fmla="*/ 5173284 h 8590988"/>
                  <a:gd name="connsiteX36" fmla="*/ 2002333 w 4384140"/>
                  <a:gd name="connsiteY36" fmla="*/ 4655670 h 8590988"/>
                  <a:gd name="connsiteX37" fmla="*/ 3608503 w 4384140"/>
                  <a:gd name="connsiteY37" fmla="*/ 4509682 h 8590988"/>
                  <a:gd name="connsiteX38" fmla="*/ 4142612 w 4384140"/>
                  <a:gd name="connsiteY38" fmla="*/ 4341007 h 8590988"/>
                  <a:gd name="connsiteX39" fmla="*/ 4149376 w 4384140"/>
                  <a:gd name="connsiteY39" fmla="*/ 4310189 h 8590988"/>
                  <a:gd name="connsiteX40" fmla="*/ 4155822 w 4384140"/>
                  <a:gd name="connsiteY40" fmla="*/ 4310165 h 8590988"/>
                  <a:gd name="connsiteX41" fmla="*/ 4152602 w 4384140"/>
                  <a:gd name="connsiteY41" fmla="*/ 4295495 h 8590988"/>
                  <a:gd name="connsiteX42" fmla="*/ 4155822 w 4384140"/>
                  <a:gd name="connsiteY42" fmla="*/ 4280825 h 8590988"/>
                  <a:gd name="connsiteX43" fmla="*/ 4149376 w 4384140"/>
                  <a:gd name="connsiteY43" fmla="*/ 4280800 h 8590988"/>
                  <a:gd name="connsiteX44" fmla="*/ 4142612 w 4384140"/>
                  <a:gd name="connsiteY44" fmla="*/ 4249983 h 8590988"/>
                  <a:gd name="connsiteX45" fmla="*/ 3608503 w 4384140"/>
                  <a:gd name="connsiteY45" fmla="*/ 4081308 h 8590988"/>
                  <a:gd name="connsiteX46" fmla="*/ 2107081 w 4384140"/>
                  <a:gd name="connsiteY46" fmla="*/ 3918015 h 8590988"/>
                  <a:gd name="connsiteX47" fmla="*/ 4235168 w 4384140"/>
                  <a:gd name="connsiteY47" fmla="*/ 3417706 h 8590988"/>
                  <a:gd name="connsiteX48" fmla="*/ 3949817 w 4384140"/>
                  <a:gd name="connsiteY48" fmla="*/ 3308590 h 8590988"/>
                  <a:gd name="connsiteX49" fmla="*/ 3511732 w 4384140"/>
                  <a:gd name="connsiteY49" fmla="*/ 3347600 h 8590988"/>
                  <a:gd name="connsiteX50" fmla="*/ 3252048 w 4384140"/>
                  <a:gd name="connsiteY50" fmla="*/ 3348521 h 8590988"/>
                  <a:gd name="connsiteX51" fmla="*/ 2845595 w 4384140"/>
                  <a:gd name="connsiteY51" fmla="*/ 3349764 h 8590988"/>
                  <a:gd name="connsiteX52" fmla="*/ 1944879 w 4384140"/>
                  <a:gd name="connsiteY52" fmla="*/ 3216743 h 8590988"/>
                  <a:gd name="connsiteX53" fmla="*/ 3052352 w 4384140"/>
                  <a:gd name="connsiteY53" fmla="*/ 2981988 h 8590988"/>
                  <a:gd name="connsiteX54" fmla="*/ 3630086 w 4384140"/>
                  <a:gd name="connsiteY54" fmla="*/ 2990233 h 8590988"/>
                  <a:gd name="connsiteX55" fmla="*/ 4383883 w 4384140"/>
                  <a:gd name="connsiteY55" fmla="*/ 2855933 h 8590988"/>
                  <a:gd name="connsiteX56" fmla="*/ 3547746 w 4384140"/>
                  <a:gd name="connsiteY56" fmla="*/ 2594882 h 8590988"/>
                  <a:gd name="connsiteX57" fmla="*/ 4188231 w 4384140"/>
                  <a:gd name="connsiteY57" fmla="*/ 2250807 h 8590988"/>
                  <a:gd name="connsiteX58" fmla="*/ 3407578 w 4384140"/>
                  <a:gd name="connsiteY58" fmla="*/ 2342131 h 8590988"/>
                  <a:gd name="connsiteX59" fmla="*/ 2763193 w 4384140"/>
                  <a:gd name="connsiteY59" fmla="*/ 2424228 h 8590988"/>
                  <a:gd name="connsiteX60" fmla="*/ 1857043 w 4384140"/>
                  <a:gd name="connsiteY60" fmla="*/ 2539253 h 8590988"/>
                  <a:gd name="connsiteX61" fmla="*/ 2304727 w 4384140"/>
                  <a:gd name="connsiteY61" fmla="*/ 2243428 h 8590988"/>
                  <a:gd name="connsiteX62" fmla="*/ 3279088 w 4384140"/>
                  <a:gd name="connsiteY62" fmla="*/ 2108747 h 8590988"/>
                  <a:gd name="connsiteX63" fmla="*/ 3901086 w 4384140"/>
                  <a:gd name="connsiteY63" fmla="*/ 1685345 h 8590988"/>
                  <a:gd name="connsiteX64" fmla="*/ 2756381 w 4384140"/>
                  <a:gd name="connsiteY64" fmla="*/ 1817260 h 8590988"/>
                  <a:gd name="connsiteX65" fmla="*/ 3026979 w 4384140"/>
                  <a:gd name="connsiteY65" fmla="*/ 1372637 h 8590988"/>
                  <a:gd name="connsiteX66" fmla="*/ 3353065 w 4384140"/>
                  <a:gd name="connsiteY66" fmla="*/ 823782 h 8590988"/>
                  <a:gd name="connsiteX67" fmla="*/ 2599668 w 4384140"/>
                  <a:gd name="connsiteY67" fmla="*/ 1181691 h 8590988"/>
                  <a:gd name="connsiteX68" fmla="*/ 2108106 w 4384140"/>
                  <a:gd name="connsiteY68" fmla="*/ 1720398 h 8590988"/>
                  <a:gd name="connsiteX69" fmla="*/ 1876440 w 4384140"/>
                  <a:gd name="connsiteY69" fmla="*/ 1939020 h 8590988"/>
                  <a:gd name="connsiteX70" fmla="*/ 1554380 w 4384140"/>
                  <a:gd name="connsiteY70" fmla="*/ 2173692 h 8590988"/>
                  <a:gd name="connsiteX71" fmla="*/ 1612835 w 4384140"/>
                  <a:gd name="connsiteY71" fmla="*/ 1831414 h 8590988"/>
                  <a:gd name="connsiteX72" fmla="*/ 1678286 w 4384140"/>
                  <a:gd name="connsiteY72" fmla="*/ 1634661 h 8590988"/>
                  <a:gd name="connsiteX73" fmla="*/ 1752199 w 4384140"/>
                  <a:gd name="connsiteY73" fmla="*/ 1404590 h 8590988"/>
                  <a:gd name="connsiteX74" fmla="*/ 1885677 w 4384140"/>
                  <a:gd name="connsiteY74" fmla="*/ 1111428 h 8590988"/>
                  <a:gd name="connsiteX75" fmla="*/ 2150935 w 4384140"/>
                  <a:gd name="connsiteY75" fmla="*/ 483397 h 8590988"/>
                  <a:gd name="connsiteX76" fmla="*/ 1470500 w 4384140"/>
                  <a:gd name="connsiteY76" fmla="*/ 1152504 h 8590988"/>
                  <a:gd name="connsiteX77" fmla="*/ 1318688 w 4384140"/>
                  <a:gd name="connsiteY77" fmla="*/ 215887 h 8590988"/>
                  <a:gd name="connsiteX78" fmla="*/ 1103572 w 4384140"/>
                  <a:gd name="connsiteY78" fmla="*/ 1094057 h 8590988"/>
                  <a:gd name="connsiteX79" fmla="*/ 1040364 w 4384140"/>
                  <a:gd name="connsiteY79" fmla="*/ 1503223 h 8590988"/>
                  <a:gd name="connsiteX80" fmla="*/ 862172 w 4384140"/>
                  <a:gd name="connsiteY80" fmla="*/ 1819102 h 8590988"/>
                  <a:gd name="connsiteX81" fmla="*/ 834414 w 4384140"/>
                  <a:gd name="connsiteY81" fmla="*/ 909797 h 8590988"/>
                  <a:gd name="connsiteX82" fmla="*/ 835104 w 4384140"/>
                  <a:gd name="connsiteY82" fmla="*/ 362 h 8590988"/>
                  <a:gd name="connsiteX83" fmla="*/ 344324 w 4384140"/>
                  <a:gd name="connsiteY83" fmla="*/ 1179841 h 8590988"/>
                  <a:gd name="connsiteX84" fmla="*/ 268691 w 4384140"/>
                  <a:gd name="connsiteY84" fmla="*/ 709197 h 8590988"/>
                  <a:gd name="connsiteX85" fmla="*/ 209031 w 4384140"/>
                  <a:gd name="connsiteY85" fmla="*/ 274923 h 8590988"/>
                  <a:gd name="connsiteX86" fmla="*/ 1699 w 4384140"/>
                  <a:gd name="connsiteY86" fmla="*/ 1220431 h 8590988"/>
                  <a:gd name="connsiteX87" fmla="*/ 0 w 4384140"/>
                  <a:gd name="connsiteY87" fmla="*/ 1872845 h 8590988"/>
                  <a:gd name="connsiteX88" fmla="*/ 3645 w 4384140"/>
                  <a:gd name="connsiteY88" fmla="*/ 3542235 h 8590988"/>
                  <a:gd name="connsiteX89" fmla="*/ 5301 w 4384140"/>
                  <a:gd name="connsiteY89" fmla="*/ 4266334 h 8590988"/>
                  <a:gd name="connsiteX90" fmla="*/ 5468 w 4384140"/>
                  <a:gd name="connsiteY90" fmla="*/ 4295495 h 8590988"/>
                  <a:gd name="connsiteX91" fmla="*/ 5301 w 4384140"/>
                  <a:gd name="connsiteY91" fmla="*/ 4324655 h 8590988"/>
                  <a:gd name="connsiteX92" fmla="*/ 3645 w 4384140"/>
                  <a:gd name="connsiteY92" fmla="*/ 5048755 h 8590988"/>
                  <a:gd name="connsiteX93" fmla="*/ 0 w 4384140"/>
                  <a:gd name="connsiteY93" fmla="*/ 6718145 h 8590988"/>
                  <a:gd name="connsiteX94" fmla="*/ 1699 w 4384140"/>
                  <a:gd name="connsiteY94" fmla="*/ 7370558 h 8590988"/>
                  <a:gd name="connsiteX95" fmla="*/ 209031 w 4384140"/>
                  <a:gd name="connsiteY95" fmla="*/ 8316066 h 8590988"/>
                  <a:gd name="connsiteX96" fmla="*/ 268691 w 4384140"/>
                  <a:gd name="connsiteY96" fmla="*/ 7881791 h 8590988"/>
                  <a:gd name="connsiteX97" fmla="*/ 344324 w 4384140"/>
                  <a:gd name="connsiteY97" fmla="*/ 7411148 h 8590988"/>
                  <a:gd name="connsiteX98" fmla="*/ 835104 w 4384140"/>
                  <a:gd name="connsiteY98" fmla="*/ 8590627 h 8590988"/>
                  <a:gd name="connsiteX0" fmla="*/ 835104 w 4384140"/>
                  <a:gd name="connsiteY0" fmla="*/ 8590627 h 8590988"/>
                  <a:gd name="connsiteX1" fmla="*/ 834414 w 4384140"/>
                  <a:gd name="connsiteY1" fmla="*/ 7681192 h 8590988"/>
                  <a:gd name="connsiteX2" fmla="*/ 862172 w 4384140"/>
                  <a:gd name="connsiteY2" fmla="*/ 6771887 h 8590988"/>
                  <a:gd name="connsiteX3" fmla="*/ 1040364 w 4384140"/>
                  <a:gd name="connsiteY3" fmla="*/ 7087765 h 8590988"/>
                  <a:gd name="connsiteX4" fmla="*/ 1103572 w 4384140"/>
                  <a:gd name="connsiteY4" fmla="*/ 7496932 h 8590988"/>
                  <a:gd name="connsiteX5" fmla="*/ 1318688 w 4384140"/>
                  <a:gd name="connsiteY5" fmla="*/ 8375102 h 8590988"/>
                  <a:gd name="connsiteX6" fmla="*/ 1470500 w 4384140"/>
                  <a:gd name="connsiteY6" fmla="*/ 7438485 h 8590988"/>
                  <a:gd name="connsiteX7" fmla="*/ 2150935 w 4384140"/>
                  <a:gd name="connsiteY7" fmla="*/ 8107592 h 8590988"/>
                  <a:gd name="connsiteX8" fmla="*/ 1885677 w 4384140"/>
                  <a:gd name="connsiteY8" fmla="*/ 7479560 h 8590988"/>
                  <a:gd name="connsiteX9" fmla="*/ 1752199 w 4384140"/>
                  <a:gd name="connsiteY9" fmla="*/ 7186400 h 8590988"/>
                  <a:gd name="connsiteX10" fmla="*/ 1678286 w 4384140"/>
                  <a:gd name="connsiteY10" fmla="*/ 6956328 h 8590988"/>
                  <a:gd name="connsiteX11" fmla="*/ 1612835 w 4384140"/>
                  <a:gd name="connsiteY11" fmla="*/ 6759575 h 8590988"/>
                  <a:gd name="connsiteX12" fmla="*/ 1592472 w 4384140"/>
                  <a:gd name="connsiteY12" fmla="*/ 6529776 h 8590988"/>
                  <a:gd name="connsiteX13" fmla="*/ 1876440 w 4384140"/>
                  <a:gd name="connsiteY13" fmla="*/ 6651969 h 8590988"/>
                  <a:gd name="connsiteX14" fmla="*/ 2108106 w 4384140"/>
                  <a:gd name="connsiteY14" fmla="*/ 6870591 h 8590988"/>
                  <a:gd name="connsiteX15" fmla="*/ 2599668 w 4384140"/>
                  <a:gd name="connsiteY15" fmla="*/ 7409298 h 8590988"/>
                  <a:gd name="connsiteX16" fmla="*/ 3353065 w 4384140"/>
                  <a:gd name="connsiteY16" fmla="*/ 7767208 h 8590988"/>
                  <a:gd name="connsiteX17" fmla="*/ 3026979 w 4384140"/>
                  <a:gd name="connsiteY17" fmla="*/ 7218352 h 8590988"/>
                  <a:gd name="connsiteX18" fmla="*/ 2756381 w 4384140"/>
                  <a:gd name="connsiteY18" fmla="*/ 6773729 h 8590988"/>
                  <a:gd name="connsiteX19" fmla="*/ 3901086 w 4384140"/>
                  <a:gd name="connsiteY19" fmla="*/ 6905644 h 8590988"/>
                  <a:gd name="connsiteX20" fmla="*/ 3279088 w 4384140"/>
                  <a:gd name="connsiteY20" fmla="*/ 6482242 h 8590988"/>
                  <a:gd name="connsiteX21" fmla="*/ 2304727 w 4384140"/>
                  <a:gd name="connsiteY21" fmla="*/ 6347561 h 8590988"/>
                  <a:gd name="connsiteX22" fmla="*/ 1666586 w 4384140"/>
                  <a:gd name="connsiteY22" fmla="*/ 6103647 h 8590988"/>
                  <a:gd name="connsiteX23" fmla="*/ 2763193 w 4384140"/>
                  <a:gd name="connsiteY23" fmla="*/ 6166762 h 8590988"/>
                  <a:gd name="connsiteX24" fmla="*/ 3407578 w 4384140"/>
                  <a:gd name="connsiteY24" fmla="*/ 6248858 h 8590988"/>
                  <a:gd name="connsiteX25" fmla="*/ 4188231 w 4384140"/>
                  <a:gd name="connsiteY25" fmla="*/ 6340182 h 8590988"/>
                  <a:gd name="connsiteX26" fmla="*/ 3547746 w 4384140"/>
                  <a:gd name="connsiteY26" fmla="*/ 5996107 h 8590988"/>
                  <a:gd name="connsiteX27" fmla="*/ 4383883 w 4384140"/>
                  <a:gd name="connsiteY27" fmla="*/ 5735056 h 8590988"/>
                  <a:gd name="connsiteX28" fmla="*/ 3630086 w 4384140"/>
                  <a:gd name="connsiteY28" fmla="*/ 5600756 h 8590988"/>
                  <a:gd name="connsiteX29" fmla="*/ 3052352 w 4384140"/>
                  <a:gd name="connsiteY29" fmla="*/ 5609002 h 8590988"/>
                  <a:gd name="connsiteX30" fmla="*/ 2049635 w 4384140"/>
                  <a:gd name="connsiteY30" fmla="*/ 5382903 h 8590988"/>
                  <a:gd name="connsiteX31" fmla="*/ 2845595 w 4384140"/>
                  <a:gd name="connsiteY31" fmla="*/ 5241225 h 8590988"/>
                  <a:gd name="connsiteX32" fmla="*/ 3252048 w 4384140"/>
                  <a:gd name="connsiteY32" fmla="*/ 5242469 h 8590988"/>
                  <a:gd name="connsiteX33" fmla="*/ 3511732 w 4384140"/>
                  <a:gd name="connsiteY33" fmla="*/ 5243390 h 8590988"/>
                  <a:gd name="connsiteX34" fmla="*/ 3949817 w 4384140"/>
                  <a:gd name="connsiteY34" fmla="*/ 5282400 h 8590988"/>
                  <a:gd name="connsiteX35" fmla="*/ 4235168 w 4384140"/>
                  <a:gd name="connsiteY35" fmla="*/ 5173284 h 8590988"/>
                  <a:gd name="connsiteX36" fmla="*/ 2002333 w 4384140"/>
                  <a:gd name="connsiteY36" fmla="*/ 4655670 h 8590988"/>
                  <a:gd name="connsiteX37" fmla="*/ 3608503 w 4384140"/>
                  <a:gd name="connsiteY37" fmla="*/ 4509682 h 8590988"/>
                  <a:gd name="connsiteX38" fmla="*/ 4142612 w 4384140"/>
                  <a:gd name="connsiteY38" fmla="*/ 4341007 h 8590988"/>
                  <a:gd name="connsiteX39" fmla="*/ 4149376 w 4384140"/>
                  <a:gd name="connsiteY39" fmla="*/ 4310189 h 8590988"/>
                  <a:gd name="connsiteX40" fmla="*/ 4155822 w 4384140"/>
                  <a:gd name="connsiteY40" fmla="*/ 4310165 h 8590988"/>
                  <a:gd name="connsiteX41" fmla="*/ 4152602 w 4384140"/>
                  <a:gd name="connsiteY41" fmla="*/ 4295495 h 8590988"/>
                  <a:gd name="connsiteX42" fmla="*/ 4155822 w 4384140"/>
                  <a:gd name="connsiteY42" fmla="*/ 4280825 h 8590988"/>
                  <a:gd name="connsiteX43" fmla="*/ 4149376 w 4384140"/>
                  <a:gd name="connsiteY43" fmla="*/ 4280800 h 8590988"/>
                  <a:gd name="connsiteX44" fmla="*/ 4142612 w 4384140"/>
                  <a:gd name="connsiteY44" fmla="*/ 4249983 h 8590988"/>
                  <a:gd name="connsiteX45" fmla="*/ 3608503 w 4384140"/>
                  <a:gd name="connsiteY45" fmla="*/ 4081308 h 8590988"/>
                  <a:gd name="connsiteX46" fmla="*/ 2107081 w 4384140"/>
                  <a:gd name="connsiteY46" fmla="*/ 3918015 h 8590988"/>
                  <a:gd name="connsiteX47" fmla="*/ 4235168 w 4384140"/>
                  <a:gd name="connsiteY47" fmla="*/ 3417706 h 8590988"/>
                  <a:gd name="connsiteX48" fmla="*/ 3949817 w 4384140"/>
                  <a:gd name="connsiteY48" fmla="*/ 3308590 h 8590988"/>
                  <a:gd name="connsiteX49" fmla="*/ 3511732 w 4384140"/>
                  <a:gd name="connsiteY49" fmla="*/ 3347600 h 8590988"/>
                  <a:gd name="connsiteX50" fmla="*/ 3252048 w 4384140"/>
                  <a:gd name="connsiteY50" fmla="*/ 3348521 h 8590988"/>
                  <a:gd name="connsiteX51" fmla="*/ 2845595 w 4384140"/>
                  <a:gd name="connsiteY51" fmla="*/ 3349764 h 8590988"/>
                  <a:gd name="connsiteX52" fmla="*/ 1944879 w 4384140"/>
                  <a:gd name="connsiteY52" fmla="*/ 3216743 h 8590988"/>
                  <a:gd name="connsiteX53" fmla="*/ 3052352 w 4384140"/>
                  <a:gd name="connsiteY53" fmla="*/ 2981988 h 8590988"/>
                  <a:gd name="connsiteX54" fmla="*/ 3630086 w 4384140"/>
                  <a:gd name="connsiteY54" fmla="*/ 2990233 h 8590988"/>
                  <a:gd name="connsiteX55" fmla="*/ 4383883 w 4384140"/>
                  <a:gd name="connsiteY55" fmla="*/ 2855933 h 8590988"/>
                  <a:gd name="connsiteX56" fmla="*/ 3547746 w 4384140"/>
                  <a:gd name="connsiteY56" fmla="*/ 2594882 h 8590988"/>
                  <a:gd name="connsiteX57" fmla="*/ 4188231 w 4384140"/>
                  <a:gd name="connsiteY57" fmla="*/ 2250807 h 8590988"/>
                  <a:gd name="connsiteX58" fmla="*/ 3407578 w 4384140"/>
                  <a:gd name="connsiteY58" fmla="*/ 2342131 h 8590988"/>
                  <a:gd name="connsiteX59" fmla="*/ 2763193 w 4384140"/>
                  <a:gd name="connsiteY59" fmla="*/ 2424228 h 8590988"/>
                  <a:gd name="connsiteX60" fmla="*/ 1857043 w 4384140"/>
                  <a:gd name="connsiteY60" fmla="*/ 2539253 h 8590988"/>
                  <a:gd name="connsiteX61" fmla="*/ 2304727 w 4384140"/>
                  <a:gd name="connsiteY61" fmla="*/ 2243428 h 8590988"/>
                  <a:gd name="connsiteX62" fmla="*/ 3279088 w 4384140"/>
                  <a:gd name="connsiteY62" fmla="*/ 2108747 h 8590988"/>
                  <a:gd name="connsiteX63" fmla="*/ 3901086 w 4384140"/>
                  <a:gd name="connsiteY63" fmla="*/ 1685345 h 8590988"/>
                  <a:gd name="connsiteX64" fmla="*/ 2756381 w 4384140"/>
                  <a:gd name="connsiteY64" fmla="*/ 1817260 h 8590988"/>
                  <a:gd name="connsiteX65" fmla="*/ 3026979 w 4384140"/>
                  <a:gd name="connsiteY65" fmla="*/ 1372637 h 8590988"/>
                  <a:gd name="connsiteX66" fmla="*/ 3353065 w 4384140"/>
                  <a:gd name="connsiteY66" fmla="*/ 823782 h 8590988"/>
                  <a:gd name="connsiteX67" fmla="*/ 2599668 w 4384140"/>
                  <a:gd name="connsiteY67" fmla="*/ 1181691 h 8590988"/>
                  <a:gd name="connsiteX68" fmla="*/ 2108106 w 4384140"/>
                  <a:gd name="connsiteY68" fmla="*/ 1720398 h 8590988"/>
                  <a:gd name="connsiteX69" fmla="*/ 1876440 w 4384140"/>
                  <a:gd name="connsiteY69" fmla="*/ 1939020 h 8590988"/>
                  <a:gd name="connsiteX70" fmla="*/ 1554380 w 4384140"/>
                  <a:gd name="connsiteY70" fmla="*/ 2173692 h 8590988"/>
                  <a:gd name="connsiteX71" fmla="*/ 1612835 w 4384140"/>
                  <a:gd name="connsiteY71" fmla="*/ 1831414 h 8590988"/>
                  <a:gd name="connsiteX72" fmla="*/ 1678286 w 4384140"/>
                  <a:gd name="connsiteY72" fmla="*/ 1634661 h 8590988"/>
                  <a:gd name="connsiteX73" fmla="*/ 1752199 w 4384140"/>
                  <a:gd name="connsiteY73" fmla="*/ 1404590 h 8590988"/>
                  <a:gd name="connsiteX74" fmla="*/ 1885677 w 4384140"/>
                  <a:gd name="connsiteY74" fmla="*/ 1111428 h 8590988"/>
                  <a:gd name="connsiteX75" fmla="*/ 2150935 w 4384140"/>
                  <a:gd name="connsiteY75" fmla="*/ 483397 h 8590988"/>
                  <a:gd name="connsiteX76" fmla="*/ 1470500 w 4384140"/>
                  <a:gd name="connsiteY76" fmla="*/ 1152504 h 8590988"/>
                  <a:gd name="connsiteX77" fmla="*/ 1318688 w 4384140"/>
                  <a:gd name="connsiteY77" fmla="*/ 215887 h 8590988"/>
                  <a:gd name="connsiteX78" fmla="*/ 1103572 w 4384140"/>
                  <a:gd name="connsiteY78" fmla="*/ 1094057 h 8590988"/>
                  <a:gd name="connsiteX79" fmla="*/ 1040364 w 4384140"/>
                  <a:gd name="connsiteY79" fmla="*/ 1503223 h 8590988"/>
                  <a:gd name="connsiteX80" fmla="*/ 862172 w 4384140"/>
                  <a:gd name="connsiteY80" fmla="*/ 1819102 h 8590988"/>
                  <a:gd name="connsiteX81" fmla="*/ 834414 w 4384140"/>
                  <a:gd name="connsiteY81" fmla="*/ 909797 h 8590988"/>
                  <a:gd name="connsiteX82" fmla="*/ 835104 w 4384140"/>
                  <a:gd name="connsiteY82" fmla="*/ 362 h 8590988"/>
                  <a:gd name="connsiteX83" fmla="*/ 344324 w 4384140"/>
                  <a:gd name="connsiteY83" fmla="*/ 1179841 h 8590988"/>
                  <a:gd name="connsiteX84" fmla="*/ 268691 w 4384140"/>
                  <a:gd name="connsiteY84" fmla="*/ 709197 h 8590988"/>
                  <a:gd name="connsiteX85" fmla="*/ 209031 w 4384140"/>
                  <a:gd name="connsiteY85" fmla="*/ 274923 h 8590988"/>
                  <a:gd name="connsiteX86" fmla="*/ 1699 w 4384140"/>
                  <a:gd name="connsiteY86" fmla="*/ 1220431 h 8590988"/>
                  <a:gd name="connsiteX87" fmla="*/ 0 w 4384140"/>
                  <a:gd name="connsiteY87" fmla="*/ 1872845 h 8590988"/>
                  <a:gd name="connsiteX88" fmla="*/ 3645 w 4384140"/>
                  <a:gd name="connsiteY88" fmla="*/ 3542235 h 8590988"/>
                  <a:gd name="connsiteX89" fmla="*/ 5301 w 4384140"/>
                  <a:gd name="connsiteY89" fmla="*/ 4266334 h 8590988"/>
                  <a:gd name="connsiteX90" fmla="*/ 5468 w 4384140"/>
                  <a:gd name="connsiteY90" fmla="*/ 4295495 h 8590988"/>
                  <a:gd name="connsiteX91" fmla="*/ 5301 w 4384140"/>
                  <a:gd name="connsiteY91" fmla="*/ 4324655 h 8590988"/>
                  <a:gd name="connsiteX92" fmla="*/ 3645 w 4384140"/>
                  <a:gd name="connsiteY92" fmla="*/ 5048755 h 8590988"/>
                  <a:gd name="connsiteX93" fmla="*/ 0 w 4384140"/>
                  <a:gd name="connsiteY93" fmla="*/ 6718145 h 8590988"/>
                  <a:gd name="connsiteX94" fmla="*/ 1699 w 4384140"/>
                  <a:gd name="connsiteY94" fmla="*/ 7370558 h 8590988"/>
                  <a:gd name="connsiteX95" fmla="*/ 209031 w 4384140"/>
                  <a:gd name="connsiteY95" fmla="*/ 8316066 h 8590988"/>
                  <a:gd name="connsiteX96" fmla="*/ 268691 w 4384140"/>
                  <a:gd name="connsiteY96" fmla="*/ 7881791 h 8590988"/>
                  <a:gd name="connsiteX97" fmla="*/ 344324 w 4384140"/>
                  <a:gd name="connsiteY97" fmla="*/ 7411148 h 8590988"/>
                  <a:gd name="connsiteX98" fmla="*/ 835104 w 4384140"/>
                  <a:gd name="connsiteY98" fmla="*/ 8590627 h 8590988"/>
                  <a:gd name="connsiteX0" fmla="*/ 835104 w 4384140"/>
                  <a:gd name="connsiteY0" fmla="*/ 8590627 h 8590988"/>
                  <a:gd name="connsiteX1" fmla="*/ 834414 w 4384140"/>
                  <a:gd name="connsiteY1" fmla="*/ 7681192 h 8590988"/>
                  <a:gd name="connsiteX2" fmla="*/ 862172 w 4384140"/>
                  <a:gd name="connsiteY2" fmla="*/ 6771887 h 8590988"/>
                  <a:gd name="connsiteX3" fmla="*/ 1040364 w 4384140"/>
                  <a:gd name="connsiteY3" fmla="*/ 7087765 h 8590988"/>
                  <a:gd name="connsiteX4" fmla="*/ 1103572 w 4384140"/>
                  <a:gd name="connsiteY4" fmla="*/ 7496932 h 8590988"/>
                  <a:gd name="connsiteX5" fmla="*/ 1318688 w 4384140"/>
                  <a:gd name="connsiteY5" fmla="*/ 8375102 h 8590988"/>
                  <a:gd name="connsiteX6" fmla="*/ 1470500 w 4384140"/>
                  <a:gd name="connsiteY6" fmla="*/ 7438485 h 8590988"/>
                  <a:gd name="connsiteX7" fmla="*/ 2150935 w 4384140"/>
                  <a:gd name="connsiteY7" fmla="*/ 8107592 h 8590988"/>
                  <a:gd name="connsiteX8" fmla="*/ 1885677 w 4384140"/>
                  <a:gd name="connsiteY8" fmla="*/ 7479560 h 8590988"/>
                  <a:gd name="connsiteX9" fmla="*/ 1752199 w 4384140"/>
                  <a:gd name="connsiteY9" fmla="*/ 7186400 h 8590988"/>
                  <a:gd name="connsiteX10" fmla="*/ 1678286 w 4384140"/>
                  <a:gd name="connsiteY10" fmla="*/ 6956328 h 8590988"/>
                  <a:gd name="connsiteX11" fmla="*/ 1612835 w 4384140"/>
                  <a:gd name="connsiteY11" fmla="*/ 6759575 h 8590988"/>
                  <a:gd name="connsiteX12" fmla="*/ 1592472 w 4384140"/>
                  <a:gd name="connsiteY12" fmla="*/ 6529776 h 8590988"/>
                  <a:gd name="connsiteX13" fmla="*/ 1876440 w 4384140"/>
                  <a:gd name="connsiteY13" fmla="*/ 6651969 h 8590988"/>
                  <a:gd name="connsiteX14" fmla="*/ 2108106 w 4384140"/>
                  <a:gd name="connsiteY14" fmla="*/ 6870591 h 8590988"/>
                  <a:gd name="connsiteX15" fmla="*/ 2599668 w 4384140"/>
                  <a:gd name="connsiteY15" fmla="*/ 7409298 h 8590988"/>
                  <a:gd name="connsiteX16" fmla="*/ 3353065 w 4384140"/>
                  <a:gd name="connsiteY16" fmla="*/ 7767208 h 8590988"/>
                  <a:gd name="connsiteX17" fmla="*/ 3026979 w 4384140"/>
                  <a:gd name="connsiteY17" fmla="*/ 7218352 h 8590988"/>
                  <a:gd name="connsiteX18" fmla="*/ 2756381 w 4384140"/>
                  <a:gd name="connsiteY18" fmla="*/ 6773729 h 8590988"/>
                  <a:gd name="connsiteX19" fmla="*/ 3901086 w 4384140"/>
                  <a:gd name="connsiteY19" fmla="*/ 6905644 h 8590988"/>
                  <a:gd name="connsiteX20" fmla="*/ 3279088 w 4384140"/>
                  <a:gd name="connsiteY20" fmla="*/ 6482242 h 8590988"/>
                  <a:gd name="connsiteX21" fmla="*/ 2304727 w 4384140"/>
                  <a:gd name="connsiteY21" fmla="*/ 6347561 h 8590988"/>
                  <a:gd name="connsiteX22" fmla="*/ 1666586 w 4384140"/>
                  <a:gd name="connsiteY22" fmla="*/ 6103647 h 8590988"/>
                  <a:gd name="connsiteX23" fmla="*/ 2763193 w 4384140"/>
                  <a:gd name="connsiteY23" fmla="*/ 6166762 h 8590988"/>
                  <a:gd name="connsiteX24" fmla="*/ 3407578 w 4384140"/>
                  <a:gd name="connsiteY24" fmla="*/ 6248858 h 8590988"/>
                  <a:gd name="connsiteX25" fmla="*/ 4188231 w 4384140"/>
                  <a:gd name="connsiteY25" fmla="*/ 6340182 h 8590988"/>
                  <a:gd name="connsiteX26" fmla="*/ 3547746 w 4384140"/>
                  <a:gd name="connsiteY26" fmla="*/ 5996107 h 8590988"/>
                  <a:gd name="connsiteX27" fmla="*/ 4383883 w 4384140"/>
                  <a:gd name="connsiteY27" fmla="*/ 5735056 h 8590988"/>
                  <a:gd name="connsiteX28" fmla="*/ 3630086 w 4384140"/>
                  <a:gd name="connsiteY28" fmla="*/ 5600756 h 8590988"/>
                  <a:gd name="connsiteX29" fmla="*/ 3052352 w 4384140"/>
                  <a:gd name="connsiteY29" fmla="*/ 5609002 h 8590988"/>
                  <a:gd name="connsiteX30" fmla="*/ 2049635 w 4384140"/>
                  <a:gd name="connsiteY30" fmla="*/ 5382903 h 8590988"/>
                  <a:gd name="connsiteX31" fmla="*/ 2845595 w 4384140"/>
                  <a:gd name="connsiteY31" fmla="*/ 5241225 h 8590988"/>
                  <a:gd name="connsiteX32" fmla="*/ 3252048 w 4384140"/>
                  <a:gd name="connsiteY32" fmla="*/ 5242469 h 8590988"/>
                  <a:gd name="connsiteX33" fmla="*/ 3511732 w 4384140"/>
                  <a:gd name="connsiteY33" fmla="*/ 5243390 h 8590988"/>
                  <a:gd name="connsiteX34" fmla="*/ 3949817 w 4384140"/>
                  <a:gd name="connsiteY34" fmla="*/ 5282400 h 8590988"/>
                  <a:gd name="connsiteX35" fmla="*/ 4235168 w 4384140"/>
                  <a:gd name="connsiteY35" fmla="*/ 5173284 h 8590988"/>
                  <a:gd name="connsiteX36" fmla="*/ 2002333 w 4384140"/>
                  <a:gd name="connsiteY36" fmla="*/ 4655670 h 8590988"/>
                  <a:gd name="connsiteX37" fmla="*/ 3608503 w 4384140"/>
                  <a:gd name="connsiteY37" fmla="*/ 4509682 h 8590988"/>
                  <a:gd name="connsiteX38" fmla="*/ 4142612 w 4384140"/>
                  <a:gd name="connsiteY38" fmla="*/ 4341007 h 8590988"/>
                  <a:gd name="connsiteX39" fmla="*/ 4149376 w 4384140"/>
                  <a:gd name="connsiteY39" fmla="*/ 4310189 h 8590988"/>
                  <a:gd name="connsiteX40" fmla="*/ 4155822 w 4384140"/>
                  <a:gd name="connsiteY40" fmla="*/ 4310165 h 8590988"/>
                  <a:gd name="connsiteX41" fmla="*/ 4152602 w 4384140"/>
                  <a:gd name="connsiteY41" fmla="*/ 4295495 h 8590988"/>
                  <a:gd name="connsiteX42" fmla="*/ 4155822 w 4384140"/>
                  <a:gd name="connsiteY42" fmla="*/ 4280825 h 8590988"/>
                  <a:gd name="connsiteX43" fmla="*/ 4149376 w 4384140"/>
                  <a:gd name="connsiteY43" fmla="*/ 4280800 h 8590988"/>
                  <a:gd name="connsiteX44" fmla="*/ 4142612 w 4384140"/>
                  <a:gd name="connsiteY44" fmla="*/ 4249983 h 8590988"/>
                  <a:gd name="connsiteX45" fmla="*/ 3608503 w 4384140"/>
                  <a:gd name="connsiteY45" fmla="*/ 4081308 h 8590988"/>
                  <a:gd name="connsiteX46" fmla="*/ 2107081 w 4384140"/>
                  <a:gd name="connsiteY46" fmla="*/ 3918015 h 8590988"/>
                  <a:gd name="connsiteX47" fmla="*/ 4235168 w 4384140"/>
                  <a:gd name="connsiteY47" fmla="*/ 3417706 h 8590988"/>
                  <a:gd name="connsiteX48" fmla="*/ 3949817 w 4384140"/>
                  <a:gd name="connsiteY48" fmla="*/ 3308590 h 8590988"/>
                  <a:gd name="connsiteX49" fmla="*/ 3511732 w 4384140"/>
                  <a:gd name="connsiteY49" fmla="*/ 3347600 h 8590988"/>
                  <a:gd name="connsiteX50" fmla="*/ 3252048 w 4384140"/>
                  <a:gd name="connsiteY50" fmla="*/ 3348521 h 8590988"/>
                  <a:gd name="connsiteX51" fmla="*/ 2845595 w 4384140"/>
                  <a:gd name="connsiteY51" fmla="*/ 3349764 h 8590988"/>
                  <a:gd name="connsiteX52" fmla="*/ 1944879 w 4384140"/>
                  <a:gd name="connsiteY52" fmla="*/ 3216743 h 8590988"/>
                  <a:gd name="connsiteX53" fmla="*/ 3052352 w 4384140"/>
                  <a:gd name="connsiteY53" fmla="*/ 2981988 h 8590988"/>
                  <a:gd name="connsiteX54" fmla="*/ 3630086 w 4384140"/>
                  <a:gd name="connsiteY54" fmla="*/ 2990233 h 8590988"/>
                  <a:gd name="connsiteX55" fmla="*/ 4383883 w 4384140"/>
                  <a:gd name="connsiteY55" fmla="*/ 2855933 h 8590988"/>
                  <a:gd name="connsiteX56" fmla="*/ 3547746 w 4384140"/>
                  <a:gd name="connsiteY56" fmla="*/ 2594882 h 8590988"/>
                  <a:gd name="connsiteX57" fmla="*/ 4188231 w 4384140"/>
                  <a:gd name="connsiteY57" fmla="*/ 2250807 h 8590988"/>
                  <a:gd name="connsiteX58" fmla="*/ 3407578 w 4384140"/>
                  <a:gd name="connsiteY58" fmla="*/ 2342131 h 8590988"/>
                  <a:gd name="connsiteX59" fmla="*/ 2763193 w 4384140"/>
                  <a:gd name="connsiteY59" fmla="*/ 2424228 h 8590988"/>
                  <a:gd name="connsiteX60" fmla="*/ 1857043 w 4384140"/>
                  <a:gd name="connsiteY60" fmla="*/ 2539253 h 8590988"/>
                  <a:gd name="connsiteX61" fmla="*/ 2304727 w 4384140"/>
                  <a:gd name="connsiteY61" fmla="*/ 2243428 h 8590988"/>
                  <a:gd name="connsiteX62" fmla="*/ 3279088 w 4384140"/>
                  <a:gd name="connsiteY62" fmla="*/ 2108747 h 8590988"/>
                  <a:gd name="connsiteX63" fmla="*/ 3901086 w 4384140"/>
                  <a:gd name="connsiteY63" fmla="*/ 1685345 h 8590988"/>
                  <a:gd name="connsiteX64" fmla="*/ 2756381 w 4384140"/>
                  <a:gd name="connsiteY64" fmla="*/ 1817260 h 8590988"/>
                  <a:gd name="connsiteX65" fmla="*/ 3026979 w 4384140"/>
                  <a:gd name="connsiteY65" fmla="*/ 1372637 h 8590988"/>
                  <a:gd name="connsiteX66" fmla="*/ 3353065 w 4384140"/>
                  <a:gd name="connsiteY66" fmla="*/ 823782 h 8590988"/>
                  <a:gd name="connsiteX67" fmla="*/ 2599668 w 4384140"/>
                  <a:gd name="connsiteY67" fmla="*/ 1181691 h 8590988"/>
                  <a:gd name="connsiteX68" fmla="*/ 2108106 w 4384140"/>
                  <a:gd name="connsiteY68" fmla="*/ 1720398 h 8590988"/>
                  <a:gd name="connsiteX69" fmla="*/ 1876440 w 4384140"/>
                  <a:gd name="connsiteY69" fmla="*/ 1939020 h 8590988"/>
                  <a:gd name="connsiteX70" fmla="*/ 1554380 w 4384140"/>
                  <a:gd name="connsiteY70" fmla="*/ 2173692 h 8590988"/>
                  <a:gd name="connsiteX71" fmla="*/ 1612835 w 4384140"/>
                  <a:gd name="connsiteY71" fmla="*/ 1831414 h 8590988"/>
                  <a:gd name="connsiteX72" fmla="*/ 1678286 w 4384140"/>
                  <a:gd name="connsiteY72" fmla="*/ 1634661 h 8590988"/>
                  <a:gd name="connsiteX73" fmla="*/ 1752199 w 4384140"/>
                  <a:gd name="connsiteY73" fmla="*/ 1404590 h 8590988"/>
                  <a:gd name="connsiteX74" fmla="*/ 1885677 w 4384140"/>
                  <a:gd name="connsiteY74" fmla="*/ 1111428 h 8590988"/>
                  <a:gd name="connsiteX75" fmla="*/ 2150935 w 4384140"/>
                  <a:gd name="connsiteY75" fmla="*/ 483397 h 8590988"/>
                  <a:gd name="connsiteX76" fmla="*/ 1470500 w 4384140"/>
                  <a:gd name="connsiteY76" fmla="*/ 1152504 h 8590988"/>
                  <a:gd name="connsiteX77" fmla="*/ 1318688 w 4384140"/>
                  <a:gd name="connsiteY77" fmla="*/ 215887 h 8590988"/>
                  <a:gd name="connsiteX78" fmla="*/ 1103572 w 4384140"/>
                  <a:gd name="connsiteY78" fmla="*/ 1094057 h 8590988"/>
                  <a:gd name="connsiteX79" fmla="*/ 1040364 w 4384140"/>
                  <a:gd name="connsiteY79" fmla="*/ 1503223 h 8590988"/>
                  <a:gd name="connsiteX80" fmla="*/ 862172 w 4384140"/>
                  <a:gd name="connsiteY80" fmla="*/ 1819102 h 8590988"/>
                  <a:gd name="connsiteX81" fmla="*/ 834414 w 4384140"/>
                  <a:gd name="connsiteY81" fmla="*/ 909797 h 8590988"/>
                  <a:gd name="connsiteX82" fmla="*/ 835104 w 4384140"/>
                  <a:gd name="connsiteY82" fmla="*/ 362 h 8590988"/>
                  <a:gd name="connsiteX83" fmla="*/ 344324 w 4384140"/>
                  <a:gd name="connsiteY83" fmla="*/ 1179841 h 8590988"/>
                  <a:gd name="connsiteX84" fmla="*/ 268691 w 4384140"/>
                  <a:gd name="connsiteY84" fmla="*/ 709197 h 8590988"/>
                  <a:gd name="connsiteX85" fmla="*/ 209031 w 4384140"/>
                  <a:gd name="connsiteY85" fmla="*/ 274923 h 8590988"/>
                  <a:gd name="connsiteX86" fmla="*/ 1699 w 4384140"/>
                  <a:gd name="connsiteY86" fmla="*/ 1220431 h 8590988"/>
                  <a:gd name="connsiteX87" fmla="*/ 0 w 4384140"/>
                  <a:gd name="connsiteY87" fmla="*/ 1872845 h 8590988"/>
                  <a:gd name="connsiteX88" fmla="*/ 3645 w 4384140"/>
                  <a:gd name="connsiteY88" fmla="*/ 3542235 h 8590988"/>
                  <a:gd name="connsiteX89" fmla="*/ 5301 w 4384140"/>
                  <a:gd name="connsiteY89" fmla="*/ 4266334 h 8590988"/>
                  <a:gd name="connsiteX90" fmla="*/ 5468 w 4384140"/>
                  <a:gd name="connsiteY90" fmla="*/ 4295495 h 8590988"/>
                  <a:gd name="connsiteX91" fmla="*/ 5301 w 4384140"/>
                  <a:gd name="connsiteY91" fmla="*/ 4324655 h 8590988"/>
                  <a:gd name="connsiteX92" fmla="*/ 3645 w 4384140"/>
                  <a:gd name="connsiteY92" fmla="*/ 5048755 h 8590988"/>
                  <a:gd name="connsiteX93" fmla="*/ 0 w 4384140"/>
                  <a:gd name="connsiteY93" fmla="*/ 6718145 h 8590988"/>
                  <a:gd name="connsiteX94" fmla="*/ 1699 w 4384140"/>
                  <a:gd name="connsiteY94" fmla="*/ 7370558 h 8590988"/>
                  <a:gd name="connsiteX95" fmla="*/ 209031 w 4384140"/>
                  <a:gd name="connsiteY95" fmla="*/ 8316066 h 8590988"/>
                  <a:gd name="connsiteX96" fmla="*/ 268691 w 4384140"/>
                  <a:gd name="connsiteY96" fmla="*/ 7881791 h 8590988"/>
                  <a:gd name="connsiteX97" fmla="*/ 344324 w 4384140"/>
                  <a:gd name="connsiteY97" fmla="*/ 7411148 h 8590988"/>
                  <a:gd name="connsiteX98" fmla="*/ 835104 w 4384140"/>
                  <a:gd name="connsiteY98" fmla="*/ 8590627 h 8590988"/>
                  <a:gd name="connsiteX0" fmla="*/ 835104 w 4384140"/>
                  <a:gd name="connsiteY0" fmla="*/ 8590627 h 8590988"/>
                  <a:gd name="connsiteX1" fmla="*/ 834414 w 4384140"/>
                  <a:gd name="connsiteY1" fmla="*/ 7681192 h 8590988"/>
                  <a:gd name="connsiteX2" fmla="*/ 862172 w 4384140"/>
                  <a:gd name="connsiteY2" fmla="*/ 6771887 h 8590988"/>
                  <a:gd name="connsiteX3" fmla="*/ 1040364 w 4384140"/>
                  <a:gd name="connsiteY3" fmla="*/ 7087765 h 8590988"/>
                  <a:gd name="connsiteX4" fmla="*/ 1103572 w 4384140"/>
                  <a:gd name="connsiteY4" fmla="*/ 7496932 h 8590988"/>
                  <a:gd name="connsiteX5" fmla="*/ 1318688 w 4384140"/>
                  <a:gd name="connsiteY5" fmla="*/ 8375102 h 8590988"/>
                  <a:gd name="connsiteX6" fmla="*/ 1470500 w 4384140"/>
                  <a:gd name="connsiteY6" fmla="*/ 7438485 h 8590988"/>
                  <a:gd name="connsiteX7" fmla="*/ 2150935 w 4384140"/>
                  <a:gd name="connsiteY7" fmla="*/ 8107592 h 8590988"/>
                  <a:gd name="connsiteX8" fmla="*/ 1885677 w 4384140"/>
                  <a:gd name="connsiteY8" fmla="*/ 7479560 h 8590988"/>
                  <a:gd name="connsiteX9" fmla="*/ 1752199 w 4384140"/>
                  <a:gd name="connsiteY9" fmla="*/ 7186400 h 8590988"/>
                  <a:gd name="connsiteX10" fmla="*/ 1678286 w 4384140"/>
                  <a:gd name="connsiteY10" fmla="*/ 6956328 h 8590988"/>
                  <a:gd name="connsiteX11" fmla="*/ 1612835 w 4384140"/>
                  <a:gd name="connsiteY11" fmla="*/ 6759575 h 8590988"/>
                  <a:gd name="connsiteX12" fmla="*/ 1592472 w 4384140"/>
                  <a:gd name="connsiteY12" fmla="*/ 6529776 h 8590988"/>
                  <a:gd name="connsiteX13" fmla="*/ 1876440 w 4384140"/>
                  <a:gd name="connsiteY13" fmla="*/ 6651969 h 8590988"/>
                  <a:gd name="connsiteX14" fmla="*/ 2108106 w 4384140"/>
                  <a:gd name="connsiteY14" fmla="*/ 6870591 h 8590988"/>
                  <a:gd name="connsiteX15" fmla="*/ 2599668 w 4384140"/>
                  <a:gd name="connsiteY15" fmla="*/ 7409298 h 8590988"/>
                  <a:gd name="connsiteX16" fmla="*/ 3353065 w 4384140"/>
                  <a:gd name="connsiteY16" fmla="*/ 7767208 h 8590988"/>
                  <a:gd name="connsiteX17" fmla="*/ 3026979 w 4384140"/>
                  <a:gd name="connsiteY17" fmla="*/ 7218352 h 8590988"/>
                  <a:gd name="connsiteX18" fmla="*/ 2756381 w 4384140"/>
                  <a:gd name="connsiteY18" fmla="*/ 6773729 h 8590988"/>
                  <a:gd name="connsiteX19" fmla="*/ 3901086 w 4384140"/>
                  <a:gd name="connsiteY19" fmla="*/ 6905644 h 8590988"/>
                  <a:gd name="connsiteX20" fmla="*/ 3279088 w 4384140"/>
                  <a:gd name="connsiteY20" fmla="*/ 6482242 h 8590988"/>
                  <a:gd name="connsiteX21" fmla="*/ 2304727 w 4384140"/>
                  <a:gd name="connsiteY21" fmla="*/ 6347561 h 8590988"/>
                  <a:gd name="connsiteX22" fmla="*/ 1666586 w 4384140"/>
                  <a:gd name="connsiteY22" fmla="*/ 6103647 h 8590988"/>
                  <a:gd name="connsiteX23" fmla="*/ 2763193 w 4384140"/>
                  <a:gd name="connsiteY23" fmla="*/ 6166762 h 8590988"/>
                  <a:gd name="connsiteX24" fmla="*/ 3407578 w 4384140"/>
                  <a:gd name="connsiteY24" fmla="*/ 6248858 h 8590988"/>
                  <a:gd name="connsiteX25" fmla="*/ 4188231 w 4384140"/>
                  <a:gd name="connsiteY25" fmla="*/ 6340182 h 8590988"/>
                  <a:gd name="connsiteX26" fmla="*/ 3547746 w 4384140"/>
                  <a:gd name="connsiteY26" fmla="*/ 5996107 h 8590988"/>
                  <a:gd name="connsiteX27" fmla="*/ 4383883 w 4384140"/>
                  <a:gd name="connsiteY27" fmla="*/ 5735056 h 8590988"/>
                  <a:gd name="connsiteX28" fmla="*/ 3630086 w 4384140"/>
                  <a:gd name="connsiteY28" fmla="*/ 5600756 h 8590988"/>
                  <a:gd name="connsiteX29" fmla="*/ 3052352 w 4384140"/>
                  <a:gd name="connsiteY29" fmla="*/ 5609002 h 8590988"/>
                  <a:gd name="connsiteX30" fmla="*/ 2049635 w 4384140"/>
                  <a:gd name="connsiteY30" fmla="*/ 5382903 h 8590988"/>
                  <a:gd name="connsiteX31" fmla="*/ 2845595 w 4384140"/>
                  <a:gd name="connsiteY31" fmla="*/ 5241225 h 8590988"/>
                  <a:gd name="connsiteX32" fmla="*/ 3252048 w 4384140"/>
                  <a:gd name="connsiteY32" fmla="*/ 5242469 h 8590988"/>
                  <a:gd name="connsiteX33" fmla="*/ 3511732 w 4384140"/>
                  <a:gd name="connsiteY33" fmla="*/ 5243390 h 8590988"/>
                  <a:gd name="connsiteX34" fmla="*/ 3949817 w 4384140"/>
                  <a:gd name="connsiteY34" fmla="*/ 5282400 h 8590988"/>
                  <a:gd name="connsiteX35" fmla="*/ 4235168 w 4384140"/>
                  <a:gd name="connsiteY35" fmla="*/ 5173284 h 8590988"/>
                  <a:gd name="connsiteX36" fmla="*/ 2002333 w 4384140"/>
                  <a:gd name="connsiteY36" fmla="*/ 4655670 h 8590988"/>
                  <a:gd name="connsiteX37" fmla="*/ 3608503 w 4384140"/>
                  <a:gd name="connsiteY37" fmla="*/ 4509682 h 8590988"/>
                  <a:gd name="connsiteX38" fmla="*/ 4142612 w 4384140"/>
                  <a:gd name="connsiteY38" fmla="*/ 4341007 h 8590988"/>
                  <a:gd name="connsiteX39" fmla="*/ 4149376 w 4384140"/>
                  <a:gd name="connsiteY39" fmla="*/ 4310189 h 8590988"/>
                  <a:gd name="connsiteX40" fmla="*/ 4155822 w 4384140"/>
                  <a:gd name="connsiteY40" fmla="*/ 4310165 h 8590988"/>
                  <a:gd name="connsiteX41" fmla="*/ 4152602 w 4384140"/>
                  <a:gd name="connsiteY41" fmla="*/ 4295495 h 8590988"/>
                  <a:gd name="connsiteX42" fmla="*/ 4155822 w 4384140"/>
                  <a:gd name="connsiteY42" fmla="*/ 4280825 h 8590988"/>
                  <a:gd name="connsiteX43" fmla="*/ 4149376 w 4384140"/>
                  <a:gd name="connsiteY43" fmla="*/ 4280800 h 8590988"/>
                  <a:gd name="connsiteX44" fmla="*/ 4142612 w 4384140"/>
                  <a:gd name="connsiteY44" fmla="*/ 4249983 h 8590988"/>
                  <a:gd name="connsiteX45" fmla="*/ 3608503 w 4384140"/>
                  <a:gd name="connsiteY45" fmla="*/ 4081308 h 8590988"/>
                  <a:gd name="connsiteX46" fmla="*/ 2107081 w 4384140"/>
                  <a:gd name="connsiteY46" fmla="*/ 3918015 h 8590988"/>
                  <a:gd name="connsiteX47" fmla="*/ 4235168 w 4384140"/>
                  <a:gd name="connsiteY47" fmla="*/ 3417706 h 8590988"/>
                  <a:gd name="connsiteX48" fmla="*/ 3949817 w 4384140"/>
                  <a:gd name="connsiteY48" fmla="*/ 3308590 h 8590988"/>
                  <a:gd name="connsiteX49" fmla="*/ 3511732 w 4384140"/>
                  <a:gd name="connsiteY49" fmla="*/ 3347600 h 8590988"/>
                  <a:gd name="connsiteX50" fmla="*/ 3252048 w 4384140"/>
                  <a:gd name="connsiteY50" fmla="*/ 3348521 h 8590988"/>
                  <a:gd name="connsiteX51" fmla="*/ 2845595 w 4384140"/>
                  <a:gd name="connsiteY51" fmla="*/ 3349764 h 8590988"/>
                  <a:gd name="connsiteX52" fmla="*/ 1944879 w 4384140"/>
                  <a:gd name="connsiteY52" fmla="*/ 3216743 h 8590988"/>
                  <a:gd name="connsiteX53" fmla="*/ 3052352 w 4384140"/>
                  <a:gd name="connsiteY53" fmla="*/ 2981988 h 8590988"/>
                  <a:gd name="connsiteX54" fmla="*/ 3630086 w 4384140"/>
                  <a:gd name="connsiteY54" fmla="*/ 2990233 h 8590988"/>
                  <a:gd name="connsiteX55" fmla="*/ 4383883 w 4384140"/>
                  <a:gd name="connsiteY55" fmla="*/ 2855933 h 8590988"/>
                  <a:gd name="connsiteX56" fmla="*/ 3547746 w 4384140"/>
                  <a:gd name="connsiteY56" fmla="*/ 2594882 h 8590988"/>
                  <a:gd name="connsiteX57" fmla="*/ 4188231 w 4384140"/>
                  <a:gd name="connsiteY57" fmla="*/ 2250807 h 8590988"/>
                  <a:gd name="connsiteX58" fmla="*/ 3407578 w 4384140"/>
                  <a:gd name="connsiteY58" fmla="*/ 2342131 h 8590988"/>
                  <a:gd name="connsiteX59" fmla="*/ 2763193 w 4384140"/>
                  <a:gd name="connsiteY59" fmla="*/ 2424228 h 8590988"/>
                  <a:gd name="connsiteX60" fmla="*/ 1857043 w 4384140"/>
                  <a:gd name="connsiteY60" fmla="*/ 2539253 h 8590988"/>
                  <a:gd name="connsiteX61" fmla="*/ 2304727 w 4384140"/>
                  <a:gd name="connsiteY61" fmla="*/ 2243428 h 8590988"/>
                  <a:gd name="connsiteX62" fmla="*/ 3279088 w 4384140"/>
                  <a:gd name="connsiteY62" fmla="*/ 2108747 h 8590988"/>
                  <a:gd name="connsiteX63" fmla="*/ 3901086 w 4384140"/>
                  <a:gd name="connsiteY63" fmla="*/ 1685345 h 8590988"/>
                  <a:gd name="connsiteX64" fmla="*/ 2756381 w 4384140"/>
                  <a:gd name="connsiteY64" fmla="*/ 1817260 h 8590988"/>
                  <a:gd name="connsiteX65" fmla="*/ 3026979 w 4384140"/>
                  <a:gd name="connsiteY65" fmla="*/ 1372637 h 8590988"/>
                  <a:gd name="connsiteX66" fmla="*/ 3353065 w 4384140"/>
                  <a:gd name="connsiteY66" fmla="*/ 823782 h 8590988"/>
                  <a:gd name="connsiteX67" fmla="*/ 2599668 w 4384140"/>
                  <a:gd name="connsiteY67" fmla="*/ 1181691 h 8590988"/>
                  <a:gd name="connsiteX68" fmla="*/ 2108106 w 4384140"/>
                  <a:gd name="connsiteY68" fmla="*/ 1720398 h 8590988"/>
                  <a:gd name="connsiteX69" fmla="*/ 1876440 w 4384140"/>
                  <a:gd name="connsiteY69" fmla="*/ 1939020 h 8590988"/>
                  <a:gd name="connsiteX70" fmla="*/ 1554380 w 4384140"/>
                  <a:gd name="connsiteY70" fmla="*/ 2173692 h 8590988"/>
                  <a:gd name="connsiteX71" fmla="*/ 1612835 w 4384140"/>
                  <a:gd name="connsiteY71" fmla="*/ 1831414 h 8590988"/>
                  <a:gd name="connsiteX72" fmla="*/ 1678286 w 4384140"/>
                  <a:gd name="connsiteY72" fmla="*/ 1634661 h 8590988"/>
                  <a:gd name="connsiteX73" fmla="*/ 1752199 w 4384140"/>
                  <a:gd name="connsiteY73" fmla="*/ 1404590 h 8590988"/>
                  <a:gd name="connsiteX74" fmla="*/ 1885677 w 4384140"/>
                  <a:gd name="connsiteY74" fmla="*/ 1111428 h 8590988"/>
                  <a:gd name="connsiteX75" fmla="*/ 2150935 w 4384140"/>
                  <a:gd name="connsiteY75" fmla="*/ 483397 h 8590988"/>
                  <a:gd name="connsiteX76" fmla="*/ 1470500 w 4384140"/>
                  <a:gd name="connsiteY76" fmla="*/ 1152504 h 8590988"/>
                  <a:gd name="connsiteX77" fmla="*/ 1318688 w 4384140"/>
                  <a:gd name="connsiteY77" fmla="*/ 215887 h 8590988"/>
                  <a:gd name="connsiteX78" fmla="*/ 1103572 w 4384140"/>
                  <a:gd name="connsiteY78" fmla="*/ 1094057 h 8590988"/>
                  <a:gd name="connsiteX79" fmla="*/ 1040364 w 4384140"/>
                  <a:gd name="connsiteY79" fmla="*/ 1503223 h 8590988"/>
                  <a:gd name="connsiteX80" fmla="*/ 862172 w 4384140"/>
                  <a:gd name="connsiteY80" fmla="*/ 1819102 h 8590988"/>
                  <a:gd name="connsiteX81" fmla="*/ 834414 w 4384140"/>
                  <a:gd name="connsiteY81" fmla="*/ 909797 h 8590988"/>
                  <a:gd name="connsiteX82" fmla="*/ 835104 w 4384140"/>
                  <a:gd name="connsiteY82" fmla="*/ 362 h 8590988"/>
                  <a:gd name="connsiteX83" fmla="*/ 344324 w 4384140"/>
                  <a:gd name="connsiteY83" fmla="*/ 1179841 h 8590988"/>
                  <a:gd name="connsiteX84" fmla="*/ 268691 w 4384140"/>
                  <a:gd name="connsiteY84" fmla="*/ 709197 h 8590988"/>
                  <a:gd name="connsiteX85" fmla="*/ 209031 w 4384140"/>
                  <a:gd name="connsiteY85" fmla="*/ 274923 h 8590988"/>
                  <a:gd name="connsiteX86" fmla="*/ 1699 w 4384140"/>
                  <a:gd name="connsiteY86" fmla="*/ 1220431 h 8590988"/>
                  <a:gd name="connsiteX87" fmla="*/ 0 w 4384140"/>
                  <a:gd name="connsiteY87" fmla="*/ 1872845 h 8590988"/>
                  <a:gd name="connsiteX88" fmla="*/ 3645 w 4384140"/>
                  <a:gd name="connsiteY88" fmla="*/ 3542235 h 8590988"/>
                  <a:gd name="connsiteX89" fmla="*/ 5301 w 4384140"/>
                  <a:gd name="connsiteY89" fmla="*/ 4266334 h 8590988"/>
                  <a:gd name="connsiteX90" fmla="*/ 5468 w 4384140"/>
                  <a:gd name="connsiteY90" fmla="*/ 4295495 h 8590988"/>
                  <a:gd name="connsiteX91" fmla="*/ 5301 w 4384140"/>
                  <a:gd name="connsiteY91" fmla="*/ 4324655 h 8590988"/>
                  <a:gd name="connsiteX92" fmla="*/ 3645 w 4384140"/>
                  <a:gd name="connsiteY92" fmla="*/ 5048755 h 8590988"/>
                  <a:gd name="connsiteX93" fmla="*/ 0 w 4384140"/>
                  <a:gd name="connsiteY93" fmla="*/ 6718145 h 8590988"/>
                  <a:gd name="connsiteX94" fmla="*/ 1699 w 4384140"/>
                  <a:gd name="connsiteY94" fmla="*/ 7370558 h 8590988"/>
                  <a:gd name="connsiteX95" fmla="*/ 209031 w 4384140"/>
                  <a:gd name="connsiteY95" fmla="*/ 8316066 h 8590988"/>
                  <a:gd name="connsiteX96" fmla="*/ 268691 w 4384140"/>
                  <a:gd name="connsiteY96" fmla="*/ 7881791 h 8590988"/>
                  <a:gd name="connsiteX97" fmla="*/ 344324 w 4384140"/>
                  <a:gd name="connsiteY97" fmla="*/ 7411148 h 8590988"/>
                  <a:gd name="connsiteX98" fmla="*/ 835104 w 4384140"/>
                  <a:gd name="connsiteY98" fmla="*/ 8590627 h 8590988"/>
                  <a:gd name="connsiteX0" fmla="*/ 835104 w 4384140"/>
                  <a:gd name="connsiteY0" fmla="*/ 8590627 h 8590988"/>
                  <a:gd name="connsiteX1" fmla="*/ 834414 w 4384140"/>
                  <a:gd name="connsiteY1" fmla="*/ 7681192 h 8590988"/>
                  <a:gd name="connsiteX2" fmla="*/ 862172 w 4384140"/>
                  <a:gd name="connsiteY2" fmla="*/ 6771887 h 8590988"/>
                  <a:gd name="connsiteX3" fmla="*/ 1040364 w 4384140"/>
                  <a:gd name="connsiteY3" fmla="*/ 7087765 h 8590988"/>
                  <a:gd name="connsiteX4" fmla="*/ 1103572 w 4384140"/>
                  <a:gd name="connsiteY4" fmla="*/ 7496932 h 8590988"/>
                  <a:gd name="connsiteX5" fmla="*/ 1318688 w 4384140"/>
                  <a:gd name="connsiteY5" fmla="*/ 8375102 h 8590988"/>
                  <a:gd name="connsiteX6" fmla="*/ 1470500 w 4384140"/>
                  <a:gd name="connsiteY6" fmla="*/ 7438485 h 8590988"/>
                  <a:gd name="connsiteX7" fmla="*/ 2150935 w 4384140"/>
                  <a:gd name="connsiteY7" fmla="*/ 8107592 h 8590988"/>
                  <a:gd name="connsiteX8" fmla="*/ 1885677 w 4384140"/>
                  <a:gd name="connsiteY8" fmla="*/ 7479560 h 8590988"/>
                  <a:gd name="connsiteX9" fmla="*/ 1752199 w 4384140"/>
                  <a:gd name="connsiteY9" fmla="*/ 7186400 h 8590988"/>
                  <a:gd name="connsiteX10" fmla="*/ 1678286 w 4384140"/>
                  <a:gd name="connsiteY10" fmla="*/ 6956328 h 8590988"/>
                  <a:gd name="connsiteX11" fmla="*/ 1612835 w 4384140"/>
                  <a:gd name="connsiteY11" fmla="*/ 6759575 h 8590988"/>
                  <a:gd name="connsiteX12" fmla="*/ 1592472 w 4384140"/>
                  <a:gd name="connsiteY12" fmla="*/ 6529776 h 8590988"/>
                  <a:gd name="connsiteX13" fmla="*/ 1876440 w 4384140"/>
                  <a:gd name="connsiteY13" fmla="*/ 6651969 h 8590988"/>
                  <a:gd name="connsiteX14" fmla="*/ 2108106 w 4384140"/>
                  <a:gd name="connsiteY14" fmla="*/ 6870591 h 8590988"/>
                  <a:gd name="connsiteX15" fmla="*/ 2599668 w 4384140"/>
                  <a:gd name="connsiteY15" fmla="*/ 7409298 h 8590988"/>
                  <a:gd name="connsiteX16" fmla="*/ 3353065 w 4384140"/>
                  <a:gd name="connsiteY16" fmla="*/ 7767208 h 8590988"/>
                  <a:gd name="connsiteX17" fmla="*/ 3026979 w 4384140"/>
                  <a:gd name="connsiteY17" fmla="*/ 7218352 h 8590988"/>
                  <a:gd name="connsiteX18" fmla="*/ 2756381 w 4384140"/>
                  <a:gd name="connsiteY18" fmla="*/ 6773729 h 8590988"/>
                  <a:gd name="connsiteX19" fmla="*/ 3901086 w 4384140"/>
                  <a:gd name="connsiteY19" fmla="*/ 6905644 h 8590988"/>
                  <a:gd name="connsiteX20" fmla="*/ 3279088 w 4384140"/>
                  <a:gd name="connsiteY20" fmla="*/ 6482242 h 8590988"/>
                  <a:gd name="connsiteX21" fmla="*/ 2304727 w 4384140"/>
                  <a:gd name="connsiteY21" fmla="*/ 6347561 h 8590988"/>
                  <a:gd name="connsiteX22" fmla="*/ 1666586 w 4384140"/>
                  <a:gd name="connsiteY22" fmla="*/ 6103647 h 8590988"/>
                  <a:gd name="connsiteX23" fmla="*/ 2763193 w 4384140"/>
                  <a:gd name="connsiteY23" fmla="*/ 6166762 h 8590988"/>
                  <a:gd name="connsiteX24" fmla="*/ 3407578 w 4384140"/>
                  <a:gd name="connsiteY24" fmla="*/ 6248858 h 8590988"/>
                  <a:gd name="connsiteX25" fmla="*/ 4188231 w 4384140"/>
                  <a:gd name="connsiteY25" fmla="*/ 6340182 h 8590988"/>
                  <a:gd name="connsiteX26" fmla="*/ 3547746 w 4384140"/>
                  <a:gd name="connsiteY26" fmla="*/ 5996107 h 8590988"/>
                  <a:gd name="connsiteX27" fmla="*/ 4383883 w 4384140"/>
                  <a:gd name="connsiteY27" fmla="*/ 5735056 h 8590988"/>
                  <a:gd name="connsiteX28" fmla="*/ 3630086 w 4384140"/>
                  <a:gd name="connsiteY28" fmla="*/ 5600756 h 8590988"/>
                  <a:gd name="connsiteX29" fmla="*/ 3052352 w 4384140"/>
                  <a:gd name="connsiteY29" fmla="*/ 5609002 h 8590988"/>
                  <a:gd name="connsiteX30" fmla="*/ 2049635 w 4384140"/>
                  <a:gd name="connsiteY30" fmla="*/ 5382903 h 8590988"/>
                  <a:gd name="connsiteX31" fmla="*/ 2845595 w 4384140"/>
                  <a:gd name="connsiteY31" fmla="*/ 5241225 h 8590988"/>
                  <a:gd name="connsiteX32" fmla="*/ 3252048 w 4384140"/>
                  <a:gd name="connsiteY32" fmla="*/ 5242469 h 8590988"/>
                  <a:gd name="connsiteX33" fmla="*/ 3511732 w 4384140"/>
                  <a:gd name="connsiteY33" fmla="*/ 5243390 h 8590988"/>
                  <a:gd name="connsiteX34" fmla="*/ 3949817 w 4384140"/>
                  <a:gd name="connsiteY34" fmla="*/ 5282400 h 8590988"/>
                  <a:gd name="connsiteX35" fmla="*/ 4235168 w 4384140"/>
                  <a:gd name="connsiteY35" fmla="*/ 5173284 h 8590988"/>
                  <a:gd name="connsiteX36" fmla="*/ 2002333 w 4384140"/>
                  <a:gd name="connsiteY36" fmla="*/ 4655670 h 8590988"/>
                  <a:gd name="connsiteX37" fmla="*/ 3608503 w 4384140"/>
                  <a:gd name="connsiteY37" fmla="*/ 4509682 h 8590988"/>
                  <a:gd name="connsiteX38" fmla="*/ 4142612 w 4384140"/>
                  <a:gd name="connsiteY38" fmla="*/ 4341007 h 8590988"/>
                  <a:gd name="connsiteX39" fmla="*/ 4149376 w 4384140"/>
                  <a:gd name="connsiteY39" fmla="*/ 4310189 h 8590988"/>
                  <a:gd name="connsiteX40" fmla="*/ 4155822 w 4384140"/>
                  <a:gd name="connsiteY40" fmla="*/ 4310165 h 8590988"/>
                  <a:gd name="connsiteX41" fmla="*/ 4152602 w 4384140"/>
                  <a:gd name="connsiteY41" fmla="*/ 4295495 h 8590988"/>
                  <a:gd name="connsiteX42" fmla="*/ 4155822 w 4384140"/>
                  <a:gd name="connsiteY42" fmla="*/ 4280825 h 8590988"/>
                  <a:gd name="connsiteX43" fmla="*/ 4149376 w 4384140"/>
                  <a:gd name="connsiteY43" fmla="*/ 4280800 h 8590988"/>
                  <a:gd name="connsiteX44" fmla="*/ 4142612 w 4384140"/>
                  <a:gd name="connsiteY44" fmla="*/ 4249983 h 8590988"/>
                  <a:gd name="connsiteX45" fmla="*/ 3608503 w 4384140"/>
                  <a:gd name="connsiteY45" fmla="*/ 4081308 h 8590988"/>
                  <a:gd name="connsiteX46" fmla="*/ 2107081 w 4384140"/>
                  <a:gd name="connsiteY46" fmla="*/ 3918015 h 8590988"/>
                  <a:gd name="connsiteX47" fmla="*/ 4235168 w 4384140"/>
                  <a:gd name="connsiteY47" fmla="*/ 3417706 h 8590988"/>
                  <a:gd name="connsiteX48" fmla="*/ 3949817 w 4384140"/>
                  <a:gd name="connsiteY48" fmla="*/ 3308590 h 8590988"/>
                  <a:gd name="connsiteX49" fmla="*/ 3511732 w 4384140"/>
                  <a:gd name="connsiteY49" fmla="*/ 3347600 h 8590988"/>
                  <a:gd name="connsiteX50" fmla="*/ 3252048 w 4384140"/>
                  <a:gd name="connsiteY50" fmla="*/ 3348521 h 8590988"/>
                  <a:gd name="connsiteX51" fmla="*/ 2845595 w 4384140"/>
                  <a:gd name="connsiteY51" fmla="*/ 3349764 h 8590988"/>
                  <a:gd name="connsiteX52" fmla="*/ 1944879 w 4384140"/>
                  <a:gd name="connsiteY52" fmla="*/ 3216743 h 8590988"/>
                  <a:gd name="connsiteX53" fmla="*/ 3052352 w 4384140"/>
                  <a:gd name="connsiteY53" fmla="*/ 2981988 h 8590988"/>
                  <a:gd name="connsiteX54" fmla="*/ 3630086 w 4384140"/>
                  <a:gd name="connsiteY54" fmla="*/ 2990233 h 8590988"/>
                  <a:gd name="connsiteX55" fmla="*/ 4383883 w 4384140"/>
                  <a:gd name="connsiteY55" fmla="*/ 2855933 h 8590988"/>
                  <a:gd name="connsiteX56" fmla="*/ 3547746 w 4384140"/>
                  <a:gd name="connsiteY56" fmla="*/ 2594882 h 8590988"/>
                  <a:gd name="connsiteX57" fmla="*/ 4188231 w 4384140"/>
                  <a:gd name="connsiteY57" fmla="*/ 2250807 h 8590988"/>
                  <a:gd name="connsiteX58" fmla="*/ 3407578 w 4384140"/>
                  <a:gd name="connsiteY58" fmla="*/ 2342131 h 8590988"/>
                  <a:gd name="connsiteX59" fmla="*/ 2763193 w 4384140"/>
                  <a:gd name="connsiteY59" fmla="*/ 2424228 h 8590988"/>
                  <a:gd name="connsiteX60" fmla="*/ 1857043 w 4384140"/>
                  <a:gd name="connsiteY60" fmla="*/ 2539253 h 8590988"/>
                  <a:gd name="connsiteX61" fmla="*/ 2304727 w 4384140"/>
                  <a:gd name="connsiteY61" fmla="*/ 2243428 h 8590988"/>
                  <a:gd name="connsiteX62" fmla="*/ 3279088 w 4384140"/>
                  <a:gd name="connsiteY62" fmla="*/ 2108747 h 8590988"/>
                  <a:gd name="connsiteX63" fmla="*/ 3901086 w 4384140"/>
                  <a:gd name="connsiteY63" fmla="*/ 1685345 h 8590988"/>
                  <a:gd name="connsiteX64" fmla="*/ 2756381 w 4384140"/>
                  <a:gd name="connsiteY64" fmla="*/ 1817260 h 8590988"/>
                  <a:gd name="connsiteX65" fmla="*/ 3026979 w 4384140"/>
                  <a:gd name="connsiteY65" fmla="*/ 1372637 h 8590988"/>
                  <a:gd name="connsiteX66" fmla="*/ 3353065 w 4384140"/>
                  <a:gd name="connsiteY66" fmla="*/ 823782 h 8590988"/>
                  <a:gd name="connsiteX67" fmla="*/ 2599668 w 4384140"/>
                  <a:gd name="connsiteY67" fmla="*/ 1181691 h 8590988"/>
                  <a:gd name="connsiteX68" fmla="*/ 2108106 w 4384140"/>
                  <a:gd name="connsiteY68" fmla="*/ 1720398 h 8590988"/>
                  <a:gd name="connsiteX69" fmla="*/ 1876440 w 4384140"/>
                  <a:gd name="connsiteY69" fmla="*/ 1939020 h 8590988"/>
                  <a:gd name="connsiteX70" fmla="*/ 1554380 w 4384140"/>
                  <a:gd name="connsiteY70" fmla="*/ 2173692 h 8590988"/>
                  <a:gd name="connsiteX71" fmla="*/ 1612835 w 4384140"/>
                  <a:gd name="connsiteY71" fmla="*/ 1831414 h 8590988"/>
                  <a:gd name="connsiteX72" fmla="*/ 1678286 w 4384140"/>
                  <a:gd name="connsiteY72" fmla="*/ 1634661 h 8590988"/>
                  <a:gd name="connsiteX73" fmla="*/ 1752199 w 4384140"/>
                  <a:gd name="connsiteY73" fmla="*/ 1404590 h 8590988"/>
                  <a:gd name="connsiteX74" fmla="*/ 1885677 w 4384140"/>
                  <a:gd name="connsiteY74" fmla="*/ 1111428 h 8590988"/>
                  <a:gd name="connsiteX75" fmla="*/ 2150935 w 4384140"/>
                  <a:gd name="connsiteY75" fmla="*/ 483397 h 8590988"/>
                  <a:gd name="connsiteX76" fmla="*/ 1470500 w 4384140"/>
                  <a:gd name="connsiteY76" fmla="*/ 1152504 h 8590988"/>
                  <a:gd name="connsiteX77" fmla="*/ 1318688 w 4384140"/>
                  <a:gd name="connsiteY77" fmla="*/ 215887 h 8590988"/>
                  <a:gd name="connsiteX78" fmla="*/ 1103572 w 4384140"/>
                  <a:gd name="connsiteY78" fmla="*/ 1094057 h 8590988"/>
                  <a:gd name="connsiteX79" fmla="*/ 1040364 w 4384140"/>
                  <a:gd name="connsiteY79" fmla="*/ 1503223 h 8590988"/>
                  <a:gd name="connsiteX80" fmla="*/ 862172 w 4384140"/>
                  <a:gd name="connsiteY80" fmla="*/ 1819102 h 8590988"/>
                  <a:gd name="connsiteX81" fmla="*/ 834414 w 4384140"/>
                  <a:gd name="connsiteY81" fmla="*/ 909797 h 8590988"/>
                  <a:gd name="connsiteX82" fmla="*/ 835104 w 4384140"/>
                  <a:gd name="connsiteY82" fmla="*/ 362 h 8590988"/>
                  <a:gd name="connsiteX83" fmla="*/ 344324 w 4384140"/>
                  <a:gd name="connsiteY83" fmla="*/ 1179841 h 8590988"/>
                  <a:gd name="connsiteX84" fmla="*/ 268691 w 4384140"/>
                  <a:gd name="connsiteY84" fmla="*/ 709197 h 8590988"/>
                  <a:gd name="connsiteX85" fmla="*/ 209031 w 4384140"/>
                  <a:gd name="connsiteY85" fmla="*/ 274923 h 8590988"/>
                  <a:gd name="connsiteX86" fmla="*/ 1699 w 4384140"/>
                  <a:gd name="connsiteY86" fmla="*/ 1220431 h 8590988"/>
                  <a:gd name="connsiteX87" fmla="*/ 0 w 4384140"/>
                  <a:gd name="connsiteY87" fmla="*/ 1872845 h 8590988"/>
                  <a:gd name="connsiteX88" fmla="*/ 3645 w 4384140"/>
                  <a:gd name="connsiteY88" fmla="*/ 3542235 h 8590988"/>
                  <a:gd name="connsiteX89" fmla="*/ 5301 w 4384140"/>
                  <a:gd name="connsiteY89" fmla="*/ 4266334 h 8590988"/>
                  <a:gd name="connsiteX90" fmla="*/ 5468 w 4384140"/>
                  <a:gd name="connsiteY90" fmla="*/ 4295495 h 8590988"/>
                  <a:gd name="connsiteX91" fmla="*/ 5301 w 4384140"/>
                  <a:gd name="connsiteY91" fmla="*/ 4324655 h 8590988"/>
                  <a:gd name="connsiteX92" fmla="*/ 3645 w 4384140"/>
                  <a:gd name="connsiteY92" fmla="*/ 5048755 h 8590988"/>
                  <a:gd name="connsiteX93" fmla="*/ 0 w 4384140"/>
                  <a:gd name="connsiteY93" fmla="*/ 6718145 h 8590988"/>
                  <a:gd name="connsiteX94" fmla="*/ 1699 w 4384140"/>
                  <a:gd name="connsiteY94" fmla="*/ 7370558 h 8590988"/>
                  <a:gd name="connsiteX95" fmla="*/ 209031 w 4384140"/>
                  <a:gd name="connsiteY95" fmla="*/ 8316066 h 8590988"/>
                  <a:gd name="connsiteX96" fmla="*/ 268691 w 4384140"/>
                  <a:gd name="connsiteY96" fmla="*/ 7881791 h 8590988"/>
                  <a:gd name="connsiteX97" fmla="*/ 344324 w 4384140"/>
                  <a:gd name="connsiteY97" fmla="*/ 7411148 h 8590988"/>
                  <a:gd name="connsiteX98" fmla="*/ 835104 w 4384140"/>
                  <a:gd name="connsiteY98" fmla="*/ 8590627 h 8590988"/>
                  <a:gd name="connsiteX0" fmla="*/ 835104 w 4384140"/>
                  <a:gd name="connsiteY0" fmla="*/ 8590627 h 8590988"/>
                  <a:gd name="connsiteX1" fmla="*/ 834414 w 4384140"/>
                  <a:gd name="connsiteY1" fmla="*/ 7681192 h 8590988"/>
                  <a:gd name="connsiteX2" fmla="*/ 862172 w 4384140"/>
                  <a:gd name="connsiteY2" fmla="*/ 6771887 h 8590988"/>
                  <a:gd name="connsiteX3" fmla="*/ 1040364 w 4384140"/>
                  <a:gd name="connsiteY3" fmla="*/ 7087765 h 8590988"/>
                  <a:gd name="connsiteX4" fmla="*/ 1103572 w 4384140"/>
                  <a:gd name="connsiteY4" fmla="*/ 7496932 h 8590988"/>
                  <a:gd name="connsiteX5" fmla="*/ 1318688 w 4384140"/>
                  <a:gd name="connsiteY5" fmla="*/ 8375102 h 8590988"/>
                  <a:gd name="connsiteX6" fmla="*/ 1470500 w 4384140"/>
                  <a:gd name="connsiteY6" fmla="*/ 7438485 h 8590988"/>
                  <a:gd name="connsiteX7" fmla="*/ 2150935 w 4384140"/>
                  <a:gd name="connsiteY7" fmla="*/ 8107592 h 8590988"/>
                  <a:gd name="connsiteX8" fmla="*/ 1885677 w 4384140"/>
                  <a:gd name="connsiteY8" fmla="*/ 7479560 h 8590988"/>
                  <a:gd name="connsiteX9" fmla="*/ 1752199 w 4384140"/>
                  <a:gd name="connsiteY9" fmla="*/ 7186400 h 8590988"/>
                  <a:gd name="connsiteX10" fmla="*/ 1678286 w 4384140"/>
                  <a:gd name="connsiteY10" fmla="*/ 6956328 h 8590988"/>
                  <a:gd name="connsiteX11" fmla="*/ 1612835 w 4384140"/>
                  <a:gd name="connsiteY11" fmla="*/ 6759575 h 8590988"/>
                  <a:gd name="connsiteX12" fmla="*/ 1592471 w 4384140"/>
                  <a:gd name="connsiteY12" fmla="*/ 6477859 h 8590988"/>
                  <a:gd name="connsiteX13" fmla="*/ 1876440 w 4384140"/>
                  <a:gd name="connsiteY13" fmla="*/ 6651969 h 8590988"/>
                  <a:gd name="connsiteX14" fmla="*/ 2108106 w 4384140"/>
                  <a:gd name="connsiteY14" fmla="*/ 6870591 h 8590988"/>
                  <a:gd name="connsiteX15" fmla="*/ 2599668 w 4384140"/>
                  <a:gd name="connsiteY15" fmla="*/ 7409298 h 8590988"/>
                  <a:gd name="connsiteX16" fmla="*/ 3353065 w 4384140"/>
                  <a:gd name="connsiteY16" fmla="*/ 7767208 h 8590988"/>
                  <a:gd name="connsiteX17" fmla="*/ 3026979 w 4384140"/>
                  <a:gd name="connsiteY17" fmla="*/ 7218352 h 8590988"/>
                  <a:gd name="connsiteX18" fmla="*/ 2756381 w 4384140"/>
                  <a:gd name="connsiteY18" fmla="*/ 6773729 h 8590988"/>
                  <a:gd name="connsiteX19" fmla="*/ 3901086 w 4384140"/>
                  <a:gd name="connsiteY19" fmla="*/ 6905644 h 8590988"/>
                  <a:gd name="connsiteX20" fmla="*/ 3279088 w 4384140"/>
                  <a:gd name="connsiteY20" fmla="*/ 6482242 h 8590988"/>
                  <a:gd name="connsiteX21" fmla="*/ 2304727 w 4384140"/>
                  <a:gd name="connsiteY21" fmla="*/ 6347561 h 8590988"/>
                  <a:gd name="connsiteX22" fmla="*/ 1666586 w 4384140"/>
                  <a:gd name="connsiteY22" fmla="*/ 6103647 h 8590988"/>
                  <a:gd name="connsiteX23" fmla="*/ 2763193 w 4384140"/>
                  <a:gd name="connsiteY23" fmla="*/ 6166762 h 8590988"/>
                  <a:gd name="connsiteX24" fmla="*/ 3407578 w 4384140"/>
                  <a:gd name="connsiteY24" fmla="*/ 6248858 h 8590988"/>
                  <a:gd name="connsiteX25" fmla="*/ 4188231 w 4384140"/>
                  <a:gd name="connsiteY25" fmla="*/ 6340182 h 8590988"/>
                  <a:gd name="connsiteX26" fmla="*/ 3547746 w 4384140"/>
                  <a:gd name="connsiteY26" fmla="*/ 5996107 h 8590988"/>
                  <a:gd name="connsiteX27" fmla="*/ 4383883 w 4384140"/>
                  <a:gd name="connsiteY27" fmla="*/ 5735056 h 8590988"/>
                  <a:gd name="connsiteX28" fmla="*/ 3630086 w 4384140"/>
                  <a:gd name="connsiteY28" fmla="*/ 5600756 h 8590988"/>
                  <a:gd name="connsiteX29" fmla="*/ 3052352 w 4384140"/>
                  <a:gd name="connsiteY29" fmla="*/ 5609002 h 8590988"/>
                  <a:gd name="connsiteX30" fmla="*/ 2049635 w 4384140"/>
                  <a:gd name="connsiteY30" fmla="*/ 5382903 h 8590988"/>
                  <a:gd name="connsiteX31" fmla="*/ 2845595 w 4384140"/>
                  <a:gd name="connsiteY31" fmla="*/ 5241225 h 8590988"/>
                  <a:gd name="connsiteX32" fmla="*/ 3252048 w 4384140"/>
                  <a:gd name="connsiteY32" fmla="*/ 5242469 h 8590988"/>
                  <a:gd name="connsiteX33" fmla="*/ 3511732 w 4384140"/>
                  <a:gd name="connsiteY33" fmla="*/ 5243390 h 8590988"/>
                  <a:gd name="connsiteX34" fmla="*/ 3949817 w 4384140"/>
                  <a:gd name="connsiteY34" fmla="*/ 5282400 h 8590988"/>
                  <a:gd name="connsiteX35" fmla="*/ 4235168 w 4384140"/>
                  <a:gd name="connsiteY35" fmla="*/ 5173284 h 8590988"/>
                  <a:gd name="connsiteX36" fmla="*/ 2002333 w 4384140"/>
                  <a:gd name="connsiteY36" fmla="*/ 4655670 h 8590988"/>
                  <a:gd name="connsiteX37" fmla="*/ 3608503 w 4384140"/>
                  <a:gd name="connsiteY37" fmla="*/ 4509682 h 8590988"/>
                  <a:gd name="connsiteX38" fmla="*/ 4142612 w 4384140"/>
                  <a:gd name="connsiteY38" fmla="*/ 4341007 h 8590988"/>
                  <a:gd name="connsiteX39" fmla="*/ 4149376 w 4384140"/>
                  <a:gd name="connsiteY39" fmla="*/ 4310189 h 8590988"/>
                  <a:gd name="connsiteX40" fmla="*/ 4155822 w 4384140"/>
                  <a:gd name="connsiteY40" fmla="*/ 4310165 h 8590988"/>
                  <a:gd name="connsiteX41" fmla="*/ 4152602 w 4384140"/>
                  <a:gd name="connsiteY41" fmla="*/ 4295495 h 8590988"/>
                  <a:gd name="connsiteX42" fmla="*/ 4155822 w 4384140"/>
                  <a:gd name="connsiteY42" fmla="*/ 4280825 h 8590988"/>
                  <a:gd name="connsiteX43" fmla="*/ 4149376 w 4384140"/>
                  <a:gd name="connsiteY43" fmla="*/ 4280800 h 8590988"/>
                  <a:gd name="connsiteX44" fmla="*/ 4142612 w 4384140"/>
                  <a:gd name="connsiteY44" fmla="*/ 4249983 h 8590988"/>
                  <a:gd name="connsiteX45" fmla="*/ 3608503 w 4384140"/>
                  <a:gd name="connsiteY45" fmla="*/ 4081308 h 8590988"/>
                  <a:gd name="connsiteX46" fmla="*/ 2107081 w 4384140"/>
                  <a:gd name="connsiteY46" fmla="*/ 3918015 h 8590988"/>
                  <a:gd name="connsiteX47" fmla="*/ 4235168 w 4384140"/>
                  <a:gd name="connsiteY47" fmla="*/ 3417706 h 8590988"/>
                  <a:gd name="connsiteX48" fmla="*/ 3949817 w 4384140"/>
                  <a:gd name="connsiteY48" fmla="*/ 3308590 h 8590988"/>
                  <a:gd name="connsiteX49" fmla="*/ 3511732 w 4384140"/>
                  <a:gd name="connsiteY49" fmla="*/ 3347600 h 8590988"/>
                  <a:gd name="connsiteX50" fmla="*/ 3252048 w 4384140"/>
                  <a:gd name="connsiteY50" fmla="*/ 3348521 h 8590988"/>
                  <a:gd name="connsiteX51" fmla="*/ 2845595 w 4384140"/>
                  <a:gd name="connsiteY51" fmla="*/ 3349764 h 8590988"/>
                  <a:gd name="connsiteX52" fmla="*/ 1944879 w 4384140"/>
                  <a:gd name="connsiteY52" fmla="*/ 3216743 h 8590988"/>
                  <a:gd name="connsiteX53" fmla="*/ 3052352 w 4384140"/>
                  <a:gd name="connsiteY53" fmla="*/ 2981988 h 8590988"/>
                  <a:gd name="connsiteX54" fmla="*/ 3630086 w 4384140"/>
                  <a:gd name="connsiteY54" fmla="*/ 2990233 h 8590988"/>
                  <a:gd name="connsiteX55" fmla="*/ 4383883 w 4384140"/>
                  <a:gd name="connsiteY55" fmla="*/ 2855933 h 8590988"/>
                  <a:gd name="connsiteX56" fmla="*/ 3547746 w 4384140"/>
                  <a:gd name="connsiteY56" fmla="*/ 2594882 h 8590988"/>
                  <a:gd name="connsiteX57" fmla="*/ 4188231 w 4384140"/>
                  <a:gd name="connsiteY57" fmla="*/ 2250807 h 8590988"/>
                  <a:gd name="connsiteX58" fmla="*/ 3407578 w 4384140"/>
                  <a:gd name="connsiteY58" fmla="*/ 2342131 h 8590988"/>
                  <a:gd name="connsiteX59" fmla="*/ 2763193 w 4384140"/>
                  <a:gd name="connsiteY59" fmla="*/ 2424228 h 8590988"/>
                  <a:gd name="connsiteX60" fmla="*/ 1857043 w 4384140"/>
                  <a:gd name="connsiteY60" fmla="*/ 2539253 h 8590988"/>
                  <a:gd name="connsiteX61" fmla="*/ 2304727 w 4384140"/>
                  <a:gd name="connsiteY61" fmla="*/ 2243428 h 8590988"/>
                  <a:gd name="connsiteX62" fmla="*/ 3279088 w 4384140"/>
                  <a:gd name="connsiteY62" fmla="*/ 2108747 h 8590988"/>
                  <a:gd name="connsiteX63" fmla="*/ 3901086 w 4384140"/>
                  <a:gd name="connsiteY63" fmla="*/ 1685345 h 8590988"/>
                  <a:gd name="connsiteX64" fmla="*/ 2756381 w 4384140"/>
                  <a:gd name="connsiteY64" fmla="*/ 1817260 h 8590988"/>
                  <a:gd name="connsiteX65" fmla="*/ 3026979 w 4384140"/>
                  <a:gd name="connsiteY65" fmla="*/ 1372637 h 8590988"/>
                  <a:gd name="connsiteX66" fmla="*/ 3353065 w 4384140"/>
                  <a:gd name="connsiteY66" fmla="*/ 823782 h 8590988"/>
                  <a:gd name="connsiteX67" fmla="*/ 2599668 w 4384140"/>
                  <a:gd name="connsiteY67" fmla="*/ 1181691 h 8590988"/>
                  <a:gd name="connsiteX68" fmla="*/ 2108106 w 4384140"/>
                  <a:gd name="connsiteY68" fmla="*/ 1720398 h 8590988"/>
                  <a:gd name="connsiteX69" fmla="*/ 1876440 w 4384140"/>
                  <a:gd name="connsiteY69" fmla="*/ 1939020 h 8590988"/>
                  <a:gd name="connsiteX70" fmla="*/ 1554380 w 4384140"/>
                  <a:gd name="connsiteY70" fmla="*/ 2173692 h 8590988"/>
                  <a:gd name="connsiteX71" fmla="*/ 1612835 w 4384140"/>
                  <a:gd name="connsiteY71" fmla="*/ 1831414 h 8590988"/>
                  <a:gd name="connsiteX72" fmla="*/ 1678286 w 4384140"/>
                  <a:gd name="connsiteY72" fmla="*/ 1634661 h 8590988"/>
                  <a:gd name="connsiteX73" fmla="*/ 1752199 w 4384140"/>
                  <a:gd name="connsiteY73" fmla="*/ 1404590 h 8590988"/>
                  <a:gd name="connsiteX74" fmla="*/ 1885677 w 4384140"/>
                  <a:gd name="connsiteY74" fmla="*/ 1111428 h 8590988"/>
                  <a:gd name="connsiteX75" fmla="*/ 2150935 w 4384140"/>
                  <a:gd name="connsiteY75" fmla="*/ 483397 h 8590988"/>
                  <a:gd name="connsiteX76" fmla="*/ 1470500 w 4384140"/>
                  <a:gd name="connsiteY76" fmla="*/ 1152504 h 8590988"/>
                  <a:gd name="connsiteX77" fmla="*/ 1318688 w 4384140"/>
                  <a:gd name="connsiteY77" fmla="*/ 215887 h 8590988"/>
                  <a:gd name="connsiteX78" fmla="*/ 1103572 w 4384140"/>
                  <a:gd name="connsiteY78" fmla="*/ 1094057 h 8590988"/>
                  <a:gd name="connsiteX79" fmla="*/ 1040364 w 4384140"/>
                  <a:gd name="connsiteY79" fmla="*/ 1503223 h 8590988"/>
                  <a:gd name="connsiteX80" fmla="*/ 862172 w 4384140"/>
                  <a:gd name="connsiteY80" fmla="*/ 1819102 h 8590988"/>
                  <a:gd name="connsiteX81" fmla="*/ 834414 w 4384140"/>
                  <a:gd name="connsiteY81" fmla="*/ 909797 h 8590988"/>
                  <a:gd name="connsiteX82" fmla="*/ 835104 w 4384140"/>
                  <a:gd name="connsiteY82" fmla="*/ 362 h 8590988"/>
                  <a:gd name="connsiteX83" fmla="*/ 344324 w 4384140"/>
                  <a:gd name="connsiteY83" fmla="*/ 1179841 h 8590988"/>
                  <a:gd name="connsiteX84" fmla="*/ 268691 w 4384140"/>
                  <a:gd name="connsiteY84" fmla="*/ 709197 h 8590988"/>
                  <a:gd name="connsiteX85" fmla="*/ 209031 w 4384140"/>
                  <a:gd name="connsiteY85" fmla="*/ 274923 h 8590988"/>
                  <a:gd name="connsiteX86" fmla="*/ 1699 w 4384140"/>
                  <a:gd name="connsiteY86" fmla="*/ 1220431 h 8590988"/>
                  <a:gd name="connsiteX87" fmla="*/ 0 w 4384140"/>
                  <a:gd name="connsiteY87" fmla="*/ 1872845 h 8590988"/>
                  <a:gd name="connsiteX88" fmla="*/ 3645 w 4384140"/>
                  <a:gd name="connsiteY88" fmla="*/ 3542235 h 8590988"/>
                  <a:gd name="connsiteX89" fmla="*/ 5301 w 4384140"/>
                  <a:gd name="connsiteY89" fmla="*/ 4266334 h 8590988"/>
                  <a:gd name="connsiteX90" fmla="*/ 5468 w 4384140"/>
                  <a:gd name="connsiteY90" fmla="*/ 4295495 h 8590988"/>
                  <a:gd name="connsiteX91" fmla="*/ 5301 w 4384140"/>
                  <a:gd name="connsiteY91" fmla="*/ 4324655 h 8590988"/>
                  <a:gd name="connsiteX92" fmla="*/ 3645 w 4384140"/>
                  <a:gd name="connsiteY92" fmla="*/ 5048755 h 8590988"/>
                  <a:gd name="connsiteX93" fmla="*/ 0 w 4384140"/>
                  <a:gd name="connsiteY93" fmla="*/ 6718145 h 8590988"/>
                  <a:gd name="connsiteX94" fmla="*/ 1699 w 4384140"/>
                  <a:gd name="connsiteY94" fmla="*/ 7370558 h 8590988"/>
                  <a:gd name="connsiteX95" fmla="*/ 209031 w 4384140"/>
                  <a:gd name="connsiteY95" fmla="*/ 8316066 h 8590988"/>
                  <a:gd name="connsiteX96" fmla="*/ 268691 w 4384140"/>
                  <a:gd name="connsiteY96" fmla="*/ 7881791 h 8590988"/>
                  <a:gd name="connsiteX97" fmla="*/ 344324 w 4384140"/>
                  <a:gd name="connsiteY97" fmla="*/ 7411148 h 8590988"/>
                  <a:gd name="connsiteX98" fmla="*/ 835104 w 4384140"/>
                  <a:gd name="connsiteY98" fmla="*/ 8590627 h 8590988"/>
                  <a:gd name="connsiteX0" fmla="*/ 835104 w 4384140"/>
                  <a:gd name="connsiteY0" fmla="*/ 8590627 h 8590988"/>
                  <a:gd name="connsiteX1" fmla="*/ 834414 w 4384140"/>
                  <a:gd name="connsiteY1" fmla="*/ 7681192 h 8590988"/>
                  <a:gd name="connsiteX2" fmla="*/ 862172 w 4384140"/>
                  <a:gd name="connsiteY2" fmla="*/ 6771887 h 8590988"/>
                  <a:gd name="connsiteX3" fmla="*/ 1040364 w 4384140"/>
                  <a:gd name="connsiteY3" fmla="*/ 7087765 h 8590988"/>
                  <a:gd name="connsiteX4" fmla="*/ 1103572 w 4384140"/>
                  <a:gd name="connsiteY4" fmla="*/ 7496932 h 8590988"/>
                  <a:gd name="connsiteX5" fmla="*/ 1318688 w 4384140"/>
                  <a:gd name="connsiteY5" fmla="*/ 8375102 h 8590988"/>
                  <a:gd name="connsiteX6" fmla="*/ 1470500 w 4384140"/>
                  <a:gd name="connsiteY6" fmla="*/ 7438485 h 8590988"/>
                  <a:gd name="connsiteX7" fmla="*/ 2150935 w 4384140"/>
                  <a:gd name="connsiteY7" fmla="*/ 8107592 h 8590988"/>
                  <a:gd name="connsiteX8" fmla="*/ 1885677 w 4384140"/>
                  <a:gd name="connsiteY8" fmla="*/ 7479560 h 8590988"/>
                  <a:gd name="connsiteX9" fmla="*/ 1752199 w 4384140"/>
                  <a:gd name="connsiteY9" fmla="*/ 7186400 h 8590988"/>
                  <a:gd name="connsiteX10" fmla="*/ 1678286 w 4384140"/>
                  <a:gd name="connsiteY10" fmla="*/ 6956328 h 8590988"/>
                  <a:gd name="connsiteX11" fmla="*/ 1612835 w 4384140"/>
                  <a:gd name="connsiteY11" fmla="*/ 6759575 h 8590988"/>
                  <a:gd name="connsiteX12" fmla="*/ 1592471 w 4384140"/>
                  <a:gd name="connsiteY12" fmla="*/ 6477859 h 8590988"/>
                  <a:gd name="connsiteX13" fmla="*/ 1876440 w 4384140"/>
                  <a:gd name="connsiteY13" fmla="*/ 6651969 h 8590988"/>
                  <a:gd name="connsiteX14" fmla="*/ 2108106 w 4384140"/>
                  <a:gd name="connsiteY14" fmla="*/ 6870591 h 8590988"/>
                  <a:gd name="connsiteX15" fmla="*/ 2599668 w 4384140"/>
                  <a:gd name="connsiteY15" fmla="*/ 7409298 h 8590988"/>
                  <a:gd name="connsiteX16" fmla="*/ 3353065 w 4384140"/>
                  <a:gd name="connsiteY16" fmla="*/ 7767208 h 8590988"/>
                  <a:gd name="connsiteX17" fmla="*/ 3026979 w 4384140"/>
                  <a:gd name="connsiteY17" fmla="*/ 7218352 h 8590988"/>
                  <a:gd name="connsiteX18" fmla="*/ 2756381 w 4384140"/>
                  <a:gd name="connsiteY18" fmla="*/ 6773729 h 8590988"/>
                  <a:gd name="connsiteX19" fmla="*/ 3901086 w 4384140"/>
                  <a:gd name="connsiteY19" fmla="*/ 6905644 h 8590988"/>
                  <a:gd name="connsiteX20" fmla="*/ 3279088 w 4384140"/>
                  <a:gd name="connsiteY20" fmla="*/ 6482242 h 8590988"/>
                  <a:gd name="connsiteX21" fmla="*/ 2304727 w 4384140"/>
                  <a:gd name="connsiteY21" fmla="*/ 6347561 h 8590988"/>
                  <a:gd name="connsiteX22" fmla="*/ 1666586 w 4384140"/>
                  <a:gd name="connsiteY22" fmla="*/ 6103647 h 8590988"/>
                  <a:gd name="connsiteX23" fmla="*/ 2763193 w 4384140"/>
                  <a:gd name="connsiteY23" fmla="*/ 6166762 h 8590988"/>
                  <a:gd name="connsiteX24" fmla="*/ 3407578 w 4384140"/>
                  <a:gd name="connsiteY24" fmla="*/ 6248858 h 8590988"/>
                  <a:gd name="connsiteX25" fmla="*/ 4188231 w 4384140"/>
                  <a:gd name="connsiteY25" fmla="*/ 6340182 h 8590988"/>
                  <a:gd name="connsiteX26" fmla="*/ 3547746 w 4384140"/>
                  <a:gd name="connsiteY26" fmla="*/ 5996107 h 8590988"/>
                  <a:gd name="connsiteX27" fmla="*/ 4383883 w 4384140"/>
                  <a:gd name="connsiteY27" fmla="*/ 5735056 h 8590988"/>
                  <a:gd name="connsiteX28" fmla="*/ 3630086 w 4384140"/>
                  <a:gd name="connsiteY28" fmla="*/ 5600756 h 8590988"/>
                  <a:gd name="connsiteX29" fmla="*/ 3052352 w 4384140"/>
                  <a:gd name="connsiteY29" fmla="*/ 5609002 h 8590988"/>
                  <a:gd name="connsiteX30" fmla="*/ 2049635 w 4384140"/>
                  <a:gd name="connsiteY30" fmla="*/ 5382903 h 8590988"/>
                  <a:gd name="connsiteX31" fmla="*/ 2845595 w 4384140"/>
                  <a:gd name="connsiteY31" fmla="*/ 5241225 h 8590988"/>
                  <a:gd name="connsiteX32" fmla="*/ 3252048 w 4384140"/>
                  <a:gd name="connsiteY32" fmla="*/ 5242469 h 8590988"/>
                  <a:gd name="connsiteX33" fmla="*/ 3511732 w 4384140"/>
                  <a:gd name="connsiteY33" fmla="*/ 5243390 h 8590988"/>
                  <a:gd name="connsiteX34" fmla="*/ 3949817 w 4384140"/>
                  <a:gd name="connsiteY34" fmla="*/ 5282400 h 8590988"/>
                  <a:gd name="connsiteX35" fmla="*/ 4235168 w 4384140"/>
                  <a:gd name="connsiteY35" fmla="*/ 5173284 h 8590988"/>
                  <a:gd name="connsiteX36" fmla="*/ 2002333 w 4384140"/>
                  <a:gd name="connsiteY36" fmla="*/ 4655670 h 8590988"/>
                  <a:gd name="connsiteX37" fmla="*/ 3608503 w 4384140"/>
                  <a:gd name="connsiteY37" fmla="*/ 4509682 h 8590988"/>
                  <a:gd name="connsiteX38" fmla="*/ 4142612 w 4384140"/>
                  <a:gd name="connsiteY38" fmla="*/ 4341007 h 8590988"/>
                  <a:gd name="connsiteX39" fmla="*/ 4149376 w 4384140"/>
                  <a:gd name="connsiteY39" fmla="*/ 4310189 h 8590988"/>
                  <a:gd name="connsiteX40" fmla="*/ 4155822 w 4384140"/>
                  <a:gd name="connsiteY40" fmla="*/ 4310165 h 8590988"/>
                  <a:gd name="connsiteX41" fmla="*/ 4152602 w 4384140"/>
                  <a:gd name="connsiteY41" fmla="*/ 4295495 h 8590988"/>
                  <a:gd name="connsiteX42" fmla="*/ 4155822 w 4384140"/>
                  <a:gd name="connsiteY42" fmla="*/ 4280825 h 8590988"/>
                  <a:gd name="connsiteX43" fmla="*/ 4149376 w 4384140"/>
                  <a:gd name="connsiteY43" fmla="*/ 4280800 h 8590988"/>
                  <a:gd name="connsiteX44" fmla="*/ 4142612 w 4384140"/>
                  <a:gd name="connsiteY44" fmla="*/ 4249983 h 8590988"/>
                  <a:gd name="connsiteX45" fmla="*/ 3608503 w 4384140"/>
                  <a:gd name="connsiteY45" fmla="*/ 4081308 h 8590988"/>
                  <a:gd name="connsiteX46" fmla="*/ 2107081 w 4384140"/>
                  <a:gd name="connsiteY46" fmla="*/ 3918015 h 8590988"/>
                  <a:gd name="connsiteX47" fmla="*/ 4235168 w 4384140"/>
                  <a:gd name="connsiteY47" fmla="*/ 3417706 h 8590988"/>
                  <a:gd name="connsiteX48" fmla="*/ 3949817 w 4384140"/>
                  <a:gd name="connsiteY48" fmla="*/ 3308590 h 8590988"/>
                  <a:gd name="connsiteX49" fmla="*/ 3511732 w 4384140"/>
                  <a:gd name="connsiteY49" fmla="*/ 3347600 h 8590988"/>
                  <a:gd name="connsiteX50" fmla="*/ 3252048 w 4384140"/>
                  <a:gd name="connsiteY50" fmla="*/ 3348521 h 8590988"/>
                  <a:gd name="connsiteX51" fmla="*/ 2845595 w 4384140"/>
                  <a:gd name="connsiteY51" fmla="*/ 3349764 h 8590988"/>
                  <a:gd name="connsiteX52" fmla="*/ 1944879 w 4384140"/>
                  <a:gd name="connsiteY52" fmla="*/ 3216743 h 8590988"/>
                  <a:gd name="connsiteX53" fmla="*/ 3052352 w 4384140"/>
                  <a:gd name="connsiteY53" fmla="*/ 2981988 h 8590988"/>
                  <a:gd name="connsiteX54" fmla="*/ 3630086 w 4384140"/>
                  <a:gd name="connsiteY54" fmla="*/ 2990233 h 8590988"/>
                  <a:gd name="connsiteX55" fmla="*/ 4383883 w 4384140"/>
                  <a:gd name="connsiteY55" fmla="*/ 2855933 h 8590988"/>
                  <a:gd name="connsiteX56" fmla="*/ 3547746 w 4384140"/>
                  <a:gd name="connsiteY56" fmla="*/ 2594882 h 8590988"/>
                  <a:gd name="connsiteX57" fmla="*/ 4188231 w 4384140"/>
                  <a:gd name="connsiteY57" fmla="*/ 2250807 h 8590988"/>
                  <a:gd name="connsiteX58" fmla="*/ 3407578 w 4384140"/>
                  <a:gd name="connsiteY58" fmla="*/ 2342131 h 8590988"/>
                  <a:gd name="connsiteX59" fmla="*/ 2763193 w 4384140"/>
                  <a:gd name="connsiteY59" fmla="*/ 2424228 h 8590988"/>
                  <a:gd name="connsiteX60" fmla="*/ 1857043 w 4384140"/>
                  <a:gd name="connsiteY60" fmla="*/ 2539253 h 8590988"/>
                  <a:gd name="connsiteX61" fmla="*/ 2304727 w 4384140"/>
                  <a:gd name="connsiteY61" fmla="*/ 2243428 h 8590988"/>
                  <a:gd name="connsiteX62" fmla="*/ 3279088 w 4384140"/>
                  <a:gd name="connsiteY62" fmla="*/ 2108747 h 8590988"/>
                  <a:gd name="connsiteX63" fmla="*/ 3901086 w 4384140"/>
                  <a:gd name="connsiteY63" fmla="*/ 1685345 h 8590988"/>
                  <a:gd name="connsiteX64" fmla="*/ 2756381 w 4384140"/>
                  <a:gd name="connsiteY64" fmla="*/ 1817260 h 8590988"/>
                  <a:gd name="connsiteX65" fmla="*/ 3026979 w 4384140"/>
                  <a:gd name="connsiteY65" fmla="*/ 1372637 h 8590988"/>
                  <a:gd name="connsiteX66" fmla="*/ 3353065 w 4384140"/>
                  <a:gd name="connsiteY66" fmla="*/ 823782 h 8590988"/>
                  <a:gd name="connsiteX67" fmla="*/ 2599668 w 4384140"/>
                  <a:gd name="connsiteY67" fmla="*/ 1181691 h 8590988"/>
                  <a:gd name="connsiteX68" fmla="*/ 2108106 w 4384140"/>
                  <a:gd name="connsiteY68" fmla="*/ 1720398 h 8590988"/>
                  <a:gd name="connsiteX69" fmla="*/ 1876440 w 4384140"/>
                  <a:gd name="connsiteY69" fmla="*/ 1939020 h 8590988"/>
                  <a:gd name="connsiteX70" fmla="*/ 1554380 w 4384140"/>
                  <a:gd name="connsiteY70" fmla="*/ 2173692 h 8590988"/>
                  <a:gd name="connsiteX71" fmla="*/ 1612835 w 4384140"/>
                  <a:gd name="connsiteY71" fmla="*/ 1831414 h 8590988"/>
                  <a:gd name="connsiteX72" fmla="*/ 1678286 w 4384140"/>
                  <a:gd name="connsiteY72" fmla="*/ 1634661 h 8590988"/>
                  <a:gd name="connsiteX73" fmla="*/ 1752199 w 4384140"/>
                  <a:gd name="connsiteY73" fmla="*/ 1404590 h 8590988"/>
                  <a:gd name="connsiteX74" fmla="*/ 1885677 w 4384140"/>
                  <a:gd name="connsiteY74" fmla="*/ 1111428 h 8590988"/>
                  <a:gd name="connsiteX75" fmla="*/ 2150935 w 4384140"/>
                  <a:gd name="connsiteY75" fmla="*/ 483397 h 8590988"/>
                  <a:gd name="connsiteX76" fmla="*/ 1470500 w 4384140"/>
                  <a:gd name="connsiteY76" fmla="*/ 1152504 h 8590988"/>
                  <a:gd name="connsiteX77" fmla="*/ 1318688 w 4384140"/>
                  <a:gd name="connsiteY77" fmla="*/ 215887 h 8590988"/>
                  <a:gd name="connsiteX78" fmla="*/ 1103572 w 4384140"/>
                  <a:gd name="connsiteY78" fmla="*/ 1094057 h 8590988"/>
                  <a:gd name="connsiteX79" fmla="*/ 1040364 w 4384140"/>
                  <a:gd name="connsiteY79" fmla="*/ 1503223 h 8590988"/>
                  <a:gd name="connsiteX80" fmla="*/ 862172 w 4384140"/>
                  <a:gd name="connsiteY80" fmla="*/ 1819102 h 8590988"/>
                  <a:gd name="connsiteX81" fmla="*/ 834414 w 4384140"/>
                  <a:gd name="connsiteY81" fmla="*/ 909797 h 8590988"/>
                  <a:gd name="connsiteX82" fmla="*/ 835104 w 4384140"/>
                  <a:gd name="connsiteY82" fmla="*/ 362 h 8590988"/>
                  <a:gd name="connsiteX83" fmla="*/ 344324 w 4384140"/>
                  <a:gd name="connsiteY83" fmla="*/ 1179841 h 8590988"/>
                  <a:gd name="connsiteX84" fmla="*/ 268691 w 4384140"/>
                  <a:gd name="connsiteY84" fmla="*/ 709197 h 8590988"/>
                  <a:gd name="connsiteX85" fmla="*/ 209031 w 4384140"/>
                  <a:gd name="connsiteY85" fmla="*/ 274923 h 8590988"/>
                  <a:gd name="connsiteX86" fmla="*/ 1699 w 4384140"/>
                  <a:gd name="connsiteY86" fmla="*/ 1220431 h 8590988"/>
                  <a:gd name="connsiteX87" fmla="*/ 0 w 4384140"/>
                  <a:gd name="connsiteY87" fmla="*/ 1872845 h 8590988"/>
                  <a:gd name="connsiteX88" fmla="*/ 3645 w 4384140"/>
                  <a:gd name="connsiteY88" fmla="*/ 3542235 h 8590988"/>
                  <a:gd name="connsiteX89" fmla="*/ 5301 w 4384140"/>
                  <a:gd name="connsiteY89" fmla="*/ 4266334 h 8590988"/>
                  <a:gd name="connsiteX90" fmla="*/ 5468 w 4384140"/>
                  <a:gd name="connsiteY90" fmla="*/ 4295495 h 8590988"/>
                  <a:gd name="connsiteX91" fmla="*/ 5301 w 4384140"/>
                  <a:gd name="connsiteY91" fmla="*/ 4324655 h 8590988"/>
                  <a:gd name="connsiteX92" fmla="*/ 3645 w 4384140"/>
                  <a:gd name="connsiteY92" fmla="*/ 5048755 h 8590988"/>
                  <a:gd name="connsiteX93" fmla="*/ 0 w 4384140"/>
                  <a:gd name="connsiteY93" fmla="*/ 6718145 h 8590988"/>
                  <a:gd name="connsiteX94" fmla="*/ 1699 w 4384140"/>
                  <a:gd name="connsiteY94" fmla="*/ 7370558 h 8590988"/>
                  <a:gd name="connsiteX95" fmla="*/ 209031 w 4384140"/>
                  <a:gd name="connsiteY95" fmla="*/ 8316066 h 8590988"/>
                  <a:gd name="connsiteX96" fmla="*/ 268691 w 4384140"/>
                  <a:gd name="connsiteY96" fmla="*/ 7881791 h 8590988"/>
                  <a:gd name="connsiteX97" fmla="*/ 344324 w 4384140"/>
                  <a:gd name="connsiteY97" fmla="*/ 7411148 h 8590988"/>
                  <a:gd name="connsiteX98" fmla="*/ 835104 w 4384140"/>
                  <a:gd name="connsiteY98" fmla="*/ 8590627 h 8590988"/>
                  <a:gd name="connsiteX0" fmla="*/ 835104 w 4384140"/>
                  <a:gd name="connsiteY0" fmla="*/ 8590627 h 8590988"/>
                  <a:gd name="connsiteX1" fmla="*/ 834414 w 4384140"/>
                  <a:gd name="connsiteY1" fmla="*/ 7681192 h 8590988"/>
                  <a:gd name="connsiteX2" fmla="*/ 862172 w 4384140"/>
                  <a:gd name="connsiteY2" fmla="*/ 6771887 h 8590988"/>
                  <a:gd name="connsiteX3" fmla="*/ 1040364 w 4384140"/>
                  <a:gd name="connsiteY3" fmla="*/ 7087765 h 8590988"/>
                  <a:gd name="connsiteX4" fmla="*/ 1103572 w 4384140"/>
                  <a:gd name="connsiteY4" fmla="*/ 7496932 h 8590988"/>
                  <a:gd name="connsiteX5" fmla="*/ 1318688 w 4384140"/>
                  <a:gd name="connsiteY5" fmla="*/ 8375102 h 8590988"/>
                  <a:gd name="connsiteX6" fmla="*/ 1470500 w 4384140"/>
                  <a:gd name="connsiteY6" fmla="*/ 7438485 h 8590988"/>
                  <a:gd name="connsiteX7" fmla="*/ 2150935 w 4384140"/>
                  <a:gd name="connsiteY7" fmla="*/ 8107592 h 8590988"/>
                  <a:gd name="connsiteX8" fmla="*/ 1885677 w 4384140"/>
                  <a:gd name="connsiteY8" fmla="*/ 7479560 h 8590988"/>
                  <a:gd name="connsiteX9" fmla="*/ 1752199 w 4384140"/>
                  <a:gd name="connsiteY9" fmla="*/ 7186400 h 8590988"/>
                  <a:gd name="connsiteX10" fmla="*/ 1678286 w 4384140"/>
                  <a:gd name="connsiteY10" fmla="*/ 6956328 h 8590988"/>
                  <a:gd name="connsiteX11" fmla="*/ 1612835 w 4384140"/>
                  <a:gd name="connsiteY11" fmla="*/ 6759575 h 8590988"/>
                  <a:gd name="connsiteX12" fmla="*/ 1592471 w 4384140"/>
                  <a:gd name="connsiteY12" fmla="*/ 6477859 h 8590988"/>
                  <a:gd name="connsiteX13" fmla="*/ 1876440 w 4384140"/>
                  <a:gd name="connsiteY13" fmla="*/ 6651969 h 8590988"/>
                  <a:gd name="connsiteX14" fmla="*/ 2108106 w 4384140"/>
                  <a:gd name="connsiteY14" fmla="*/ 6870591 h 8590988"/>
                  <a:gd name="connsiteX15" fmla="*/ 2599668 w 4384140"/>
                  <a:gd name="connsiteY15" fmla="*/ 7409298 h 8590988"/>
                  <a:gd name="connsiteX16" fmla="*/ 3353065 w 4384140"/>
                  <a:gd name="connsiteY16" fmla="*/ 7767208 h 8590988"/>
                  <a:gd name="connsiteX17" fmla="*/ 3026979 w 4384140"/>
                  <a:gd name="connsiteY17" fmla="*/ 7218352 h 8590988"/>
                  <a:gd name="connsiteX18" fmla="*/ 2756381 w 4384140"/>
                  <a:gd name="connsiteY18" fmla="*/ 6773729 h 8590988"/>
                  <a:gd name="connsiteX19" fmla="*/ 3901086 w 4384140"/>
                  <a:gd name="connsiteY19" fmla="*/ 6905644 h 8590988"/>
                  <a:gd name="connsiteX20" fmla="*/ 3279088 w 4384140"/>
                  <a:gd name="connsiteY20" fmla="*/ 6482242 h 8590988"/>
                  <a:gd name="connsiteX21" fmla="*/ 2304727 w 4384140"/>
                  <a:gd name="connsiteY21" fmla="*/ 6347561 h 8590988"/>
                  <a:gd name="connsiteX22" fmla="*/ 1666586 w 4384140"/>
                  <a:gd name="connsiteY22" fmla="*/ 6103647 h 8590988"/>
                  <a:gd name="connsiteX23" fmla="*/ 2763193 w 4384140"/>
                  <a:gd name="connsiteY23" fmla="*/ 6166762 h 8590988"/>
                  <a:gd name="connsiteX24" fmla="*/ 3407578 w 4384140"/>
                  <a:gd name="connsiteY24" fmla="*/ 6248858 h 8590988"/>
                  <a:gd name="connsiteX25" fmla="*/ 4188231 w 4384140"/>
                  <a:gd name="connsiteY25" fmla="*/ 6340182 h 8590988"/>
                  <a:gd name="connsiteX26" fmla="*/ 3547746 w 4384140"/>
                  <a:gd name="connsiteY26" fmla="*/ 5996107 h 8590988"/>
                  <a:gd name="connsiteX27" fmla="*/ 4383883 w 4384140"/>
                  <a:gd name="connsiteY27" fmla="*/ 5735056 h 8590988"/>
                  <a:gd name="connsiteX28" fmla="*/ 3630086 w 4384140"/>
                  <a:gd name="connsiteY28" fmla="*/ 5600756 h 8590988"/>
                  <a:gd name="connsiteX29" fmla="*/ 3052352 w 4384140"/>
                  <a:gd name="connsiteY29" fmla="*/ 5609002 h 8590988"/>
                  <a:gd name="connsiteX30" fmla="*/ 2049635 w 4384140"/>
                  <a:gd name="connsiteY30" fmla="*/ 5382903 h 8590988"/>
                  <a:gd name="connsiteX31" fmla="*/ 2845595 w 4384140"/>
                  <a:gd name="connsiteY31" fmla="*/ 5241225 h 8590988"/>
                  <a:gd name="connsiteX32" fmla="*/ 3252048 w 4384140"/>
                  <a:gd name="connsiteY32" fmla="*/ 5242469 h 8590988"/>
                  <a:gd name="connsiteX33" fmla="*/ 3511732 w 4384140"/>
                  <a:gd name="connsiteY33" fmla="*/ 5243390 h 8590988"/>
                  <a:gd name="connsiteX34" fmla="*/ 3949817 w 4384140"/>
                  <a:gd name="connsiteY34" fmla="*/ 5282400 h 8590988"/>
                  <a:gd name="connsiteX35" fmla="*/ 4235168 w 4384140"/>
                  <a:gd name="connsiteY35" fmla="*/ 5173284 h 8590988"/>
                  <a:gd name="connsiteX36" fmla="*/ 2002333 w 4384140"/>
                  <a:gd name="connsiteY36" fmla="*/ 4655670 h 8590988"/>
                  <a:gd name="connsiteX37" fmla="*/ 3608503 w 4384140"/>
                  <a:gd name="connsiteY37" fmla="*/ 4509682 h 8590988"/>
                  <a:gd name="connsiteX38" fmla="*/ 4142612 w 4384140"/>
                  <a:gd name="connsiteY38" fmla="*/ 4341007 h 8590988"/>
                  <a:gd name="connsiteX39" fmla="*/ 4149376 w 4384140"/>
                  <a:gd name="connsiteY39" fmla="*/ 4310189 h 8590988"/>
                  <a:gd name="connsiteX40" fmla="*/ 4155822 w 4384140"/>
                  <a:gd name="connsiteY40" fmla="*/ 4310165 h 8590988"/>
                  <a:gd name="connsiteX41" fmla="*/ 4152602 w 4384140"/>
                  <a:gd name="connsiteY41" fmla="*/ 4295495 h 8590988"/>
                  <a:gd name="connsiteX42" fmla="*/ 4155822 w 4384140"/>
                  <a:gd name="connsiteY42" fmla="*/ 4280825 h 8590988"/>
                  <a:gd name="connsiteX43" fmla="*/ 4149376 w 4384140"/>
                  <a:gd name="connsiteY43" fmla="*/ 4280800 h 8590988"/>
                  <a:gd name="connsiteX44" fmla="*/ 4142612 w 4384140"/>
                  <a:gd name="connsiteY44" fmla="*/ 4249983 h 8590988"/>
                  <a:gd name="connsiteX45" fmla="*/ 3608503 w 4384140"/>
                  <a:gd name="connsiteY45" fmla="*/ 4081308 h 8590988"/>
                  <a:gd name="connsiteX46" fmla="*/ 2107081 w 4384140"/>
                  <a:gd name="connsiteY46" fmla="*/ 3918015 h 8590988"/>
                  <a:gd name="connsiteX47" fmla="*/ 4235168 w 4384140"/>
                  <a:gd name="connsiteY47" fmla="*/ 3417706 h 8590988"/>
                  <a:gd name="connsiteX48" fmla="*/ 3949817 w 4384140"/>
                  <a:gd name="connsiteY48" fmla="*/ 3308590 h 8590988"/>
                  <a:gd name="connsiteX49" fmla="*/ 3511732 w 4384140"/>
                  <a:gd name="connsiteY49" fmla="*/ 3347600 h 8590988"/>
                  <a:gd name="connsiteX50" fmla="*/ 3252048 w 4384140"/>
                  <a:gd name="connsiteY50" fmla="*/ 3348521 h 8590988"/>
                  <a:gd name="connsiteX51" fmla="*/ 2845595 w 4384140"/>
                  <a:gd name="connsiteY51" fmla="*/ 3349764 h 8590988"/>
                  <a:gd name="connsiteX52" fmla="*/ 1944879 w 4384140"/>
                  <a:gd name="connsiteY52" fmla="*/ 3216743 h 8590988"/>
                  <a:gd name="connsiteX53" fmla="*/ 3052352 w 4384140"/>
                  <a:gd name="connsiteY53" fmla="*/ 2981988 h 8590988"/>
                  <a:gd name="connsiteX54" fmla="*/ 3630086 w 4384140"/>
                  <a:gd name="connsiteY54" fmla="*/ 2990233 h 8590988"/>
                  <a:gd name="connsiteX55" fmla="*/ 4383883 w 4384140"/>
                  <a:gd name="connsiteY55" fmla="*/ 2855933 h 8590988"/>
                  <a:gd name="connsiteX56" fmla="*/ 3547746 w 4384140"/>
                  <a:gd name="connsiteY56" fmla="*/ 2594882 h 8590988"/>
                  <a:gd name="connsiteX57" fmla="*/ 4188231 w 4384140"/>
                  <a:gd name="connsiteY57" fmla="*/ 2250807 h 8590988"/>
                  <a:gd name="connsiteX58" fmla="*/ 3407578 w 4384140"/>
                  <a:gd name="connsiteY58" fmla="*/ 2342131 h 8590988"/>
                  <a:gd name="connsiteX59" fmla="*/ 2763193 w 4384140"/>
                  <a:gd name="connsiteY59" fmla="*/ 2424228 h 8590988"/>
                  <a:gd name="connsiteX60" fmla="*/ 1857043 w 4384140"/>
                  <a:gd name="connsiteY60" fmla="*/ 2539253 h 8590988"/>
                  <a:gd name="connsiteX61" fmla="*/ 2304727 w 4384140"/>
                  <a:gd name="connsiteY61" fmla="*/ 2243428 h 8590988"/>
                  <a:gd name="connsiteX62" fmla="*/ 3279088 w 4384140"/>
                  <a:gd name="connsiteY62" fmla="*/ 2108747 h 8590988"/>
                  <a:gd name="connsiteX63" fmla="*/ 3901086 w 4384140"/>
                  <a:gd name="connsiteY63" fmla="*/ 1685345 h 8590988"/>
                  <a:gd name="connsiteX64" fmla="*/ 2756381 w 4384140"/>
                  <a:gd name="connsiteY64" fmla="*/ 1817260 h 8590988"/>
                  <a:gd name="connsiteX65" fmla="*/ 3026979 w 4384140"/>
                  <a:gd name="connsiteY65" fmla="*/ 1372637 h 8590988"/>
                  <a:gd name="connsiteX66" fmla="*/ 3353065 w 4384140"/>
                  <a:gd name="connsiteY66" fmla="*/ 823782 h 8590988"/>
                  <a:gd name="connsiteX67" fmla="*/ 2599668 w 4384140"/>
                  <a:gd name="connsiteY67" fmla="*/ 1181691 h 8590988"/>
                  <a:gd name="connsiteX68" fmla="*/ 2108106 w 4384140"/>
                  <a:gd name="connsiteY68" fmla="*/ 1720398 h 8590988"/>
                  <a:gd name="connsiteX69" fmla="*/ 1876440 w 4384140"/>
                  <a:gd name="connsiteY69" fmla="*/ 1939020 h 8590988"/>
                  <a:gd name="connsiteX70" fmla="*/ 1554380 w 4384140"/>
                  <a:gd name="connsiteY70" fmla="*/ 2173692 h 8590988"/>
                  <a:gd name="connsiteX71" fmla="*/ 1612835 w 4384140"/>
                  <a:gd name="connsiteY71" fmla="*/ 1831414 h 8590988"/>
                  <a:gd name="connsiteX72" fmla="*/ 1678286 w 4384140"/>
                  <a:gd name="connsiteY72" fmla="*/ 1634661 h 8590988"/>
                  <a:gd name="connsiteX73" fmla="*/ 1752199 w 4384140"/>
                  <a:gd name="connsiteY73" fmla="*/ 1404590 h 8590988"/>
                  <a:gd name="connsiteX74" fmla="*/ 1885677 w 4384140"/>
                  <a:gd name="connsiteY74" fmla="*/ 1111428 h 8590988"/>
                  <a:gd name="connsiteX75" fmla="*/ 2150935 w 4384140"/>
                  <a:gd name="connsiteY75" fmla="*/ 483397 h 8590988"/>
                  <a:gd name="connsiteX76" fmla="*/ 1470500 w 4384140"/>
                  <a:gd name="connsiteY76" fmla="*/ 1152504 h 8590988"/>
                  <a:gd name="connsiteX77" fmla="*/ 1318688 w 4384140"/>
                  <a:gd name="connsiteY77" fmla="*/ 215887 h 8590988"/>
                  <a:gd name="connsiteX78" fmla="*/ 1103572 w 4384140"/>
                  <a:gd name="connsiteY78" fmla="*/ 1094057 h 8590988"/>
                  <a:gd name="connsiteX79" fmla="*/ 1040364 w 4384140"/>
                  <a:gd name="connsiteY79" fmla="*/ 1503223 h 8590988"/>
                  <a:gd name="connsiteX80" fmla="*/ 862172 w 4384140"/>
                  <a:gd name="connsiteY80" fmla="*/ 1819102 h 8590988"/>
                  <a:gd name="connsiteX81" fmla="*/ 834414 w 4384140"/>
                  <a:gd name="connsiteY81" fmla="*/ 909797 h 8590988"/>
                  <a:gd name="connsiteX82" fmla="*/ 835104 w 4384140"/>
                  <a:gd name="connsiteY82" fmla="*/ 362 h 8590988"/>
                  <a:gd name="connsiteX83" fmla="*/ 344324 w 4384140"/>
                  <a:gd name="connsiteY83" fmla="*/ 1179841 h 8590988"/>
                  <a:gd name="connsiteX84" fmla="*/ 268691 w 4384140"/>
                  <a:gd name="connsiteY84" fmla="*/ 709197 h 8590988"/>
                  <a:gd name="connsiteX85" fmla="*/ 209031 w 4384140"/>
                  <a:gd name="connsiteY85" fmla="*/ 274923 h 8590988"/>
                  <a:gd name="connsiteX86" fmla="*/ 1699 w 4384140"/>
                  <a:gd name="connsiteY86" fmla="*/ 1220431 h 8590988"/>
                  <a:gd name="connsiteX87" fmla="*/ 0 w 4384140"/>
                  <a:gd name="connsiteY87" fmla="*/ 1872845 h 8590988"/>
                  <a:gd name="connsiteX88" fmla="*/ 3645 w 4384140"/>
                  <a:gd name="connsiteY88" fmla="*/ 3542235 h 8590988"/>
                  <a:gd name="connsiteX89" fmla="*/ 5301 w 4384140"/>
                  <a:gd name="connsiteY89" fmla="*/ 4266334 h 8590988"/>
                  <a:gd name="connsiteX90" fmla="*/ 5468 w 4384140"/>
                  <a:gd name="connsiteY90" fmla="*/ 4295495 h 8590988"/>
                  <a:gd name="connsiteX91" fmla="*/ 5301 w 4384140"/>
                  <a:gd name="connsiteY91" fmla="*/ 4324655 h 8590988"/>
                  <a:gd name="connsiteX92" fmla="*/ 3645 w 4384140"/>
                  <a:gd name="connsiteY92" fmla="*/ 5048755 h 8590988"/>
                  <a:gd name="connsiteX93" fmla="*/ 0 w 4384140"/>
                  <a:gd name="connsiteY93" fmla="*/ 6718145 h 8590988"/>
                  <a:gd name="connsiteX94" fmla="*/ 1699 w 4384140"/>
                  <a:gd name="connsiteY94" fmla="*/ 7370558 h 8590988"/>
                  <a:gd name="connsiteX95" fmla="*/ 209031 w 4384140"/>
                  <a:gd name="connsiteY95" fmla="*/ 8316066 h 8590988"/>
                  <a:gd name="connsiteX96" fmla="*/ 268691 w 4384140"/>
                  <a:gd name="connsiteY96" fmla="*/ 7881791 h 8590988"/>
                  <a:gd name="connsiteX97" fmla="*/ 344324 w 4384140"/>
                  <a:gd name="connsiteY97" fmla="*/ 7411148 h 8590988"/>
                  <a:gd name="connsiteX98" fmla="*/ 835104 w 4384140"/>
                  <a:gd name="connsiteY98" fmla="*/ 8590627 h 8590988"/>
                  <a:gd name="connsiteX0" fmla="*/ 835104 w 4384140"/>
                  <a:gd name="connsiteY0" fmla="*/ 8590627 h 8590988"/>
                  <a:gd name="connsiteX1" fmla="*/ 834414 w 4384140"/>
                  <a:gd name="connsiteY1" fmla="*/ 7681192 h 8590988"/>
                  <a:gd name="connsiteX2" fmla="*/ 862172 w 4384140"/>
                  <a:gd name="connsiteY2" fmla="*/ 6771887 h 8590988"/>
                  <a:gd name="connsiteX3" fmla="*/ 1040364 w 4384140"/>
                  <a:gd name="connsiteY3" fmla="*/ 7087765 h 8590988"/>
                  <a:gd name="connsiteX4" fmla="*/ 1103572 w 4384140"/>
                  <a:gd name="connsiteY4" fmla="*/ 7496932 h 8590988"/>
                  <a:gd name="connsiteX5" fmla="*/ 1318688 w 4384140"/>
                  <a:gd name="connsiteY5" fmla="*/ 8375102 h 8590988"/>
                  <a:gd name="connsiteX6" fmla="*/ 1470500 w 4384140"/>
                  <a:gd name="connsiteY6" fmla="*/ 7438485 h 8590988"/>
                  <a:gd name="connsiteX7" fmla="*/ 2150935 w 4384140"/>
                  <a:gd name="connsiteY7" fmla="*/ 8107592 h 8590988"/>
                  <a:gd name="connsiteX8" fmla="*/ 1885677 w 4384140"/>
                  <a:gd name="connsiteY8" fmla="*/ 7479560 h 8590988"/>
                  <a:gd name="connsiteX9" fmla="*/ 1752199 w 4384140"/>
                  <a:gd name="connsiteY9" fmla="*/ 7186400 h 8590988"/>
                  <a:gd name="connsiteX10" fmla="*/ 1678286 w 4384140"/>
                  <a:gd name="connsiteY10" fmla="*/ 6956328 h 8590988"/>
                  <a:gd name="connsiteX11" fmla="*/ 1612835 w 4384140"/>
                  <a:gd name="connsiteY11" fmla="*/ 6759575 h 8590988"/>
                  <a:gd name="connsiteX12" fmla="*/ 1525815 w 4384140"/>
                  <a:gd name="connsiteY12" fmla="*/ 6408641 h 8590988"/>
                  <a:gd name="connsiteX13" fmla="*/ 1876440 w 4384140"/>
                  <a:gd name="connsiteY13" fmla="*/ 6651969 h 8590988"/>
                  <a:gd name="connsiteX14" fmla="*/ 2108106 w 4384140"/>
                  <a:gd name="connsiteY14" fmla="*/ 6870591 h 8590988"/>
                  <a:gd name="connsiteX15" fmla="*/ 2599668 w 4384140"/>
                  <a:gd name="connsiteY15" fmla="*/ 7409298 h 8590988"/>
                  <a:gd name="connsiteX16" fmla="*/ 3353065 w 4384140"/>
                  <a:gd name="connsiteY16" fmla="*/ 7767208 h 8590988"/>
                  <a:gd name="connsiteX17" fmla="*/ 3026979 w 4384140"/>
                  <a:gd name="connsiteY17" fmla="*/ 7218352 h 8590988"/>
                  <a:gd name="connsiteX18" fmla="*/ 2756381 w 4384140"/>
                  <a:gd name="connsiteY18" fmla="*/ 6773729 h 8590988"/>
                  <a:gd name="connsiteX19" fmla="*/ 3901086 w 4384140"/>
                  <a:gd name="connsiteY19" fmla="*/ 6905644 h 8590988"/>
                  <a:gd name="connsiteX20" fmla="*/ 3279088 w 4384140"/>
                  <a:gd name="connsiteY20" fmla="*/ 6482242 h 8590988"/>
                  <a:gd name="connsiteX21" fmla="*/ 2304727 w 4384140"/>
                  <a:gd name="connsiteY21" fmla="*/ 6347561 h 8590988"/>
                  <a:gd name="connsiteX22" fmla="*/ 1666586 w 4384140"/>
                  <a:gd name="connsiteY22" fmla="*/ 6103647 h 8590988"/>
                  <a:gd name="connsiteX23" fmla="*/ 2763193 w 4384140"/>
                  <a:gd name="connsiteY23" fmla="*/ 6166762 h 8590988"/>
                  <a:gd name="connsiteX24" fmla="*/ 3407578 w 4384140"/>
                  <a:gd name="connsiteY24" fmla="*/ 6248858 h 8590988"/>
                  <a:gd name="connsiteX25" fmla="*/ 4188231 w 4384140"/>
                  <a:gd name="connsiteY25" fmla="*/ 6340182 h 8590988"/>
                  <a:gd name="connsiteX26" fmla="*/ 3547746 w 4384140"/>
                  <a:gd name="connsiteY26" fmla="*/ 5996107 h 8590988"/>
                  <a:gd name="connsiteX27" fmla="*/ 4383883 w 4384140"/>
                  <a:gd name="connsiteY27" fmla="*/ 5735056 h 8590988"/>
                  <a:gd name="connsiteX28" fmla="*/ 3630086 w 4384140"/>
                  <a:gd name="connsiteY28" fmla="*/ 5600756 h 8590988"/>
                  <a:gd name="connsiteX29" fmla="*/ 3052352 w 4384140"/>
                  <a:gd name="connsiteY29" fmla="*/ 5609002 h 8590988"/>
                  <a:gd name="connsiteX30" fmla="*/ 2049635 w 4384140"/>
                  <a:gd name="connsiteY30" fmla="*/ 5382903 h 8590988"/>
                  <a:gd name="connsiteX31" fmla="*/ 2845595 w 4384140"/>
                  <a:gd name="connsiteY31" fmla="*/ 5241225 h 8590988"/>
                  <a:gd name="connsiteX32" fmla="*/ 3252048 w 4384140"/>
                  <a:gd name="connsiteY32" fmla="*/ 5242469 h 8590988"/>
                  <a:gd name="connsiteX33" fmla="*/ 3511732 w 4384140"/>
                  <a:gd name="connsiteY33" fmla="*/ 5243390 h 8590988"/>
                  <a:gd name="connsiteX34" fmla="*/ 3949817 w 4384140"/>
                  <a:gd name="connsiteY34" fmla="*/ 5282400 h 8590988"/>
                  <a:gd name="connsiteX35" fmla="*/ 4235168 w 4384140"/>
                  <a:gd name="connsiteY35" fmla="*/ 5173284 h 8590988"/>
                  <a:gd name="connsiteX36" fmla="*/ 2002333 w 4384140"/>
                  <a:gd name="connsiteY36" fmla="*/ 4655670 h 8590988"/>
                  <a:gd name="connsiteX37" fmla="*/ 3608503 w 4384140"/>
                  <a:gd name="connsiteY37" fmla="*/ 4509682 h 8590988"/>
                  <a:gd name="connsiteX38" fmla="*/ 4142612 w 4384140"/>
                  <a:gd name="connsiteY38" fmla="*/ 4341007 h 8590988"/>
                  <a:gd name="connsiteX39" fmla="*/ 4149376 w 4384140"/>
                  <a:gd name="connsiteY39" fmla="*/ 4310189 h 8590988"/>
                  <a:gd name="connsiteX40" fmla="*/ 4155822 w 4384140"/>
                  <a:gd name="connsiteY40" fmla="*/ 4310165 h 8590988"/>
                  <a:gd name="connsiteX41" fmla="*/ 4152602 w 4384140"/>
                  <a:gd name="connsiteY41" fmla="*/ 4295495 h 8590988"/>
                  <a:gd name="connsiteX42" fmla="*/ 4155822 w 4384140"/>
                  <a:gd name="connsiteY42" fmla="*/ 4280825 h 8590988"/>
                  <a:gd name="connsiteX43" fmla="*/ 4149376 w 4384140"/>
                  <a:gd name="connsiteY43" fmla="*/ 4280800 h 8590988"/>
                  <a:gd name="connsiteX44" fmla="*/ 4142612 w 4384140"/>
                  <a:gd name="connsiteY44" fmla="*/ 4249983 h 8590988"/>
                  <a:gd name="connsiteX45" fmla="*/ 3608503 w 4384140"/>
                  <a:gd name="connsiteY45" fmla="*/ 4081308 h 8590988"/>
                  <a:gd name="connsiteX46" fmla="*/ 2107081 w 4384140"/>
                  <a:gd name="connsiteY46" fmla="*/ 3918015 h 8590988"/>
                  <a:gd name="connsiteX47" fmla="*/ 4235168 w 4384140"/>
                  <a:gd name="connsiteY47" fmla="*/ 3417706 h 8590988"/>
                  <a:gd name="connsiteX48" fmla="*/ 3949817 w 4384140"/>
                  <a:gd name="connsiteY48" fmla="*/ 3308590 h 8590988"/>
                  <a:gd name="connsiteX49" fmla="*/ 3511732 w 4384140"/>
                  <a:gd name="connsiteY49" fmla="*/ 3347600 h 8590988"/>
                  <a:gd name="connsiteX50" fmla="*/ 3252048 w 4384140"/>
                  <a:gd name="connsiteY50" fmla="*/ 3348521 h 8590988"/>
                  <a:gd name="connsiteX51" fmla="*/ 2845595 w 4384140"/>
                  <a:gd name="connsiteY51" fmla="*/ 3349764 h 8590988"/>
                  <a:gd name="connsiteX52" fmla="*/ 1944879 w 4384140"/>
                  <a:gd name="connsiteY52" fmla="*/ 3216743 h 8590988"/>
                  <a:gd name="connsiteX53" fmla="*/ 3052352 w 4384140"/>
                  <a:gd name="connsiteY53" fmla="*/ 2981988 h 8590988"/>
                  <a:gd name="connsiteX54" fmla="*/ 3630086 w 4384140"/>
                  <a:gd name="connsiteY54" fmla="*/ 2990233 h 8590988"/>
                  <a:gd name="connsiteX55" fmla="*/ 4383883 w 4384140"/>
                  <a:gd name="connsiteY55" fmla="*/ 2855933 h 8590988"/>
                  <a:gd name="connsiteX56" fmla="*/ 3547746 w 4384140"/>
                  <a:gd name="connsiteY56" fmla="*/ 2594882 h 8590988"/>
                  <a:gd name="connsiteX57" fmla="*/ 4188231 w 4384140"/>
                  <a:gd name="connsiteY57" fmla="*/ 2250807 h 8590988"/>
                  <a:gd name="connsiteX58" fmla="*/ 3407578 w 4384140"/>
                  <a:gd name="connsiteY58" fmla="*/ 2342131 h 8590988"/>
                  <a:gd name="connsiteX59" fmla="*/ 2763193 w 4384140"/>
                  <a:gd name="connsiteY59" fmla="*/ 2424228 h 8590988"/>
                  <a:gd name="connsiteX60" fmla="*/ 1857043 w 4384140"/>
                  <a:gd name="connsiteY60" fmla="*/ 2539253 h 8590988"/>
                  <a:gd name="connsiteX61" fmla="*/ 2304727 w 4384140"/>
                  <a:gd name="connsiteY61" fmla="*/ 2243428 h 8590988"/>
                  <a:gd name="connsiteX62" fmla="*/ 3279088 w 4384140"/>
                  <a:gd name="connsiteY62" fmla="*/ 2108747 h 8590988"/>
                  <a:gd name="connsiteX63" fmla="*/ 3901086 w 4384140"/>
                  <a:gd name="connsiteY63" fmla="*/ 1685345 h 8590988"/>
                  <a:gd name="connsiteX64" fmla="*/ 2756381 w 4384140"/>
                  <a:gd name="connsiteY64" fmla="*/ 1817260 h 8590988"/>
                  <a:gd name="connsiteX65" fmla="*/ 3026979 w 4384140"/>
                  <a:gd name="connsiteY65" fmla="*/ 1372637 h 8590988"/>
                  <a:gd name="connsiteX66" fmla="*/ 3353065 w 4384140"/>
                  <a:gd name="connsiteY66" fmla="*/ 823782 h 8590988"/>
                  <a:gd name="connsiteX67" fmla="*/ 2599668 w 4384140"/>
                  <a:gd name="connsiteY67" fmla="*/ 1181691 h 8590988"/>
                  <a:gd name="connsiteX68" fmla="*/ 2108106 w 4384140"/>
                  <a:gd name="connsiteY68" fmla="*/ 1720398 h 8590988"/>
                  <a:gd name="connsiteX69" fmla="*/ 1876440 w 4384140"/>
                  <a:gd name="connsiteY69" fmla="*/ 1939020 h 8590988"/>
                  <a:gd name="connsiteX70" fmla="*/ 1554380 w 4384140"/>
                  <a:gd name="connsiteY70" fmla="*/ 2173692 h 8590988"/>
                  <a:gd name="connsiteX71" fmla="*/ 1612835 w 4384140"/>
                  <a:gd name="connsiteY71" fmla="*/ 1831414 h 8590988"/>
                  <a:gd name="connsiteX72" fmla="*/ 1678286 w 4384140"/>
                  <a:gd name="connsiteY72" fmla="*/ 1634661 h 8590988"/>
                  <a:gd name="connsiteX73" fmla="*/ 1752199 w 4384140"/>
                  <a:gd name="connsiteY73" fmla="*/ 1404590 h 8590988"/>
                  <a:gd name="connsiteX74" fmla="*/ 1885677 w 4384140"/>
                  <a:gd name="connsiteY74" fmla="*/ 1111428 h 8590988"/>
                  <a:gd name="connsiteX75" fmla="*/ 2150935 w 4384140"/>
                  <a:gd name="connsiteY75" fmla="*/ 483397 h 8590988"/>
                  <a:gd name="connsiteX76" fmla="*/ 1470500 w 4384140"/>
                  <a:gd name="connsiteY76" fmla="*/ 1152504 h 8590988"/>
                  <a:gd name="connsiteX77" fmla="*/ 1318688 w 4384140"/>
                  <a:gd name="connsiteY77" fmla="*/ 215887 h 8590988"/>
                  <a:gd name="connsiteX78" fmla="*/ 1103572 w 4384140"/>
                  <a:gd name="connsiteY78" fmla="*/ 1094057 h 8590988"/>
                  <a:gd name="connsiteX79" fmla="*/ 1040364 w 4384140"/>
                  <a:gd name="connsiteY79" fmla="*/ 1503223 h 8590988"/>
                  <a:gd name="connsiteX80" fmla="*/ 862172 w 4384140"/>
                  <a:gd name="connsiteY80" fmla="*/ 1819102 h 8590988"/>
                  <a:gd name="connsiteX81" fmla="*/ 834414 w 4384140"/>
                  <a:gd name="connsiteY81" fmla="*/ 909797 h 8590988"/>
                  <a:gd name="connsiteX82" fmla="*/ 835104 w 4384140"/>
                  <a:gd name="connsiteY82" fmla="*/ 362 h 8590988"/>
                  <a:gd name="connsiteX83" fmla="*/ 344324 w 4384140"/>
                  <a:gd name="connsiteY83" fmla="*/ 1179841 h 8590988"/>
                  <a:gd name="connsiteX84" fmla="*/ 268691 w 4384140"/>
                  <a:gd name="connsiteY84" fmla="*/ 709197 h 8590988"/>
                  <a:gd name="connsiteX85" fmla="*/ 209031 w 4384140"/>
                  <a:gd name="connsiteY85" fmla="*/ 274923 h 8590988"/>
                  <a:gd name="connsiteX86" fmla="*/ 1699 w 4384140"/>
                  <a:gd name="connsiteY86" fmla="*/ 1220431 h 8590988"/>
                  <a:gd name="connsiteX87" fmla="*/ 0 w 4384140"/>
                  <a:gd name="connsiteY87" fmla="*/ 1872845 h 8590988"/>
                  <a:gd name="connsiteX88" fmla="*/ 3645 w 4384140"/>
                  <a:gd name="connsiteY88" fmla="*/ 3542235 h 8590988"/>
                  <a:gd name="connsiteX89" fmla="*/ 5301 w 4384140"/>
                  <a:gd name="connsiteY89" fmla="*/ 4266334 h 8590988"/>
                  <a:gd name="connsiteX90" fmla="*/ 5468 w 4384140"/>
                  <a:gd name="connsiteY90" fmla="*/ 4295495 h 8590988"/>
                  <a:gd name="connsiteX91" fmla="*/ 5301 w 4384140"/>
                  <a:gd name="connsiteY91" fmla="*/ 4324655 h 8590988"/>
                  <a:gd name="connsiteX92" fmla="*/ 3645 w 4384140"/>
                  <a:gd name="connsiteY92" fmla="*/ 5048755 h 8590988"/>
                  <a:gd name="connsiteX93" fmla="*/ 0 w 4384140"/>
                  <a:gd name="connsiteY93" fmla="*/ 6718145 h 8590988"/>
                  <a:gd name="connsiteX94" fmla="*/ 1699 w 4384140"/>
                  <a:gd name="connsiteY94" fmla="*/ 7370558 h 8590988"/>
                  <a:gd name="connsiteX95" fmla="*/ 209031 w 4384140"/>
                  <a:gd name="connsiteY95" fmla="*/ 8316066 h 8590988"/>
                  <a:gd name="connsiteX96" fmla="*/ 268691 w 4384140"/>
                  <a:gd name="connsiteY96" fmla="*/ 7881791 h 8590988"/>
                  <a:gd name="connsiteX97" fmla="*/ 344324 w 4384140"/>
                  <a:gd name="connsiteY97" fmla="*/ 7411148 h 8590988"/>
                  <a:gd name="connsiteX98" fmla="*/ 835104 w 4384140"/>
                  <a:gd name="connsiteY98" fmla="*/ 8590627 h 8590988"/>
                  <a:gd name="connsiteX0" fmla="*/ 835104 w 4384140"/>
                  <a:gd name="connsiteY0" fmla="*/ 8590627 h 8590988"/>
                  <a:gd name="connsiteX1" fmla="*/ 834414 w 4384140"/>
                  <a:gd name="connsiteY1" fmla="*/ 7681192 h 8590988"/>
                  <a:gd name="connsiteX2" fmla="*/ 862172 w 4384140"/>
                  <a:gd name="connsiteY2" fmla="*/ 6771887 h 8590988"/>
                  <a:gd name="connsiteX3" fmla="*/ 1040364 w 4384140"/>
                  <a:gd name="connsiteY3" fmla="*/ 7087765 h 8590988"/>
                  <a:gd name="connsiteX4" fmla="*/ 1103572 w 4384140"/>
                  <a:gd name="connsiteY4" fmla="*/ 7496932 h 8590988"/>
                  <a:gd name="connsiteX5" fmla="*/ 1318688 w 4384140"/>
                  <a:gd name="connsiteY5" fmla="*/ 8375102 h 8590988"/>
                  <a:gd name="connsiteX6" fmla="*/ 1470500 w 4384140"/>
                  <a:gd name="connsiteY6" fmla="*/ 7438485 h 8590988"/>
                  <a:gd name="connsiteX7" fmla="*/ 2150935 w 4384140"/>
                  <a:gd name="connsiteY7" fmla="*/ 8107592 h 8590988"/>
                  <a:gd name="connsiteX8" fmla="*/ 1885677 w 4384140"/>
                  <a:gd name="connsiteY8" fmla="*/ 7479560 h 8590988"/>
                  <a:gd name="connsiteX9" fmla="*/ 1752199 w 4384140"/>
                  <a:gd name="connsiteY9" fmla="*/ 7186400 h 8590988"/>
                  <a:gd name="connsiteX10" fmla="*/ 1678286 w 4384140"/>
                  <a:gd name="connsiteY10" fmla="*/ 6956328 h 8590988"/>
                  <a:gd name="connsiteX11" fmla="*/ 1574743 w 4384140"/>
                  <a:gd name="connsiteY11" fmla="*/ 6794186 h 8590988"/>
                  <a:gd name="connsiteX12" fmla="*/ 1525815 w 4384140"/>
                  <a:gd name="connsiteY12" fmla="*/ 6408641 h 8590988"/>
                  <a:gd name="connsiteX13" fmla="*/ 1876440 w 4384140"/>
                  <a:gd name="connsiteY13" fmla="*/ 6651969 h 8590988"/>
                  <a:gd name="connsiteX14" fmla="*/ 2108106 w 4384140"/>
                  <a:gd name="connsiteY14" fmla="*/ 6870591 h 8590988"/>
                  <a:gd name="connsiteX15" fmla="*/ 2599668 w 4384140"/>
                  <a:gd name="connsiteY15" fmla="*/ 7409298 h 8590988"/>
                  <a:gd name="connsiteX16" fmla="*/ 3353065 w 4384140"/>
                  <a:gd name="connsiteY16" fmla="*/ 7767208 h 8590988"/>
                  <a:gd name="connsiteX17" fmla="*/ 3026979 w 4384140"/>
                  <a:gd name="connsiteY17" fmla="*/ 7218352 h 8590988"/>
                  <a:gd name="connsiteX18" fmla="*/ 2756381 w 4384140"/>
                  <a:gd name="connsiteY18" fmla="*/ 6773729 h 8590988"/>
                  <a:gd name="connsiteX19" fmla="*/ 3901086 w 4384140"/>
                  <a:gd name="connsiteY19" fmla="*/ 6905644 h 8590988"/>
                  <a:gd name="connsiteX20" fmla="*/ 3279088 w 4384140"/>
                  <a:gd name="connsiteY20" fmla="*/ 6482242 h 8590988"/>
                  <a:gd name="connsiteX21" fmla="*/ 2304727 w 4384140"/>
                  <a:gd name="connsiteY21" fmla="*/ 6347561 h 8590988"/>
                  <a:gd name="connsiteX22" fmla="*/ 1666586 w 4384140"/>
                  <a:gd name="connsiteY22" fmla="*/ 6103647 h 8590988"/>
                  <a:gd name="connsiteX23" fmla="*/ 2763193 w 4384140"/>
                  <a:gd name="connsiteY23" fmla="*/ 6166762 h 8590988"/>
                  <a:gd name="connsiteX24" fmla="*/ 3407578 w 4384140"/>
                  <a:gd name="connsiteY24" fmla="*/ 6248858 h 8590988"/>
                  <a:gd name="connsiteX25" fmla="*/ 4188231 w 4384140"/>
                  <a:gd name="connsiteY25" fmla="*/ 6340182 h 8590988"/>
                  <a:gd name="connsiteX26" fmla="*/ 3547746 w 4384140"/>
                  <a:gd name="connsiteY26" fmla="*/ 5996107 h 8590988"/>
                  <a:gd name="connsiteX27" fmla="*/ 4383883 w 4384140"/>
                  <a:gd name="connsiteY27" fmla="*/ 5735056 h 8590988"/>
                  <a:gd name="connsiteX28" fmla="*/ 3630086 w 4384140"/>
                  <a:gd name="connsiteY28" fmla="*/ 5600756 h 8590988"/>
                  <a:gd name="connsiteX29" fmla="*/ 3052352 w 4384140"/>
                  <a:gd name="connsiteY29" fmla="*/ 5609002 h 8590988"/>
                  <a:gd name="connsiteX30" fmla="*/ 2049635 w 4384140"/>
                  <a:gd name="connsiteY30" fmla="*/ 5382903 h 8590988"/>
                  <a:gd name="connsiteX31" fmla="*/ 2845595 w 4384140"/>
                  <a:gd name="connsiteY31" fmla="*/ 5241225 h 8590988"/>
                  <a:gd name="connsiteX32" fmla="*/ 3252048 w 4384140"/>
                  <a:gd name="connsiteY32" fmla="*/ 5242469 h 8590988"/>
                  <a:gd name="connsiteX33" fmla="*/ 3511732 w 4384140"/>
                  <a:gd name="connsiteY33" fmla="*/ 5243390 h 8590988"/>
                  <a:gd name="connsiteX34" fmla="*/ 3949817 w 4384140"/>
                  <a:gd name="connsiteY34" fmla="*/ 5282400 h 8590988"/>
                  <a:gd name="connsiteX35" fmla="*/ 4235168 w 4384140"/>
                  <a:gd name="connsiteY35" fmla="*/ 5173284 h 8590988"/>
                  <a:gd name="connsiteX36" fmla="*/ 2002333 w 4384140"/>
                  <a:gd name="connsiteY36" fmla="*/ 4655670 h 8590988"/>
                  <a:gd name="connsiteX37" fmla="*/ 3608503 w 4384140"/>
                  <a:gd name="connsiteY37" fmla="*/ 4509682 h 8590988"/>
                  <a:gd name="connsiteX38" fmla="*/ 4142612 w 4384140"/>
                  <a:gd name="connsiteY38" fmla="*/ 4341007 h 8590988"/>
                  <a:gd name="connsiteX39" fmla="*/ 4149376 w 4384140"/>
                  <a:gd name="connsiteY39" fmla="*/ 4310189 h 8590988"/>
                  <a:gd name="connsiteX40" fmla="*/ 4155822 w 4384140"/>
                  <a:gd name="connsiteY40" fmla="*/ 4310165 h 8590988"/>
                  <a:gd name="connsiteX41" fmla="*/ 4152602 w 4384140"/>
                  <a:gd name="connsiteY41" fmla="*/ 4295495 h 8590988"/>
                  <a:gd name="connsiteX42" fmla="*/ 4155822 w 4384140"/>
                  <a:gd name="connsiteY42" fmla="*/ 4280825 h 8590988"/>
                  <a:gd name="connsiteX43" fmla="*/ 4149376 w 4384140"/>
                  <a:gd name="connsiteY43" fmla="*/ 4280800 h 8590988"/>
                  <a:gd name="connsiteX44" fmla="*/ 4142612 w 4384140"/>
                  <a:gd name="connsiteY44" fmla="*/ 4249983 h 8590988"/>
                  <a:gd name="connsiteX45" fmla="*/ 3608503 w 4384140"/>
                  <a:gd name="connsiteY45" fmla="*/ 4081308 h 8590988"/>
                  <a:gd name="connsiteX46" fmla="*/ 2107081 w 4384140"/>
                  <a:gd name="connsiteY46" fmla="*/ 3918015 h 8590988"/>
                  <a:gd name="connsiteX47" fmla="*/ 4235168 w 4384140"/>
                  <a:gd name="connsiteY47" fmla="*/ 3417706 h 8590988"/>
                  <a:gd name="connsiteX48" fmla="*/ 3949817 w 4384140"/>
                  <a:gd name="connsiteY48" fmla="*/ 3308590 h 8590988"/>
                  <a:gd name="connsiteX49" fmla="*/ 3511732 w 4384140"/>
                  <a:gd name="connsiteY49" fmla="*/ 3347600 h 8590988"/>
                  <a:gd name="connsiteX50" fmla="*/ 3252048 w 4384140"/>
                  <a:gd name="connsiteY50" fmla="*/ 3348521 h 8590988"/>
                  <a:gd name="connsiteX51" fmla="*/ 2845595 w 4384140"/>
                  <a:gd name="connsiteY51" fmla="*/ 3349764 h 8590988"/>
                  <a:gd name="connsiteX52" fmla="*/ 1944879 w 4384140"/>
                  <a:gd name="connsiteY52" fmla="*/ 3216743 h 8590988"/>
                  <a:gd name="connsiteX53" fmla="*/ 3052352 w 4384140"/>
                  <a:gd name="connsiteY53" fmla="*/ 2981988 h 8590988"/>
                  <a:gd name="connsiteX54" fmla="*/ 3630086 w 4384140"/>
                  <a:gd name="connsiteY54" fmla="*/ 2990233 h 8590988"/>
                  <a:gd name="connsiteX55" fmla="*/ 4383883 w 4384140"/>
                  <a:gd name="connsiteY55" fmla="*/ 2855933 h 8590988"/>
                  <a:gd name="connsiteX56" fmla="*/ 3547746 w 4384140"/>
                  <a:gd name="connsiteY56" fmla="*/ 2594882 h 8590988"/>
                  <a:gd name="connsiteX57" fmla="*/ 4188231 w 4384140"/>
                  <a:gd name="connsiteY57" fmla="*/ 2250807 h 8590988"/>
                  <a:gd name="connsiteX58" fmla="*/ 3407578 w 4384140"/>
                  <a:gd name="connsiteY58" fmla="*/ 2342131 h 8590988"/>
                  <a:gd name="connsiteX59" fmla="*/ 2763193 w 4384140"/>
                  <a:gd name="connsiteY59" fmla="*/ 2424228 h 8590988"/>
                  <a:gd name="connsiteX60" fmla="*/ 1857043 w 4384140"/>
                  <a:gd name="connsiteY60" fmla="*/ 2539253 h 8590988"/>
                  <a:gd name="connsiteX61" fmla="*/ 2304727 w 4384140"/>
                  <a:gd name="connsiteY61" fmla="*/ 2243428 h 8590988"/>
                  <a:gd name="connsiteX62" fmla="*/ 3279088 w 4384140"/>
                  <a:gd name="connsiteY62" fmla="*/ 2108747 h 8590988"/>
                  <a:gd name="connsiteX63" fmla="*/ 3901086 w 4384140"/>
                  <a:gd name="connsiteY63" fmla="*/ 1685345 h 8590988"/>
                  <a:gd name="connsiteX64" fmla="*/ 2756381 w 4384140"/>
                  <a:gd name="connsiteY64" fmla="*/ 1817260 h 8590988"/>
                  <a:gd name="connsiteX65" fmla="*/ 3026979 w 4384140"/>
                  <a:gd name="connsiteY65" fmla="*/ 1372637 h 8590988"/>
                  <a:gd name="connsiteX66" fmla="*/ 3353065 w 4384140"/>
                  <a:gd name="connsiteY66" fmla="*/ 823782 h 8590988"/>
                  <a:gd name="connsiteX67" fmla="*/ 2599668 w 4384140"/>
                  <a:gd name="connsiteY67" fmla="*/ 1181691 h 8590988"/>
                  <a:gd name="connsiteX68" fmla="*/ 2108106 w 4384140"/>
                  <a:gd name="connsiteY68" fmla="*/ 1720398 h 8590988"/>
                  <a:gd name="connsiteX69" fmla="*/ 1876440 w 4384140"/>
                  <a:gd name="connsiteY69" fmla="*/ 1939020 h 8590988"/>
                  <a:gd name="connsiteX70" fmla="*/ 1554380 w 4384140"/>
                  <a:gd name="connsiteY70" fmla="*/ 2173692 h 8590988"/>
                  <a:gd name="connsiteX71" fmla="*/ 1612835 w 4384140"/>
                  <a:gd name="connsiteY71" fmla="*/ 1831414 h 8590988"/>
                  <a:gd name="connsiteX72" fmla="*/ 1678286 w 4384140"/>
                  <a:gd name="connsiteY72" fmla="*/ 1634661 h 8590988"/>
                  <a:gd name="connsiteX73" fmla="*/ 1752199 w 4384140"/>
                  <a:gd name="connsiteY73" fmla="*/ 1404590 h 8590988"/>
                  <a:gd name="connsiteX74" fmla="*/ 1885677 w 4384140"/>
                  <a:gd name="connsiteY74" fmla="*/ 1111428 h 8590988"/>
                  <a:gd name="connsiteX75" fmla="*/ 2150935 w 4384140"/>
                  <a:gd name="connsiteY75" fmla="*/ 483397 h 8590988"/>
                  <a:gd name="connsiteX76" fmla="*/ 1470500 w 4384140"/>
                  <a:gd name="connsiteY76" fmla="*/ 1152504 h 8590988"/>
                  <a:gd name="connsiteX77" fmla="*/ 1318688 w 4384140"/>
                  <a:gd name="connsiteY77" fmla="*/ 215887 h 8590988"/>
                  <a:gd name="connsiteX78" fmla="*/ 1103572 w 4384140"/>
                  <a:gd name="connsiteY78" fmla="*/ 1094057 h 8590988"/>
                  <a:gd name="connsiteX79" fmla="*/ 1040364 w 4384140"/>
                  <a:gd name="connsiteY79" fmla="*/ 1503223 h 8590988"/>
                  <a:gd name="connsiteX80" fmla="*/ 862172 w 4384140"/>
                  <a:gd name="connsiteY80" fmla="*/ 1819102 h 8590988"/>
                  <a:gd name="connsiteX81" fmla="*/ 834414 w 4384140"/>
                  <a:gd name="connsiteY81" fmla="*/ 909797 h 8590988"/>
                  <a:gd name="connsiteX82" fmla="*/ 835104 w 4384140"/>
                  <a:gd name="connsiteY82" fmla="*/ 362 h 8590988"/>
                  <a:gd name="connsiteX83" fmla="*/ 344324 w 4384140"/>
                  <a:gd name="connsiteY83" fmla="*/ 1179841 h 8590988"/>
                  <a:gd name="connsiteX84" fmla="*/ 268691 w 4384140"/>
                  <a:gd name="connsiteY84" fmla="*/ 709197 h 8590988"/>
                  <a:gd name="connsiteX85" fmla="*/ 209031 w 4384140"/>
                  <a:gd name="connsiteY85" fmla="*/ 274923 h 8590988"/>
                  <a:gd name="connsiteX86" fmla="*/ 1699 w 4384140"/>
                  <a:gd name="connsiteY86" fmla="*/ 1220431 h 8590988"/>
                  <a:gd name="connsiteX87" fmla="*/ 0 w 4384140"/>
                  <a:gd name="connsiteY87" fmla="*/ 1872845 h 8590988"/>
                  <a:gd name="connsiteX88" fmla="*/ 3645 w 4384140"/>
                  <a:gd name="connsiteY88" fmla="*/ 3542235 h 8590988"/>
                  <a:gd name="connsiteX89" fmla="*/ 5301 w 4384140"/>
                  <a:gd name="connsiteY89" fmla="*/ 4266334 h 8590988"/>
                  <a:gd name="connsiteX90" fmla="*/ 5468 w 4384140"/>
                  <a:gd name="connsiteY90" fmla="*/ 4295495 h 8590988"/>
                  <a:gd name="connsiteX91" fmla="*/ 5301 w 4384140"/>
                  <a:gd name="connsiteY91" fmla="*/ 4324655 h 8590988"/>
                  <a:gd name="connsiteX92" fmla="*/ 3645 w 4384140"/>
                  <a:gd name="connsiteY92" fmla="*/ 5048755 h 8590988"/>
                  <a:gd name="connsiteX93" fmla="*/ 0 w 4384140"/>
                  <a:gd name="connsiteY93" fmla="*/ 6718145 h 8590988"/>
                  <a:gd name="connsiteX94" fmla="*/ 1699 w 4384140"/>
                  <a:gd name="connsiteY94" fmla="*/ 7370558 h 8590988"/>
                  <a:gd name="connsiteX95" fmla="*/ 209031 w 4384140"/>
                  <a:gd name="connsiteY95" fmla="*/ 8316066 h 8590988"/>
                  <a:gd name="connsiteX96" fmla="*/ 268691 w 4384140"/>
                  <a:gd name="connsiteY96" fmla="*/ 7881791 h 8590988"/>
                  <a:gd name="connsiteX97" fmla="*/ 344324 w 4384140"/>
                  <a:gd name="connsiteY97" fmla="*/ 7411148 h 8590988"/>
                  <a:gd name="connsiteX98" fmla="*/ 835104 w 4384140"/>
                  <a:gd name="connsiteY98" fmla="*/ 8590627 h 8590988"/>
                  <a:gd name="connsiteX0" fmla="*/ 835104 w 4384140"/>
                  <a:gd name="connsiteY0" fmla="*/ 8590627 h 8590988"/>
                  <a:gd name="connsiteX1" fmla="*/ 834414 w 4384140"/>
                  <a:gd name="connsiteY1" fmla="*/ 7681192 h 8590988"/>
                  <a:gd name="connsiteX2" fmla="*/ 862172 w 4384140"/>
                  <a:gd name="connsiteY2" fmla="*/ 6771887 h 8590988"/>
                  <a:gd name="connsiteX3" fmla="*/ 1040364 w 4384140"/>
                  <a:gd name="connsiteY3" fmla="*/ 7087765 h 8590988"/>
                  <a:gd name="connsiteX4" fmla="*/ 1103572 w 4384140"/>
                  <a:gd name="connsiteY4" fmla="*/ 7496932 h 8590988"/>
                  <a:gd name="connsiteX5" fmla="*/ 1318688 w 4384140"/>
                  <a:gd name="connsiteY5" fmla="*/ 8375102 h 8590988"/>
                  <a:gd name="connsiteX6" fmla="*/ 1470500 w 4384140"/>
                  <a:gd name="connsiteY6" fmla="*/ 7438485 h 8590988"/>
                  <a:gd name="connsiteX7" fmla="*/ 2150935 w 4384140"/>
                  <a:gd name="connsiteY7" fmla="*/ 8107592 h 8590988"/>
                  <a:gd name="connsiteX8" fmla="*/ 1885677 w 4384140"/>
                  <a:gd name="connsiteY8" fmla="*/ 7479560 h 8590988"/>
                  <a:gd name="connsiteX9" fmla="*/ 1752199 w 4384140"/>
                  <a:gd name="connsiteY9" fmla="*/ 7186400 h 8590988"/>
                  <a:gd name="connsiteX10" fmla="*/ 1678286 w 4384140"/>
                  <a:gd name="connsiteY10" fmla="*/ 6956328 h 8590988"/>
                  <a:gd name="connsiteX11" fmla="*/ 1574743 w 4384140"/>
                  <a:gd name="connsiteY11" fmla="*/ 6794186 h 8590988"/>
                  <a:gd name="connsiteX12" fmla="*/ 1525815 w 4384140"/>
                  <a:gd name="connsiteY12" fmla="*/ 6408641 h 8590988"/>
                  <a:gd name="connsiteX13" fmla="*/ 1876440 w 4384140"/>
                  <a:gd name="connsiteY13" fmla="*/ 6651969 h 8590988"/>
                  <a:gd name="connsiteX14" fmla="*/ 2108106 w 4384140"/>
                  <a:gd name="connsiteY14" fmla="*/ 6870591 h 8590988"/>
                  <a:gd name="connsiteX15" fmla="*/ 2599668 w 4384140"/>
                  <a:gd name="connsiteY15" fmla="*/ 7409298 h 8590988"/>
                  <a:gd name="connsiteX16" fmla="*/ 3353065 w 4384140"/>
                  <a:gd name="connsiteY16" fmla="*/ 7767208 h 8590988"/>
                  <a:gd name="connsiteX17" fmla="*/ 3026979 w 4384140"/>
                  <a:gd name="connsiteY17" fmla="*/ 7218352 h 8590988"/>
                  <a:gd name="connsiteX18" fmla="*/ 2756381 w 4384140"/>
                  <a:gd name="connsiteY18" fmla="*/ 6773729 h 8590988"/>
                  <a:gd name="connsiteX19" fmla="*/ 3901086 w 4384140"/>
                  <a:gd name="connsiteY19" fmla="*/ 6905644 h 8590988"/>
                  <a:gd name="connsiteX20" fmla="*/ 3279088 w 4384140"/>
                  <a:gd name="connsiteY20" fmla="*/ 6482242 h 8590988"/>
                  <a:gd name="connsiteX21" fmla="*/ 2304727 w 4384140"/>
                  <a:gd name="connsiteY21" fmla="*/ 6347561 h 8590988"/>
                  <a:gd name="connsiteX22" fmla="*/ 1666586 w 4384140"/>
                  <a:gd name="connsiteY22" fmla="*/ 6103647 h 8590988"/>
                  <a:gd name="connsiteX23" fmla="*/ 2763193 w 4384140"/>
                  <a:gd name="connsiteY23" fmla="*/ 6166762 h 8590988"/>
                  <a:gd name="connsiteX24" fmla="*/ 3407578 w 4384140"/>
                  <a:gd name="connsiteY24" fmla="*/ 6248858 h 8590988"/>
                  <a:gd name="connsiteX25" fmla="*/ 4188231 w 4384140"/>
                  <a:gd name="connsiteY25" fmla="*/ 6340182 h 8590988"/>
                  <a:gd name="connsiteX26" fmla="*/ 3547746 w 4384140"/>
                  <a:gd name="connsiteY26" fmla="*/ 5996107 h 8590988"/>
                  <a:gd name="connsiteX27" fmla="*/ 4383883 w 4384140"/>
                  <a:gd name="connsiteY27" fmla="*/ 5735056 h 8590988"/>
                  <a:gd name="connsiteX28" fmla="*/ 3630086 w 4384140"/>
                  <a:gd name="connsiteY28" fmla="*/ 5600756 h 8590988"/>
                  <a:gd name="connsiteX29" fmla="*/ 3052352 w 4384140"/>
                  <a:gd name="connsiteY29" fmla="*/ 5609002 h 8590988"/>
                  <a:gd name="connsiteX30" fmla="*/ 2049635 w 4384140"/>
                  <a:gd name="connsiteY30" fmla="*/ 5382903 h 8590988"/>
                  <a:gd name="connsiteX31" fmla="*/ 2845595 w 4384140"/>
                  <a:gd name="connsiteY31" fmla="*/ 5241225 h 8590988"/>
                  <a:gd name="connsiteX32" fmla="*/ 3252048 w 4384140"/>
                  <a:gd name="connsiteY32" fmla="*/ 5242469 h 8590988"/>
                  <a:gd name="connsiteX33" fmla="*/ 3511732 w 4384140"/>
                  <a:gd name="connsiteY33" fmla="*/ 5243390 h 8590988"/>
                  <a:gd name="connsiteX34" fmla="*/ 3949817 w 4384140"/>
                  <a:gd name="connsiteY34" fmla="*/ 5282400 h 8590988"/>
                  <a:gd name="connsiteX35" fmla="*/ 4235168 w 4384140"/>
                  <a:gd name="connsiteY35" fmla="*/ 5173284 h 8590988"/>
                  <a:gd name="connsiteX36" fmla="*/ 2002333 w 4384140"/>
                  <a:gd name="connsiteY36" fmla="*/ 4655670 h 8590988"/>
                  <a:gd name="connsiteX37" fmla="*/ 3608503 w 4384140"/>
                  <a:gd name="connsiteY37" fmla="*/ 4509682 h 8590988"/>
                  <a:gd name="connsiteX38" fmla="*/ 4142612 w 4384140"/>
                  <a:gd name="connsiteY38" fmla="*/ 4341007 h 8590988"/>
                  <a:gd name="connsiteX39" fmla="*/ 4149376 w 4384140"/>
                  <a:gd name="connsiteY39" fmla="*/ 4310189 h 8590988"/>
                  <a:gd name="connsiteX40" fmla="*/ 4155822 w 4384140"/>
                  <a:gd name="connsiteY40" fmla="*/ 4310165 h 8590988"/>
                  <a:gd name="connsiteX41" fmla="*/ 4152602 w 4384140"/>
                  <a:gd name="connsiteY41" fmla="*/ 4295495 h 8590988"/>
                  <a:gd name="connsiteX42" fmla="*/ 4155822 w 4384140"/>
                  <a:gd name="connsiteY42" fmla="*/ 4280825 h 8590988"/>
                  <a:gd name="connsiteX43" fmla="*/ 4149376 w 4384140"/>
                  <a:gd name="connsiteY43" fmla="*/ 4280800 h 8590988"/>
                  <a:gd name="connsiteX44" fmla="*/ 4142612 w 4384140"/>
                  <a:gd name="connsiteY44" fmla="*/ 4249983 h 8590988"/>
                  <a:gd name="connsiteX45" fmla="*/ 3608503 w 4384140"/>
                  <a:gd name="connsiteY45" fmla="*/ 4081308 h 8590988"/>
                  <a:gd name="connsiteX46" fmla="*/ 2107081 w 4384140"/>
                  <a:gd name="connsiteY46" fmla="*/ 3918015 h 8590988"/>
                  <a:gd name="connsiteX47" fmla="*/ 4235168 w 4384140"/>
                  <a:gd name="connsiteY47" fmla="*/ 3417706 h 8590988"/>
                  <a:gd name="connsiteX48" fmla="*/ 3949817 w 4384140"/>
                  <a:gd name="connsiteY48" fmla="*/ 3308590 h 8590988"/>
                  <a:gd name="connsiteX49" fmla="*/ 3511732 w 4384140"/>
                  <a:gd name="connsiteY49" fmla="*/ 3347600 h 8590988"/>
                  <a:gd name="connsiteX50" fmla="*/ 3252048 w 4384140"/>
                  <a:gd name="connsiteY50" fmla="*/ 3348521 h 8590988"/>
                  <a:gd name="connsiteX51" fmla="*/ 2845595 w 4384140"/>
                  <a:gd name="connsiteY51" fmla="*/ 3349764 h 8590988"/>
                  <a:gd name="connsiteX52" fmla="*/ 1944879 w 4384140"/>
                  <a:gd name="connsiteY52" fmla="*/ 3216743 h 8590988"/>
                  <a:gd name="connsiteX53" fmla="*/ 3052352 w 4384140"/>
                  <a:gd name="connsiteY53" fmla="*/ 2981988 h 8590988"/>
                  <a:gd name="connsiteX54" fmla="*/ 3630086 w 4384140"/>
                  <a:gd name="connsiteY54" fmla="*/ 2990233 h 8590988"/>
                  <a:gd name="connsiteX55" fmla="*/ 4383883 w 4384140"/>
                  <a:gd name="connsiteY55" fmla="*/ 2855933 h 8590988"/>
                  <a:gd name="connsiteX56" fmla="*/ 3547746 w 4384140"/>
                  <a:gd name="connsiteY56" fmla="*/ 2594882 h 8590988"/>
                  <a:gd name="connsiteX57" fmla="*/ 4188231 w 4384140"/>
                  <a:gd name="connsiteY57" fmla="*/ 2250807 h 8590988"/>
                  <a:gd name="connsiteX58" fmla="*/ 3407578 w 4384140"/>
                  <a:gd name="connsiteY58" fmla="*/ 2342131 h 8590988"/>
                  <a:gd name="connsiteX59" fmla="*/ 2763193 w 4384140"/>
                  <a:gd name="connsiteY59" fmla="*/ 2424228 h 8590988"/>
                  <a:gd name="connsiteX60" fmla="*/ 1857043 w 4384140"/>
                  <a:gd name="connsiteY60" fmla="*/ 2539253 h 8590988"/>
                  <a:gd name="connsiteX61" fmla="*/ 2304727 w 4384140"/>
                  <a:gd name="connsiteY61" fmla="*/ 2243428 h 8590988"/>
                  <a:gd name="connsiteX62" fmla="*/ 3279088 w 4384140"/>
                  <a:gd name="connsiteY62" fmla="*/ 2108747 h 8590988"/>
                  <a:gd name="connsiteX63" fmla="*/ 3901086 w 4384140"/>
                  <a:gd name="connsiteY63" fmla="*/ 1685345 h 8590988"/>
                  <a:gd name="connsiteX64" fmla="*/ 2756381 w 4384140"/>
                  <a:gd name="connsiteY64" fmla="*/ 1817260 h 8590988"/>
                  <a:gd name="connsiteX65" fmla="*/ 3026979 w 4384140"/>
                  <a:gd name="connsiteY65" fmla="*/ 1372637 h 8590988"/>
                  <a:gd name="connsiteX66" fmla="*/ 3353065 w 4384140"/>
                  <a:gd name="connsiteY66" fmla="*/ 823782 h 8590988"/>
                  <a:gd name="connsiteX67" fmla="*/ 2599668 w 4384140"/>
                  <a:gd name="connsiteY67" fmla="*/ 1181691 h 8590988"/>
                  <a:gd name="connsiteX68" fmla="*/ 2108106 w 4384140"/>
                  <a:gd name="connsiteY68" fmla="*/ 1720398 h 8590988"/>
                  <a:gd name="connsiteX69" fmla="*/ 1876440 w 4384140"/>
                  <a:gd name="connsiteY69" fmla="*/ 1939020 h 8590988"/>
                  <a:gd name="connsiteX70" fmla="*/ 1554380 w 4384140"/>
                  <a:gd name="connsiteY70" fmla="*/ 2173692 h 8590988"/>
                  <a:gd name="connsiteX71" fmla="*/ 1612835 w 4384140"/>
                  <a:gd name="connsiteY71" fmla="*/ 1831414 h 8590988"/>
                  <a:gd name="connsiteX72" fmla="*/ 1678286 w 4384140"/>
                  <a:gd name="connsiteY72" fmla="*/ 1634661 h 8590988"/>
                  <a:gd name="connsiteX73" fmla="*/ 1752199 w 4384140"/>
                  <a:gd name="connsiteY73" fmla="*/ 1404590 h 8590988"/>
                  <a:gd name="connsiteX74" fmla="*/ 1885677 w 4384140"/>
                  <a:gd name="connsiteY74" fmla="*/ 1111428 h 8590988"/>
                  <a:gd name="connsiteX75" fmla="*/ 2150935 w 4384140"/>
                  <a:gd name="connsiteY75" fmla="*/ 483397 h 8590988"/>
                  <a:gd name="connsiteX76" fmla="*/ 1470500 w 4384140"/>
                  <a:gd name="connsiteY76" fmla="*/ 1152504 h 8590988"/>
                  <a:gd name="connsiteX77" fmla="*/ 1318688 w 4384140"/>
                  <a:gd name="connsiteY77" fmla="*/ 215887 h 8590988"/>
                  <a:gd name="connsiteX78" fmla="*/ 1103572 w 4384140"/>
                  <a:gd name="connsiteY78" fmla="*/ 1094057 h 8590988"/>
                  <a:gd name="connsiteX79" fmla="*/ 1040364 w 4384140"/>
                  <a:gd name="connsiteY79" fmla="*/ 1503223 h 8590988"/>
                  <a:gd name="connsiteX80" fmla="*/ 862172 w 4384140"/>
                  <a:gd name="connsiteY80" fmla="*/ 1819102 h 8590988"/>
                  <a:gd name="connsiteX81" fmla="*/ 834414 w 4384140"/>
                  <a:gd name="connsiteY81" fmla="*/ 909797 h 8590988"/>
                  <a:gd name="connsiteX82" fmla="*/ 835104 w 4384140"/>
                  <a:gd name="connsiteY82" fmla="*/ 362 h 8590988"/>
                  <a:gd name="connsiteX83" fmla="*/ 344324 w 4384140"/>
                  <a:gd name="connsiteY83" fmla="*/ 1179841 h 8590988"/>
                  <a:gd name="connsiteX84" fmla="*/ 268691 w 4384140"/>
                  <a:gd name="connsiteY84" fmla="*/ 709197 h 8590988"/>
                  <a:gd name="connsiteX85" fmla="*/ 209031 w 4384140"/>
                  <a:gd name="connsiteY85" fmla="*/ 274923 h 8590988"/>
                  <a:gd name="connsiteX86" fmla="*/ 1699 w 4384140"/>
                  <a:gd name="connsiteY86" fmla="*/ 1220431 h 8590988"/>
                  <a:gd name="connsiteX87" fmla="*/ 0 w 4384140"/>
                  <a:gd name="connsiteY87" fmla="*/ 1872845 h 8590988"/>
                  <a:gd name="connsiteX88" fmla="*/ 3645 w 4384140"/>
                  <a:gd name="connsiteY88" fmla="*/ 3542235 h 8590988"/>
                  <a:gd name="connsiteX89" fmla="*/ 5301 w 4384140"/>
                  <a:gd name="connsiteY89" fmla="*/ 4266334 h 8590988"/>
                  <a:gd name="connsiteX90" fmla="*/ 5468 w 4384140"/>
                  <a:gd name="connsiteY90" fmla="*/ 4295495 h 8590988"/>
                  <a:gd name="connsiteX91" fmla="*/ 5301 w 4384140"/>
                  <a:gd name="connsiteY91" fmla="*/ 4324655 h 8590988"/>
                  <a:gd name="connsiteX92" fmla="*/ 3645 w 4384140"/>
                  <a:gd name="connsiteY92" fmla="*/ 5048755 h 8590988"/>
                  <a:gd name="connsiteX93" fmla="*/ 0 w 4384140"/>
                  <a:gd name="connsiteY93" fmla="*/ 6718145 h 8590988"/>
                  <a:gd name="connsiteX94" fmla="*/ 1699 w 4384140"/>
                  <a:gd name="connsiteY94" fmla="*/ 7370558 h 8590988"/>
                  <a:gd name="connsiteX95" fmla="*/ 209031 w 4384140"/>
                  <a:gd name="connsiteY95" fmla="*/ 8316066 h 8590988"/>
                  <a:gd name="connsiteX96" fmla="*/ 268691 w 4384140"/>
                  <a:gd name="connsiteY96" fmla="*/ 7881791 h 8590988"/>
                  <a:gd name="connsiteX97" fmla="*/ 344324 w 4384140"/>
                  <a:gd name="connsiteY97" fmla="*/ 7411148 h 8590988"/>
                  <a:gd name="connsiteX98" fmla="*/ 835104 w 4384140"/>
                  <a:gd name="connsiteY98" fmla="*/ 8590627 h 8590988"/>
                  <a:gd name="connsiteX0" fmla="*/ 835104 w 4384140"/>
                  <a:gd name="connsiteY0" fmla="*/ 8590627 h 8590988"/>
                  <a:gd name="connsiteX1" fmla="*/ 834414 w 4384140"/>
                  <a:gd name="connsiteY1" fmla="*/ 7681192 h 8590988"/>
                  <a:gd name="connsiteX2" fmla="*/ 862172 w 4384140"/>
                  <a:gd name="connsiteY2" fmla="*/ 6771887 h 8590988"/>
                  <a:gd name="connsiteX3" fmla="*/ 1040364 w 4384140"/>
                  <a:gd name="connsiteY3" fmla="*/ 7087765 h 8590988"/>
                  <a:gd name="connsiteX4" fmla="*/ 1103572 w 4384140"/>
                  <a:gd name="connsiteY4" fmla="*/ 7496932 h 8590988"/>
                  <a:gd name="connsiteX5" fmla="*/ 1318688 w 4384140"/>
                  <a:gd name="connsiteY5" fmla="*/ 8375102 h 8590988"/>
                  <a:gd name="connsiteX6" fmla="*/ 1470500 w 4384140"/>
                  <a:gd name="connsiteY6" fmla="*/ 7438485 h 8590988"/>
                  <a:gd name="connsiteX7" fmla="*/ 2150935 w 4384140"/>
                  <a:gd name="connsiteY7" fmla="*/ 8107592 h 8590988"/>
                  <a:gd name="connsiteX8" fmla="*/ 1885677 w 4384140"/>
                  <a:gd name="connsiteY8" fmla="*/ 7479560 h 8590988"/>
                  <a:gd name="connsiteX9" fmla="*/ 1752199 w 4384140"/>
                  <a:gd name="connsiteY9" fmla="*/ 7186400 h 8590988"/>
                  <a:gd name="connsiteX10" fmla="*/ 1678286 w 4384140"/>
                  <a:gd name="connsiteY10" fmla="*/ 6956328 h 8590988"/>
                  <a:gd name="connsiteX11" fmla="*/ 1631878 w 4384140"/>
                  <a:gd name="connsiteY11" fmla="*/ 6880711 h 8590988"/>
                  <a:gd name="connsiteX12" fmla="*/ 1525815 w 4384140"/>
                  <a:gd name="connsiteY12" fmla="*/ 6408641 h 8590988"/>
                  <a:gd name="connsiteX13" fmla="*/ 1876440 w 4384140"/>
                  <a:gd name="connsiteY13" fmla="*/ 6651969 h 8590988"/>
                  <a:gd name="connsiteX14" fmla="*/ 2108106 w 4384140"/>
                  <a:gd name="connsiteY14" fmla="*/ 6870591 h 8590988"/>
                  <a:gd name="connsiteX15" fmla="*/ 2599668 w 4384140"/>
                  <a:gd name="connsiteY15" fmla="*/ 7409298 h 8590988"/>
                  <a:gd name="connsiteX16" fmla="*/ 3353065 w 4384140"/>
                  <a:gd name="connsiteY16" fmla="*/ 7767208 h 8590988"/>
                  <a:gd name="connsiteX17" fmla="*/ 3026979 w 4384140"/>
                  <a:gd name="connsiteY17" fmla="*/ 7218352 h 8590988"/>
                  <a:gd name="connsiteX18" fmla="*/ 2756381 w 4384140"/>
                  <a:gd name="connsiteY18" fmla="*/ 6773729 h 8590988"/>
                  <a:gd name="connsiteX19" fmla="*/ 3901086 w 4384140"/>
                  <a:gd name="connsiteY19" fmla="*/ 6905644 h 8590988"/>
                  <a:gd name="connsiteX20" fmla="*/ 3279088 w 4384140"/>
                  <a:gd name="connsiteY20" fmla="*/ 6482242 h 8590988"/>
                  <a:gd name="connsiteX21" fmla="*/ 2304727 w 4384140"/>
                  <a:gd name="connsiteY21" fmla="*/ 6347561 h 8590988"/>
                  <a:gd name="connsiteX22" fmla="*/ 1666586 w 4384140"/>
                  <a:gd name="connsiteY22" fmla="*/ 6103647 h 8590988"/>
                  <a:gd name="connsiteX23" fmla="*/ 2763193 w 4384140"/>
                  <a:gd name="connsiteY23" fmla="*/ 6166762 h 8590988"/>
                  <a:gd name="connsiteX24" fmla="*/ 3407578 w 4384140"/>
                  <a:gd name="connsiteY24" fmla="*/ 6248858 h 8590988"/>
                  <a:gd name="connsiteX25" fmla="*/ 4188231 w 4384140"/>
                  <a:gd name="connsiteY25" fmla="*/ 6340182 h 8590988"/>
                  <a:gd name="connsiteX26" fmla="*/ 3547746 w 4384140"/>
                  <a:gd name="connsiteY26" fmla="*/ 5996107 h 8590988"/>
                  <a:gd name="connsiteX27" fmla="*/ 4383883 w 4384140"/>
                  <a:gd name="connsiteY27" fmla="*/ 5735056 h 8590988"/>
                  <a:gd name="connsiteX28" fmla="*/ 3630086 w 4384140"/>
                  <a:gd name="connsiteY28" fmla="*/ 5600756 h 8590988"/>
                  <a:gd name="connsiteX29" fmla="*/ 3052352 w 4384140"/>
                  <a:gd name="connsiteY29" fmla="*/ 5609002 h 8590988"/>
                  <a:gd name="connsiteX30" fmla="*/ 2049635 w 4384140"/>
                  <a:gd name="connsiteY30" fmla="*/ 5382903 h 8590988"/>
                  <a:gd name="connsiteX31" fmla="*/ 2845595 w 4384140"/>
                  <a:gd name="connsiteY31" fmla="*/ 5241225 h 8590988"/>
                  <a:gd name="connsiteX32" fmla="*/ 3252048 w 4384140"/>
                  <a:gd name="connsiteY32" fmla="*/ 5242469 h 8590988"/>
                  <a:gd name="connsiteX33" fmla="*/ 3511732 w 4384140"/>
                  <a:gd name="connsiteY33" fmla="*/ 5243390 h 8590988"/>
                  <a:gd name="connsiteX34" fmla="*/ 3949817 w 4384140"/>
                  <a:gd name="connsiteY34" fmla="*/ 5282400 h 8590988"/>
                  <a:gd name="connsiteX35" fmla="*/ 4235168 w 4384140"/>
                  <a:gd name="connsiteY35" fmla="*/ 5173284 h 8590988"/>
                  <a:gd name="connsiteX36" fmla="*/ 2002333 w 4384140"/>
                  <a:gd name="connsiteY36" fmla="*/ 4655670 h 8590988"/>
                  <a:gd name="connsiteX37" fmla="*/ 3608503 w 4384140"/>
                  <a:gd name="connsiteY37" fmla="*/ 4509682 h 8590988"/>
                  <a:gd name="connsiteX38" fmla="*/ 4142612 w 4384140"/>
                  <a:gd name="connsiteY38" fmla="*/ 4341007 h 8590988"/>
                  <a:gd name="connsiteX39" fmla="*/ 4149376 w 4384140"/>
                  <a:gd name="connsiteY39" fmla="*/ 4310189 h 8590988"/>
                  <a:gd name="connsiteX40" fmla="*/ 4155822 w 4384140"/>
                  <a:gd name="connsiteY40" fmla="*/ 4310165 h 8590988"/>
                  <a:gd name="connsiteX41" fmla="*/ 4152602 w 4384140"/>
                  <a:gd name="connsiteY41" fmla="*/ 4295495 h 8590988"/>
                  <a:gd name="connsiteX42" fmla="*/ 4155822 w 4384140"/>
                  <a:gd name="connsiteY42" fmla="*/ 4280825 h 8590988"/>
                  <a:gd name="connsiteX43" fmla="*/ 4149376 w 4384140"/>
                  <a:gd name="connsiteY43" fmla="*/ 4280800 h 8590988"/>
                  <a:gd name="connsiteX44" fmla="*/ 4142612 w 4384140"/>
                  <a:gd name="connsiteY44" fmla="*/ 4249983 h 8590988"/>
                  <a:gd name="connsiteX45" fmla="*/ 3608503 w 4384140"/>
                  <a:gd name="connsiteY45" fmla="*/ 4081308 h 8590988"/>
                  <a:gd name="connsiteX46" fmla="*/ 2107081 w 4384140"/>
                  <a:gd name="connsiteY46" fmla="*/ 3918015 h 8590988"/>
                  <a:gd name="connsiteX47" fmla="*/ 4235168 w 4384140"/>
                  <a:gd name="connsiteY47" fmla="*/ 3417706 h 8590988"/>
                  <a:gd name="connsiteX48" fmla="*/ 3949817 w 4384140"/>
                  <a:gd name="connsiteY48" fmla="*/ 3308590 h 8590988"/>
                  <a:gd name="connsiteX49" fmla="*/ 3511732 w 4384140"/>
                  <a:gd name="connsiteY49" fmla="*/ 3347600 h 8590988"/>
                  <a:gd name="connsiteX50" fmla="*/ 3252048 w 4384140"/>
                  <a:gd name="connsiteY50" fmla="*/ 3348521 h 8590988"/>
                  <a:gd name="connsiteX51" fmla="*/ 2845595 w 4384140"/>
                  <a:gd name="connsiteY51" fmla="*/ 3349764 h 8590988"/>
                  <a:gd name="connsiteX52" fmla="*/ 1944879 w 4384140"/>
                  <a:gd name="connsiteY52" fmla="*/ 3216743 h 8590988"/>
                  <a:gd name="connsiteX53" fmla="*/ 3052352 w 4384140"/>
                  <a:gd name="connsiteY53" fmla="*/ 2981988 h 8590988"/>
                  <a:gd name="connsiteX54" fmla="*/ 3630086 w 4384140"/>
                  <a:gd name="connsiteY54" fmla="*/ 2990233 h 8590988"/>
                  <a:gd name="connsiteX55" fmla="*/ 4383883 w 4384140"/>
                  <a:gd name="connsiteY55" fmla="*/ 2855933 h 8590988"/>
                  <a:gd name="connsiteX56" fmla="*/ 3547746 w 4384140"/>
                  <a:gd name="connsiteY56" fmla="*/ 2594882 h 8590988"/>
                  <a:gd name="connsiteX57" fmla="*/ 4188231 w 4384140"/>
                  <a:gd name="connsiteY57" fmla="*/ 2250807 h 8590988"/>
                  <a:gd name="connsiteX58" fmla="*/ 3407578 w 4384140"/>
                  <a:gd name="connsiteY58" fmla="*/ 2342131 h 8590988"/>
                  <a:gd name="connsiteX59" fmla="*/ 2763193 w 4384140"/>
                  <a:gd name="connsiteY59" fmla="*/ 2424228 h 8590988"/>
                  <a:gd name="connsiteX60" fmla="*/ 1857043 w 4384140"/>
                  <a:gd name="connsiteY60" fmla="*/ 2539253 h 8590988"/>
                  <a:gd name="connsiteX61" fmla="*/ 2304727 w 4384140"/>
                  <a:gd name="connsiteY61" fmla="*/ 2243428 h 8590988"/>
                  <a:gd name="connsiteX62" fmla="*/ 3279088 w 4384140"/>
                  <a:gd name="connsiteY62" fmla="*/ 2108747 h 8590988"/>
                  <a:gd name="connsiteX63" fmla="*/ 3901086 w 4384140"/>
                  <a:gd name="connsiteY63" fmla="*/ 1685345 h 8590988"/>
                  <a:gd name="connsiteX64" fmla="*/ 2756381 w 4384140"/>
                  <a:gd name="connsiteY64" fmla="*/ 1817260 h 8590988"/>
                  <a:gd name="connsiteX65" fmla="*/ 3026979 w 4384140"/>
                  <a:gd name="connsiteY65" fmla="*/ 1372637 h 8590988"/>
                  <a:gd name="connsiteX66" fmla="*/ 3353065 w 4384140"/>
                  <a:gd name="connsiteY66" fmla="*/ 823782 h 8590988"/>
                  <a:gd name="connsiteX67" fmla="*/ 2599668 w 4384140"/>
                  <a:gd name="connsiteY67" fmla="*/ 1181691 h 8590988"/>
                  <a:gd name="connsiteX68" fmla="*/ 2108106 w 4384140"/>
                  <a:gd name="connsiteY68" fmla="*/ 1720398 h 8590988"/>
                  <a:gd name="connsiteX69" fmla="*/ 1876440 w 4384140"/>
                  <a:gd name="connsiteY69" fmla="*/ 1939020 h 8590988"/>
                  <a:gd name="connsiteX70" fmla="*/ 1554380 w 4384140"/>
                  <a:gd name="connsiteY70" fmla="*/ 2173692 h 8590988"/>
                  <a:gd name="connsiteX71" fmla="*/ 1612835 w 4384140"/>
                  <a:gd name="connsiteY71" fmla="*/ 1831414 h 8590988"/>
                  <a:gd name="connsiteX72" fmla="*/ 1678286 w 4384140"/>
                  <a:gd name="connsiteY72" fmla="*/ 1634661 h 8590988"/>
                  <a:gd name="connsiteX73" fmla="*/ 1752199 w 4384140"/>
                  <a:gd name="connsiteY73" fmla="*/ 1404590 h 8590988"/>
                  <a:gd name="connsiteX74" fmla="*/ 1885677 w 4384140"/>
                  <a:gd name="connsiteY74" fmla="*/ 1111428 h 8590988"/>
                  <a:gd name="connsiteX75" fmla="*/ 2150935 w 4384140"/>
                  <a:gd name="connsiteY75" fmla="*/ 483397 h 8590988"/>
                  <a:gd name="connsiteX76" fmla="*/ 1470500 w 4384140"/>
                  <a:gd name="connsiteY76" fmla="*/ 1152504 h 8590988"/>
                  <a:gd name="connsiteX77" fmla="*/ 1318688 w 4384140"/>
                  <a:gd name="connsiteY77" fmla="*/ 215887 h 8590988"/>
                  <a:gd name="connsiteX78" fmla="*/ 1103572 w 4384140"/>
                  <a:gd name="connsiteY78" fmla="*/ 1094057 h 8590988"/>
                  <a:gd name="connsiteX79" fmla="*/ 1040364 w 4384140"/>
                  <a:gd name="connsiteY79" fmla="*/ 1503223 h 8590988"/>
                  <a:gd name="connsiteX80" fmla="*/ 862172 w 4384140"/>
                  <a:gd name="connsiteY80" fmla="*/ 1819102 h 8590988"/>
                  <a:gd name="connsiteX81" fmla="*/ 834414 w 4384140"/>
                  <a:gd name="connsiteY81" fmla="*/ 909797 h 8590988"/>
                  <a:gd name="connsiteX82" fmla="*/ 835104 w 4384140"/>
                  <a:gd name="connsiteY82" fmla="*/ 362 h 8590988"/>
                  <a:gd name="connsiteX83" fmla="*/ 344324 w 4384140"/>
                  <a:gd name="connsiteY83" fmla="*/ 1179841 h 8590988"/>
                  <a:gd name="connsiteX84" fmla="*/ 268691 w 4384140"/>
                  <a:gd name="connsiteY84" fmla="*/ 709197 h 8590988"/>
                  <a:gd name="connsiteX85" fmla="*/ 209031 w 4384140"/>
                  <a:gd name="connsiteY85" fmla="*/ 274923 h 8590988"/>
                  <a:gd name="connsiteX86" fmla="*/ 1699 w 4384140"/>
                  <a:gd name="connsiteY86" fmla="*/ 1220431 h 8590988"/>
                  <a:gd name="connsiteX87" fmla="*/ 0 w 4384140"/>
                  <a:gd name="connsiteY87" fmla="*/ 1872845 h 8590988"/>
                  <a:gd name="connsiteX88" fmla="*/ 3645 w 4384140"/>
                  <a:gd name="connsiteY88" fmla="*/ 3542235 h 8590988"/>
                  <a:gd name="connsiteX89" fmla="*/ 5301 w 4384140"/>
                  <a:gd name="connsiteY89" fmla="*/ 4266334 h 8590988"/>
                  <a:gd name="connsiteX90" fmla="*/ 5468 w 4384140"/>
                  <a:gd name="connsiteY90" fmla="*/ 4295495 h 8590988"/>
                  <a:gd name="connsiteX91" fmla="*/ 5301 w 4384140"/>
                  <a:gd name="connsiteY91" fmla="*/ 4324655 h 8590988"/>
                  <a:gd name="connsiteX92" fmla="*/ 3645 w 4384140"/>
                  <a:gd name="connsiteY92" fmla="*/ 5048755 h 8590988"/>
                  <a:gd name="connsiteX93" fmla="*/ 0 w 4384140"/>
                  <a:gd name="connsiteY93" fmla="*/ 6718145 h 8590988"/>
                  <a:gd name="connsiteX94" fmla="*/ 1699 w 4384140"/>
                  <a:gd name="connsiteY94" fmla="*/ 7370558 h 8590988"/>
                  <a:gd name="connsiteX95" fmla="*/ 209031 w 4384140"/>
                  <a:gd name="connsiteY95" fmla="*/ 8316066 h 8590988"/>
                  <a:gd name="connsiteX96" fmla="*/ 268691 w 4384140"/>
                  <a:gd name="connsiteY96" fmla="*/ 7881791 h 8590988"/>
                  <a:gd name="connsiteX97" fmla="*/ 344324 w 4384140"/>
                  <a:gd name="connsiteY97" fmla="*/ 7411148 h 8590988"/>
                  <a:gd name="connsiteX98" fmla="*/ 835104 w 4384140"/>
                  <a:gd name="connsiteY98" fmla="*/ 8590627 h 8590988"/>
                  <a:gd name="connsiteX0" fmla="*/ 835104 w 4384140"/>
                  <a:gd name="connsiteY0" fmla="*/ 8590627 h 8590988"/>
                  <a:gd name="connsiteX1" fmla="*/ 834414 w 4384140"/>
                  <a:gd name="connsiteY1" fmla="*/ 7681192 h 8590988"/>
                  <a:gd name="connsiteX2" fmla="*/ 862172 w 4384140"/>
                  <a:gd name="connsiteY2" fmla="*/ 6771887 h 8590988"/>
                  <a:gd name="connsiteX3" fmla="*/ 1040364 w 4384140"/>
                  <a:gd name="connsiteY3" fmla="*/ 7087765 h 8590988"/>
                  <a:gd name="connsiteX4" fmla="*/ 1103572 w 4384140"/>
                  <a:gd name="connsiteY4" fmla="*/ 7496932 h 8590988"/>
                  <a:gd name="connsiteX5" fmla="*/ 1318688 w 4384140"/>
                  <a:gd name="connsiteY5" fmla="*/ 8375102 h 8590988"/>
                  <a:gd name="connsiteX6" fmla="*/ 1470500 w 4384140"/>
                  <a:gd name="connsiteY6" fmla="*/ 7438485 h 8590988"/>
                  <a:gd name="connsiteX7" fmla="*/ 2150935 w 4384140"/>
                  <a:gd name="connsiteY7" fmla="*/ 8107592 h 8590988"/>
                  <a:gd name="connsiteX8" fmla="*/ 1885677 w 4384140"/>
                  <a:gd name="connsiteY8" fmla="*/ 7479560 h 8590988"/>
                  <a:gd name="connsiteX9" fmla="*/ 1752199 w 4384140"/>
                  <a:gd name="connsiteY9" fmla="*/ 7186400 h 8590988"/>
                  <a:gd name="connsiteX10" fmla="*/ 1678286 w 4384140"/>
                  <a:gd name="connsiteY10" fmla="*/ 6956328 h 8590988"/>
                  <a:gd name="connsiteX11" fmla="*/ 1536652 w 4384140"/>
                  <a:gd name="connsiteY11" fmla="*/ 6768228 h 8590988"/>
                  <a:gd name="connsiteX12" fmla="*/ 1525815 w 4384140"/>
                  <a:gd name="connsiteY12" fmla="*/ 6408641 h 8590988"/>
                  <a:gd name="connsiteX13" fmla="*/ 1876440 w 4384140"/>
                  <a:gd name="connsiteY13" fmla="*/ 6651969 h 8590988"/>
                  <a:gd name="connsiteX14" fmla="*/ 2108106 w 4384140"/>
                  <a:gd name="connsiteY14" fmla="*/ 6870591 h 8590988"/>
                  <a:gd name="connsiteX15" fmla="*/ 2599668 w 4384140"/>
                  <a:gd name="connsiteY15" fmla="*/ 7409298 h 8590988"/>
                  <a:gd name="connsiteX16" fmla="*/ 3353065 w 4384140"/>
                  <a:gd name="connsiteY16" fmla="*/ 7767208 h 8590988"/>
                  <a:gd name="connsiteX17" fmla="*/ 3026979 w 4384140"/>
                  <a:gd name="connsiteY17" fmla="*/ 7218352 h 8590988"/>
                  <a:gd name="connsiteX18" fmla="*/ 2756381 w 4384140"/>
                  <a:gd name="connsiteY18" fmla="*/ 6773729 h 8590988"/>
                  <a:gd name="connsiteX19" fmla="*/ 3901086 w 4384140"/>
                  <a:gd name="connsiteY19" fmla="*/ 6905644 h 8590988"/>
                  <a:gd name="connsiteX20" fmla="*/ 3279088 w 4384140"/>
                  <a:gd name="connsiteY20" fmla="*/ 6482242 h 8590988"/>
                  <a:gd name="connsiteX21" fmla="*/ 2304727 w 4384140"/>
                  <a:gd name="connsiteY21" fmla="*/ 6347561 h 8590988"/>
                  <a:gd name="connsiteX22" fmla="*/ 1666586 w 4384140"/>
                  <a:gd name="connsiteY22" fmla="*/ 6103647 h 8590988"/>
                  <a:gd name="connsiteX23" fmla="*/ 2763193 w 4384140"/>
                  <a:gd name="connsiteY23" fmla="*/ 6166762 h 8590988"/>
                  <a:gd name="connsiteX24" fmla="*/ 3407578 w 4384140"/>
                  <a:gd name="connsiteY24" fmla="*/ 6248858 h 8590988"/>
                  <a:gd name="connsiteX25" fmla="*/ 4188231 w 4384140"/>
                  <a:gd name="connsiteY25" fmla="*/ 6340182 h 8590988"/>
                  <a:gd name="connsiteX26" fmla="*/ 3547746 w 4384140"/>
                  <a:gd name="connsiteY26" fmla="*/ 5996107 h 8590988"/>
                  <a:gd name="connsiteX27" fmla="*/ 4383883 w 4384140"/>
                  <a:gd name="connsiteY27" fmla="*/ 5735056 h 8590988"/>
                  <a:gd name="connsiteX28" fmla="*/ 3630086 w 4384140"/>
                  <a:gd name="connsiteY28" fmla="*/ 5600756 h 8590988"/>
                  <a:gd name="connsiteX29" fmla="*/ 3052352 w 4384140"/>
                  <a:gd name="connsiteY29" fmla="*/ 5609002 h 8590988"/>
                  <a:gd name="connsiteX30" fmla="*/ 2049635 w 4384140"/>
                  <a:gd name="connsiteY30" fmla="*/ 5382903 h 8590988"/>
                  <a:gd name="connsiteX31" fmla="*/ 2845595 w 4384140"/>
                  <a:gd name="connsiteY31" fmla="*/ 5241225 h 8590988"/>
                  <a:gd name="connsiteX32" fmla="*/ 3252048 w 4384140"/>
                  <a:gd name="connsiteY32" fmla="*/ 5242469 h 8590988"/>
                  <a:gd name="connsiteX33" fmla="*/ 3511732 w 4384140"/>
                  <a:gd name="connsiteY33" fmla="*/ 5243390 h 8590988"/>
                  <a:gd name="connsiteX34" fmla="*/ 3949817 w 4384140"/>
                  <a:gd name="connsiteY34" fmla="*/ 5282400 h 8590988"/>
                  <a:gd name="connsiteX35" fmla="*/ 4235168 w 4384140"/>
                  <a:gd name="connsiteY35" fmla="*/ 5173284 h 8590988"/>
                  <a:gd name="connsiteX36" fmla="*/ 2002333 w 4384140"/>
                  <a:gd name="connsiteY36" fmla="*/ 4655670 h 8590988"/>
                  <a:gd name="connsiteX37" fmla="*/ 3608503 w 4384140"/>
                  <a:gd name="connsiteY37" fmla="*/ 4509682 h 8590988"/>
                  <a:gd name="connsiteX38" fmla="*/ 4142612 w 4384140"/>
                  <a:gd name="connsiteY38" fmla="*/ 4341007 h 8590988"/>
                  <a:gd name="connsiteX39" fmla="*/ 4149376 w 4384140"/>
                  <a:gd name="connsiteY39" fmla="*/ 4310189 h 8590988"/>
                  <a:gd name="connsiteX40" fmla="*/ 4155822 w 4384140"/>
                  <a:gd name="connsiteY40" fmla="*/ 4310165 h 8590988"/>
                  <a:gd name="connsiteX41" fmla="*/ 4152602 w 4384140"/>
                  <a:gd name="connsiteY41" fmla="*/ 4295495 h 8590988"/>
                  <a:gd name="connsiteX42" fmla="*/ 4155822 w 4384140"/>
                  <a:gd name="connsiteY42" fmla="*/ 4280825 h 8590988"/>
                  <a:gd name="connsiteX43" fmla="*/ 4149376 w 4384140"/>
                  <a:gd name="connsiteY43" fmla="*/ 4280800 h 8590988"/>
                  <a:gd name="connsiteX44" fmla="*/ 4142612 w 4384140"/>
                  <a:gd name="connsiteY44" fmla="*/ 4249983 h 8590988"/>
                  <a:gd name="connsiteX45" fmla="*/ 3608503 w 4384140"/>
                  <a:gd name="connsiteY45" fmla="*/ 4081308 h 8590988"/>
                  <a:gd name="connsiteX46" fmla="*/ 2107081 w 4384140"/>
                  <a:gd name="connsiteY46" fmla="*/ 3918015 h 8590988"/>
                  <a:gd name="connsiteX47" fmla="*/ 4235168 w 4384140"/>
                  <a:gd name="connsiteY47" fmla="*/ 3417706 h 8590988"/>
                  <a:gd name="connsiteX48" fmla="*/ 3949817 w 4384140"/>
                  <a:gd name="connsiteY48" fmla="*/ 3308590 h 8590988"/>
                  <a:gd name="connsiteX49" fmla="*/ 3511732 w 4384140"/>
                  <a:gd name="connsiteY49" fmla="*/ 3347600 h 8590988"/>
                  <a:gd name="connsiteX50" fmla="*/ 3252048 w 4384140"/>
                  <a:gd name="connsiteY50" fmla="*/ 3348521 h 8590988"/>
                  <a:gd name="connsiteX51" fmla="*/ 2845595 w 4384140"/>
                  <a:gd name="connsiteY51" fmla="*/ 3349764 h 8590988"/>
                  <a:gd name="connsiteX52" fmla="*/ 1944879 w 4384140"/>
                  <a:gd name="connsiteY52" fmla="*/ 3216743 h 8590988"/>
                  <a:gd name="connsiteX53" fmla="*/ 3052352 w 4384140"/>
                  <a:gd name="connsiteY53" fmla="*/ 2981988 h 8590988"/>
                  <a:gd name="connsiteX54" fmla="*/ 3630086 w 4384140"/>
                  <a:gd name="connsiteY54" fmla="*/ 2990233 h 8590988"/>
                  <a:gd name="connsiteX55" fmla="*/ 4383883 w 4384140"/>
                  <a:gd name="connsiteY55" fmla="*/ 2855933 h 8590988"/>
                  <a:gd name="connsiteX56" fmla="*/ 3547746 w 4384140"/>
                  <a:gd name="connsiteY56" fmla="*/ 2594882 h 8590988"/>
                  <a:gd name="connsiteX57" fmla="*/ 4188231 w 4384140"/>
                  <a:gd name="connsiteY57" fmla="*/ 2250807 h 8590988"/>
                  <a:gd name="connsiteX58" fmla="*/ 3407578 w 4384140"/>
                  <a:gd name="connsiteY58" fmla="*/ 2342131 h 8590988"/>
                  <a:gd name="connsiteX59" fmla="*/ 2763193 w 4384140"/>
                  <a:gd name="connsiteY59" fmla="*/ 2424228 h 8590988"/>
                  <a:gd name="connsiteX60" fmla="*/ 1857043 w 4384140"/>
                  <a:gd name="connsiteY60" fmla="*/ 2539253 h 8590988"/>
                  <a:gd name="connsiteX61" fmla="*/ 2304727 w 4384140"/>
                  <a:gd name="connsiteY61" fmla="*/ 2243428 h 8590988"/>
                  <a:gd name="connsiteX62" fmla="*/ 3279088 w 4384140"/>
                  <a:gd name="connsiteY62" fmla="*/ 2108747 h 8590988"/>
                  <a:gd name="connsiteX63" fmla="*/ 3901086 w 4384140"/>
                  <a:gd name="connsiteY63" fmla="*/ 1685345 h 8590988"/>
                  <a:gd name="connsiteX64" fmla="*/ 2756381 w 4384140"/>
                  <a:gd name="connsiteY64" fmla="*/ 1817260 h 8590988"/>
                  <a:gd name="connsiteX65" fmla="*/ 3026979 w 4384140"/>
                  <a:gd name="connsiteY65" fmla="*/ 1372637 h 8590988"/>
                  <a:gd name="connsiteX66" fmla="*/ 3353065 w 4384140"/>
                  <a:gd name="connsiteY66" fmla="*/ 823782 h 8590988"/>
                  <a:gd name="connsiteX67" fmla="*/ 2599668 w 4384140"/>
                  <a:gd name="connsiteY67" fmla="*/ 1181691 h 8590988"/>
                  <a:gd name="connsiteX68" fmla="*/ 2108106 w 4384140"/>
                  <a:gd name="connsiteY68" fmla="*/ 1720398 h 8590988"/>
                  <a:gd name="connsiteX69" fmla="*/ 1876440 w 4384140"/>
                  <a:gd name="connsiteY69" fmla="*/ 1939020 h 8590988"/>
                  <a:gd name="connsiteX70" fmla="*/ 1554380 w 4384140"/>
                  <a:gd name="connsiteY70" fmla="*/ 2173692 h 8590988"/>
                  <a:gd name="connsiteX71" fmla="*/ 1612835 w 4384140"/>
                  <a:gd name="connsiteY71" fmla="*/ 1831414 h 8590988"/>
                  <a:gd name="connsiteX72" fmla="*/ 1678286 w 4384140"/>
                  <a:gd name="connsiteY72" fmla="*/ 1634661 h 8590988"/>
                  <a:gd name="connsiteX73" fmla="*/ 1752199 w 4384140"/>
                  <a:gd name="connsiteY73" fmla="*/ 1404590 h 8590988"/>
                  <a:gd name="connsiteX74" fmla="*/ 1885677 w 4384140"/>
                  <a:gd name="connsiteY74" fmla="*/ 1111428 h 8590988"/>
                  <a:gd name="connsiteX75" fmla="*/ 2150935 w 4384140"/>
                  <a:gd name="connsiteY75" fmla="*/ 483397 h 8590988"/>
                  <a:gd name="connsiteX76" fmla="*/ 1470500 w 4384140"/>
                  <a:gd name="connsiteY76" fmla="*/ 1152504 h 8590988"/>
                  <a:gd name="connsiteX77" fmla="*/ 1318688 w 4384140"/>
                  <a:gd name="connsiteY77" fmla="*/ 215887 h 8590988"/>
                  <a:gd name="connsiteX78" fmla="*/ 1103572 w 4384140"/>
                  <a:gd name="connsiteY78" fmla="*/ 1094057 h 8590988"/>
                  <a:gd name="connsiteX79" fmla="*/ 1040364 w 4384140"/>
                  <a:gd name="connsiteY79" fmla="*/ 1503223 h 8590988"/>
                  <a:gd name="connsiteX80" fmla="*/ 862172 w 4384140"/>
                  <a:gd name="connsiteY80" fmla="*/ 1819102 h 8590988"/>
                  <a:gd name="connsiteX81" fmla="*/ 834414 w 4384140"/>
                  <a:gd name="connsiteY81" fmla="*/ 909797 h 8590988"/>
                  <a:gd name="connsiteX82" fmla="*/ 835104 w 4384140"/>
                  <a:gd name="connsiteY82" fmla="*/ 362 h 8590988"/>
                  <a:gd name="connsiteX83" fmla="*/ 344324 w 4384140"/>
                  <a:gd name="connsiteY83" fmla="*/ 1179841 h 8590988"/>
                  <a:gd name="connsiteX84" fmla="*/ 268691 w 4384140"/>
                  <a:gd name="connsiteY84" fmla="*/ 709197 h 8590988"/>
                  <a:gd name="connsiteX85" fmla="*/ 209031 w 4384140"/>
                  <a:gd name="connsiteY85" fmla="*/ 274923 h 8590988"/>
                  <a:gd name="connsiteX86" fmla="*/ 1699 w 4384140"/>
                  <a:gd name="connsiteY86" fmla="*/ 1220431 h 8590988"/>
                  <a:gd name="connsiteX87" fmla="*/ 0 w 4384140"/>
                  <a:gd name="connsiteY87" fmla="*/ 1872845 h 8590988"/>
                  <a:gd name="connsiteX88" fmla="*/ 3645 w 4384140"/>
                  <a:gd name="connsiteY88" fmla="*/ 3542235 h 8590988"/>
                  <a:gd name="connsiteX89" fmla="*/ 5301 w 4384140"/>
                  <a:gd name="connsiteY89" fmla="*/ 4266334 h 8590988"/>
                  <a:gd name="connsiteX90" fmla="*/ 5468 w 4384140"/>
                  <a:gd name="connsiteY90" fmla="*/ 4295495 h 8590988"/>
                  <a:gd name="connsiteX91" fmla="*/ 5301 w 4384140"/>
                  <a:gd name="connsiteY91" fmla="*/ 4324655 h 8590988"/>
                  <a:gd name="connsiteX92" fmla="*/ 3645 w 4384140"/>
                  <a:gd name="connsiteY92" fmla="*/ 5048755 h 8590988"/>
                  <a:gd name="connsiteX93" fmla="*/ 0 w 4384140"/>
                  <a:gd name="connsiteY93" fmla="*/ 6718145 h 8590988"/>
                  <a:gd name="connsiteX94" fmla="*/ 1699 w 4384140"/>
                  <a:gd name="connsiteY94" fmla="*/ 7370558 h 8590988"/>
                  <a:gd name="connsiteX95" fmla="*/ 209031 w 4384140"/>
                  <a:gd name="connsiteY95" fmla="*/ 8316066 h 8590988"/>
                  <a:gd name="connsiteX96" fmla="*/ 268691 w 4384140"/>
                  <a:gd name="connsiteY96" fmla="*/ 7881791 h 8590988"/>
                  <a:gd name="connsiteX97" fmla="*/ 344324 w 4384140"/>
                  <a:gd name="connsiteY97" fmla="*/ 7411148 h 8590988"/>
                  <a:gd name="connsiteX98" fmla="*/ 835104 w 4384140"/>
                  <a:gd name="connsiteY98" fmla="*/ 8590627 h 8590988"/>
                  <a:gd name="connsiteX0" fmla="*/ 835104 w 4384140"/>
                  <a:gd name="connsiteY0" fmla="*/ 8590627 h 8590988"/>
                  <a:gd name="connsiteX1" fmla="*/ 834414 w 4384140"/>
                  <a:gd name="connsiteY1" fmla="*/ 7681192 h 8590988"/>
                  <a:gd name="connsiteX2" fmla="*/ 862172 w 4384140"/>
                  <a:gd name="connsiteY2" fmla="*/ 6771887 h 8590988"/>
                  <a:gd name="connsiteX3" fmla="*/ 1040364 w 4384140"/>
                  <a:gd name="connsiteY3" fmla="*/ 7087765 h 8590988"/>
                  <a:gd name="connsiteX4" fmla="*/ 1103572 w 4384140"/>
                  <a:gd name="connsiteY4" fmla="*/ 7496932 h 8590988"/>
                  <a:gd name="connsiteX5" fmla="*/ 1318688 w 4384140"/>
                  <a:gd name="connsiteY5" fmla="*/ 8375102 h 8590988"/>
                  <a:gd name="connsiteX6" fmla="*/ 1470500 w 4384140"/>
                  <a:gd name="connsiteY6" fmla="*/ 7438485 h 8590988"/>
                  <a:gd name="connsiteX7" fmla="*/ 2150935 w 4384140"/>
                  <a:gd name="connsiteY7" fmla="*/ 8107592 h 8590988"/>
                  <a:gd name="connsiteX8" fmla="*/ 1885677 w 4384140"/>
                  <a:gd name="connsiteY8" fmla="*/ 7479560 h 8590988"/>
                  <a:gd name="connsiteX9" fmla="*/ 1752199 w 4384140"/>
                  <a:gd name="connsiteY9" fmla="*/ 7186400 h 8590988"/>
                  <a:gd name="connsiteX10" fmla="*/ 1678286 w 4384140"/>
                  <a:gd name="connsiteY10" fmla="*/ 6956328 h 8590988"/>
                  <a:gd name="connsiteX11" fmla="*/ 1536652 w 4384140"/>
                  <a:gd name="connsiteY11" fmla="*/ 6768228 h 8590988"/>
                  <a:gd name="connsiteX12" fmla="*/ 1525815 w 4384140"/>
                  <a:gd name="connsiteY12" fmla="*/ 6408641 h 8590988"/>
                  <a:gd name="connsiteX13" fmla="*/ 1876440 w 4384140"/>
                  <a:gd name="connsiteY13" fmla="*/ 6651969 h 8590988"/>
                  <a:gd name="connsiteX14" fmla="*/ 2108106 w 4384140"/>
                  <a:gd name="connsiteY14" fmla="*/ 6870591 h 8590988"/>
                  <a:gd name="connsiteX15" fmla="*/ 2599668 w 4384140"/>
                  <a:gd name="connsiteY15" fmla="*/ 7409298 h 8590988"/>
                  <a:gd name="connsiteX16" fmla="*/ 3353065 w 4384140"/>
                  <a:gd name="connsiteY16" fmla="*/ 7767208 h 8590988"/>
                  <a:gd name="connsiteX17" fmla="*/ 3026979 w 4384140"/>
                  <a:gd name="connsiteY17" fmla="*/ 7218352 h 8590988"/>
                  <a:gd name="connsiteX18" fmla="*/ 2756381 w 4384140"/>
                  <a:gd name="connsiteY18" fmla="*/ 6773729 h 8590988"/>
                  <a:gd name="connsiteX19" fmla="*/ 3901086 w 4384140"/>
                  <a:gd name="connsiteY19" fmla="*/ 6905644 h 8590988"/>
                  <a:gd name="connsiteX20" fmla="*/ 3279088 w 4384140"/>
                  <a:gd name="connsiteY20" fmla="*/ 6482242 h 8590988"/>
                  <a:gd name="connsiteX21" fmla="*/ 2304727 w 4384140"/>
                  <a:gd name="connsiteY21" fmla="*/ 6347561 h 8590988"/>
                  <a:gd name="connsiteX22" fmla="*/ 1666586 w 4384140"/>
                  <a:gd name="connsiteY22" fmla="*/ 6103647 h 8590988"/>
                  <a:gd name="connsiteX23" fmla="*/ 2763193 w 4384140"/>
                  <a:gd name="connsiteY23" fmla="*/ 6166762 h 8590988"/>
                  <a:gd name="connsiteX24" fmla="*/ 3407578 w 4384140"/>
                  <a:gd name="connsiteY24" fmla="*/ 6248858 h 8590988"/>
                  <a:gd name="connsiteX25" fmla="*/ 4188231 w 4384140"/>
                  <a:gd name="connsiteY25" fmla="*/ 6340182 h 8590988"/>
                  <a:gd name="connsiteX26" fmla="*/ 3547746 w 4384140"/>
                  <a:gd name="connsiteY26" fmla="*/ 5996107 h 8590988"/>
                  <a:gd name="connsiteX27" fmla="*/ 4383883 w 4384140"/>
                  <a:gd name="connsiteY27" fmla="*/ 5735056 h 8590988"/>
                  <a:gd name="connsiteX28" fmla="*/ 3630086 w 4384140"/>
                  <a:gd name="connsiteY28" fmla="*/ 5600756 h 8590988"/>
                  <a:gd name="connsiteX29" fmla="*/ 3052352 w 4384140"/>
                  <a:gd name="connsiteY29" fmla="*/ 5609002 h 8590988"/>
                  <a:gd name="connsiteX30" fmla="*/ 2049635 w 4384140"/>
                  <a:gd name="connsiteY30" fmla="*/ 5382903 h 8590988"/>
                  <a:gd name="connsiteX31" fmla="*/ 2845595 w 4384140"/>
                  <a:gd name="connsiteY31" fmla="*/ 5241225 h 8590988"/>
                  <a:gd name="connsiteX32" fmla="*/ 3252048 w 4384140"/>
                  <a:gd name="connsiteY32" fmla="*/ 5242469 h 8590988"/>
                  <a:gd name="connsiteX33" fmla="*/ 3511732 w 4384140"/>
                  <a:gd name="connsiteY33" fmla="*/ 5243390 h 8590988"/>
                  <a:gd name="connsiteX34" fmla="*/ 3949817 w 4384140"/>
                  <a:gd name="connsiteY34" fmla="*/ 5282400 h 8590988"/>
                  <a:gd name="connsiteX35" fmla="*/ 4235168 w 4384140"/>
                  <a:gd name="connsiteY35" fmla="*/ 5173284 h 8590988"/>
                  <a:gd name="connsiteX36" fmla="*/ 2002333 w 4384140"/>
                  <a:gd name="connsiteY36" fmla="*/ 4655670 h 8590988"/>
                  <a:gd name="connsiteX37" fmla="*/ 3608503 w 4384140"/>
                  <a:gd name="connsiteY37" fmla="*/ 4509682 h 8590988"/>
                  <a:gd name="connsiteX38" fmla="*/ 4142612 w 4384140"/>
                  <a:gd name="connsiteY38" fmla="*/ 4341007 h 8590988"/>
                  <a:gd name="connsiteX39" fmla="*/ 4149376 w 4384140"/>
                  <a:gd name="connsiteY39" fmla="*/ 4310189 h 8590988"/>
                  <a:gd name="connsiteX40" fmla="*/ 4155822 w 4384140"/>
                  <a:gd name="connsiteY40" fmla="*/ 4310165 h 8590988"/>
                  <a:gd name="connsiteX41" fmla="*/ 4152602 w 4384140"/>
                  <a:gd name="connsiteY41" fmla="*/ 4295495 h 8590988"/>
                  <a:gd name="connsiteX42" fmla="*/ 4155822 w 4384140"/>
                  <a:gd name="connsiteY42" fmla="*/ 4280825 h 8590988"/>
                  <a:gd name="connsiteX43" fmla="*/ 4149376 w 4384140"/>
                  <a:gd name="connsiteY43" fmla="*/ 4280800 h 8590988"/>
                  <a:gd name="connsiteX44" fmla="*/ 4142612 w 4384140"/>
                  <a:gd name="connsiteY44" fmla="*/ 4249983 h 8590988"/>
                  <a:gd name="connsiteX45" fmla="*/ 3608503 w 4384140"/>
                  <a:gd name="connsiteY45" fmla="*/ 4081308 h 8590988"/>
                  <a:gd name="connsiteX46" fmla="*/ 2107081 w 4384140"/>
                  <a:gd name="connsiteY46" fmla="*/ 3918015 h 8590988"/>
                  <a:gd name="connsiteX47" fmla="*/ 4235168 w 4384140"/>
                  <a:gd name="connsiteY47" fmla="*/ 3417706 h 8590988"/>
                  <a:gd name="connsiteX48" fmla="*/ 3949817 w 4384140"/>
                  <a:gd name="connsiteY48" fmla="*/ 3308590 h 8590988"/>
                  <a:gd name="connsiteX49" fmla="*/ 3511732 w 4384140"/>
                  <a:gd name="connsiteY49" fmla="*/ 3347600 h 8590988"/>
                  <a:gd name="connsiteX50" fmla="*/ 3252048 w 4384140"/>
                  <a:gd name="connsiteY50" fmla="*/ 3348521 h 8590988"/>
                  <a:gd name="connsiteX51" fmla="*/ 2845595 w 4384140"/>
                  <a:gd name="connsiteY51" fmla="*/ 3349764 h 8590988"/>
                  <a:gd name="connsiteX52" fmla="*/ 1944879 w 4384140"/>
                  <a:gd name="connsiteY52" fmla="*/ 3216743 h 8590988"/>
                  <a:gd name="connsiteX53" fmla="*/ 3052352 w 4384140"/>
                  <a:gd name="connsiteY53" fmla="*/ 2981988 h 8590988"/>
                  <a:gd name="connsiteX54" fmla="*/ 3630086 w 4384140"/>
                  <a:gd name="connsiteY54" fmla="*/ 2990233 h 8590988"/>
                  <a:gd name="connsiteX55" fmla="*/ 4383883 w 4384140"/>
                  <a:gd name="connsiteY55" fmla="*/ 2855933 h 8590988"/>
                  <a:gd name="connsiteX56" fmla="*/ 3547746 w 4384140"/>
                  <a:gd name="connsiteY56" fmla="*/ 2594882 h 8590988"/>
                  <a:gd name="connsiteX57" fmla="*/ 4188231 w 4384140"/>
                  <a:gd name="connsiteY57" fmla="*/ 2250807 h 8590988"/>
                  <a:gd name="connsiteX58" fmla="*/ 3407578 w 4384140"/>
                  <a:gd name="connsiteY58" fmla="*/ 2342131 h 8590988"/>
                  <a:gd name="connsiteX59" fmla="*/ 2763193 w 4384140"/>
                  <a:gd name="connsiteY59" fmla="*/ 2424228 h 8590988"/>
                  <a:gd name="connsiteX60" fmla="*/ 1857043 w 4384140"/>
                  <a:gd name="connsiteY60" fmla="*/ 2539253 h 8590988"/>
                  <a:gd name="connsiteX61" fmla="*/ 2304727 w 4384140"/>
                  <a:gd name="connsiteY61" fmla="*/ 2243428 h 8590988"/>
                  <a:gd name="connsiteX62" fmla="*/ 3279088 w 4384140"/>
                  <a:gd name="connsiteY62" fmla="*/ 2108747 h 8590988"/>
                  <a:gd name="connsiteX63" fmla="*/ 3901086 w 4384140"/>
                  <a:gd name="connsiteY63" fmla="*/ 1685345 h 8590988"/>
                  <a:gd name="connsiteX64" fmla="*/ 2756381 w 4384140"/>
                  <a:gd name="connsiteY64" fmla="*/ 1817260 h 8590988"/>
                  <a:gd name="connsiteX65" fmla="*/ 3026979 w 4384140"/>
                  <a:gd name="connsiteY65" fmla="*/ 1372637 h 8590988"/>
                  <a:gd name="connsiteX66" fmla="*/ 3353065 w 4384140"/>
                  <a:gd name="connsiteY66" fmla="*/ 823782 h 8590988"/>
                  <a:gd name="connsiteX67" fmla="*/ 2599668 w 4384140"/>
                  <a:gd name="connsiteY67" fmla="*/ 1181691 h 8590988"/>
                  <a:gd name="connsiteX68" fmla="*/ 2108106 w 4384140"/>
                  <a:gd name="connsiteY68" fmla="*/ 1720398 h 8590988"/>
                  <a:gd name="connsiteX69" fmla="*/ 1876440 w 4384140"/>
                  <a:gd name="connsiteY69" fmla="*/ 1939020 h 8590988"/>
                  <a:gd name="connsiteX70" fmla="*/ 1554380 w 4384140"/>
                  <a:gd name="connsiteY70" fmla="*/ 2173692 h 8590988"/>
                  <a:gd name="connsiteX71" fmla="*/ 1612835 w 4384140"/>
                  <a:gd name="connsiteY71" fmla="*/ 1831414 h 8590988"/>
                  <a:gd name="connsiteX72" fmla="*/ 1678286 w 4384140"/>
                  <a:gd name="connsiteY72" fmla="*/ 1634661 h 8590988"/>
                  <a:gd name="connsiteX73" fmla="*/ 1752199 w 4384140"/>
                  <a:gd name="connsiteY73" fmla="*/ 1404590 h 8590988"/>
                  <a:gd name="connsiteX74" fmla="*/ 1885677 w 4384140"/>
                  <a:gd name="connsiteY74" fmla="*/ 1111428 h 8590988"/>
                  <a:gd name="connsiteX75" fmla="*/ 2150935 w 4384140"/>
                  <a:gd name="connsiteY75" fmla="*/ 483397 h 8590988"/>
                  <a:gd name="connsiteX76" fmla="*/ 1470500 w 4384140"/>
                  <a:gd name="connsiteY76" fmla="*/ 1152504 h 8590988"/>
                  <a:gd name="connsiteX77" fmla="*/ 1318688 w 4384140"/>
                  <a:gd name="connsiteY77" fmla="*/ 215887 h 8590988"/>
                  <a:gd name="connsiteX78" fmla="*/ 1103572 w 4384140"/>
                  <a:gd name="connsiteY78" fmla="*/ 1094057 h 8590988"/>
                  <a:gd name="connsiteX79" fmla="*/ 1040364 w 4384140"/>
                  <a:gd name="connsiteY79" fmla="*/ 1503223 h 8590988"/>
                  <a:gd name="connsiteX80" fmla="*/ 862172 w 4384140"/>
                  <a:gd name="connsiteY80" fmla="*/ 1819102 h 8590988"/>
                  <a:gd name="connsiteX81" fmla="*/ 834414 w 4384140"/>
                  <a:gd name="connsiteY81" fmla="*/ 909797 h 8590988"/>
                  <a:gd name="connsiteX82" fmla="*/ 835104 w 4384140"/>
                  <a:gd name="connsiteY82" fmla="*/ 362 h 8590988"/>
                  <a:gd name="connsiteX83" fmla="*/ 344324 w 4384140"/>
                  <a:gd name="connsiteY83" fmla="*/ 1179841 h 8590988"/>
                  <a:gd name="connsiteX84" fmla="*/ 268691 w 4384140"/>
                  <a:gd name="connsiteY84" fmla="*/ 709197 h 8590988"/>
                  <a:gd name="connsiteX85" fmla="*/ 209031 w 4384140"/>
                  <a:gd name="connsiteY85" fmla="*/ 274923 h 8590988"/>
                  <a:gd name="connsiteX86" fmla="*/ 1699 w 4384140"/>
                  <a:gd name="connsiteY86" fmla="*/ 1220431 h 8590988"/>
                  <a:gd name="connsiteX87" fmla="*/ 0 w 4384140"/>
                  <a:gd name="connsiteY87" fmla="*/ 1872845 h 8590988"/>
                  <a:gd name="connsiteX88" fmla="*/ 3645 w 4384140"/>
                  <a:gd name="connsiteY88" fmla="*/ 3542235 h 8590988"/>
                  <a:gd name="connsiteX89" fmla="*/ 5301 w 4384140"/>
                  <a:gd name="connsiteY89" fmla="*/ 4266334 h 8590988"/>
                  <a:gd name="connsiteX90" fmla="*/ 5468 w 4384140"/>
                  <a:gd name="connsiteY90" fmla="*/ 4295495 h 8590988"/>
                  <a:gd name="connsiteX91" fmla="*/ 5301 w 4384140"/>
                  <a:gd name="connsiteY91" fmla="*/ 4324655 h 8590988"/>
                  <a:gd name="connsiteX92" fmla="*/ 3645 w 4384140"/>
                  <a:gd name="connsiteY92" fmla="*/ 5048755 h 8590988"/>
                  <a:gd name="connsiteX93" fmla="*/ 0 w 4384140"/>
                  <a:gd name="connsiteY93" fmla="*/ 6718145 h 8590988"/>
                  <a:gd name="connsiteX94" fmla="*/ 1699 w 4384140"/>
                  <a:gd name="connsiteY94" fmla="*/ 7370558 h 8590988"/>
                  <a:gd name="connsiteX95" fmla="*/ 209031 w 4384140"/>
                  <a:gd name="connsiteY95" fmla="*/ 8316066 h 8590988"/>
                  <a:gd name="connsiteX96" fmla="*/ 268691 w 4384140"/>
                  <a:gd name="connsiteY96" fmla="*/ 7881791 h 8590988"/>
                  <a:gd name="connsiteX97" fmla="*/ 344324 w 4384140"/>
                  <a:gd name="connsiteY97" fmla="*/ 7411148 h 8590988"/>
                  <a:gd name="connsiteX98" fmla="*/ 835104 w 4384140"/>
                  <a:gd name="connsiteY98" fmla="*/ 8590627 h 8590988"/>
                  <a:gd name="connsiteX0" fmla="*/ 835104 w 4384140"/>
                  <a:gd name="connsiteY0" fmla="*/ 8590627 h 8590988"/>
                  <a:gd name="connsiteX1" fmla="*/ 834414 w 4384140"/>
                  <a:gd name="connsiteY1" fmla="*/ 7681192 h 8590988"/>
                  <a:gd name="connsiteX2" fmla="*/ 862172 w 4384140"/>
                  <a:gd name="connsiteY2" fmla="*/ 6771887 h 8590988"/>
                  <a:gd name="connsiteX3" fmla="*/ 1040364 w 4384140"/>
                  <a:gd name="connsiteY3" fmla="*/ 7087765 h 8590988"/>
                  <a:gd name="connsiteX4" fmla="*/ 1103572 w 4384140"/>
                  <a:gd name="connsiteY4" fmla="*/ 7496932 h 8590988"/>
                  <a:gd name="connsiteX5" fmla="*/ 1318688 w 4384140"/>
                  <a:gd name="connsiteY5" fmla="*/ 8375102 h 8590988"/>
                  <a:gd name="connsiteX6" fmla="*/ 1470500 w 4384140"/>
                  <a:gd name="connsiteY6" fmla="*/ 7438485 h 8590988"/>
                  <a:gd name="connsiteX7" fmla="*/ 2150935 w 4384140"/>
                  <a:gd name="connsiteY7" fmla="*/ 8107592 h 8590988"/>
                  <a:gd name="connsiteX8" fmla="*/ 1885677 w 4384140"/>
                  <a:gd name="connsiteY8" fmla="*/ 7479560 h 8590988"/>
                  <a:gd name="connsiteX9" fmla="*/ 1752199 w 4384140"/>
                  <a:gd name="connsiteY9" fmla="*/ 7186400 h 8590988"/>
                  <a:gd name="connsiteX10" fmla="*/ 1678286 w 4384140"/>
                  <a:gd name="connsiteY10" fmla="*/ 6956328 h 8590988"/>
                  <a:gd name="connsiteX11" fmla="*/ 1536652 w 4384140"/>
                  <a:gd name="connsiteY11" fmla="*/ 6768228 h 8590988"/>
                  <a:gd name="connsiteX12" fmla="*/ 1525815 w 4384140"/>
                  <a:gd name="connsiteY12" fmla="*/ 6408641 h 8590988"/>
                  <a:gd name="connsiteX13" fmla="*/ 1876440 w 4384140"/>
                  <a:gd name="connsiteY13" fmla="*/ 6651969 h 8590988"/>
                  <a:gd name="connsiteX14" fmla="*/ 2108106 w 4384140"/>
                  <a:gd name="connsiteY14" fmla="*/ 6870591 h 8590988"/>
                  <a:gd name="connsiteX15" fmla="*/ 2599668 w 4384140"/>
                  <a:gd name="connsiteY15" fmla="*/ 7409298 h 8590988"/>
                  <a:gd name="connsiteX16" fmla="*/ 3353065 w 4384140"/>
                  <a:gd name="connsiteY16" fmla="*/ 7767208 h 8590988"/>
                  <a:gd name="connsiteX17" fmla="*/ 3026979 w 4384140"/>
                  <a:gd name="connsiteY17" fmla="*/ 7218352 h 8590988"/>
                  <a:gd name="connsiteX18" fmla="*/ 2756381 w 4384140"/>
                  <a:gd name="connsiteY18" fmla="*/ 6773729 h 8590988"/>
                  <a:gd name="connsiteX19" fmla="*/ 3901086 w 4384140"/>
                  <a:gd name="connsiteY19" fmla="*/ 6905644 h 8590988"/>
                  <a:gd name="connsiteX20" fmla="*/ 3279088 w 4384140"/>
                  <a:gd name="connsiteY20" fmla="*/ 6482242 h 8590988"/>
                  <a:gd name="connsiteX21" fmla="*/ 2304727 w 4384140"/>
                  <a:gd name="connsiteY21" fmla="*/ 6347561 h 8590988"/>
                  <a:gd name="connsiteX22" fmla="*/ 1666586 w 4384140"/>
                  <a:gd name="connsiteY22" fmla="*/ 6103647 h 8590988"/>
                  <a:gd name="connsiteX23" fmla="*/ 2763193 w 4384140"/>
                  <a:gd name="connsiteY23" fmla="*/ 6166762 h 8590988"/>
                  <a:gd name="connsiteX24" fmla="*/ 3407578 w 4384140"/>
                  <a:gd name="connsiteY24" fmla="*/ 6248858 h 8590988"/>
                  <a:gd name="connsiteX25" fmla="*/ 4188231 w 4384140"/>
                  <a:gd name="connsiteY25" fmla="*/ 6340182 h 8590988"/>
                  <a:gd name="connsiteX26" fmla="*/ 3547746 w 4384140"/>
                  <a:gd name="connsiteY26" fmla="*/ 5996107 h 8590988"/>
                  <a:gd name="connsiteX27" fmla="*/ 4383883 w 4384140"/>
                  <a:gd name="connsiteY27" fmla="*/ 5735056 h 8590988"/>
                  <a:gd name="connsiteX28" fmla="*/ 3630086 w 4384140"/>
                  <a:gd name="connsiteY28" fmla="*/ 5600756 h 8590988"/>
                  <a:gd name="connsiteX29" fmla="*/ 3052352 w 4384140"/>
                  <a:gd name="connsiteY29" fmla="*/ 5609002 h 8590988"/>
                  <a:gd name="connsiteX30" fmla="*/ 2049635 w 4384140"/>
                  <a:gd name="connsiteY30" fmla="*/ 5382903 h 8590988"/>
                  <a:gd name="connsiteX31" fmla="*/ 2845595 w 4384140"/>
                  <a:gd name="connsiteY31" fmla="*/ 5241225 h 8590988"/>
                  <a:gd name="connsiteX32" fmla="*/ 3252048 w 4384140"/>
                  <a:gd name="connsiteY32" fmla="*/ 5242469 h 8590988"/>
                  <a:gd name="connsiteX33" fmla="*/ 3511732 w 4384140"/>
                  <a:gd name="connsiteY33" fmla="*/ 5243390 h 8590988"/>
                  <a:gd name="connsiteX34" fmla="*/ 3949817 w 4384140"/>
                  <a:gd name="connsiteY34" fmla="*/ 5282400 h 8590988"/>
                  <a:gd name="connsiteX35" fmla="*/ 4235168 w 4384140"/>
                  <a:gd name="connsiteY35" fmla="*/ 5173284 h 8590988"/>
                  <a:gd name="connsiteX36" fmla="*/ 2002333 w 4384140"/>
                  <a:gd name="connsiteY36" fmla="*/ 4655670 h 8590988"/>
                  <a:gd name="connsiteX37" fmla="*/ 3608503 w 4384140"/>
                  <a:gd name="connsiteY37" fmla="*/ 4509682 h 8590988"/>
                  <a:gd name="connsiteX38" fmla="*/ 4142612 w 4384140"/>
                  <a:gd name="connsiteY38" fmla="*/ 4341007 h 8590988"/>
                  <a:gd name="connsiteX39" fmla="*/ 4149376 w 4384140"/>
                  <a:gd name="connsiteY39" fmla="*/ 4310189 h 8590988"/>
                  <a:gd name="connsiteX40" fmla="*/ 4155822 w 4384140"/>
                  <a:gd name="connsiteY40" fmla="*/ 4310165 h 8590988"/>
                  <a:gd name="connsiteX41" fmla="*/ 4152602 w 4384140"/>
                  <a:gd name="connsiteY41" fmla="*/ 4295495 h 8590988"/>
                  <a:gd name="connsiteX42" fmla="*/ 4155822 w 4384140"/>
                  <a:gd name="connsiteY42" fmla="*/ 4280825 h 8590988"/>
                  <a:gd name="connsiteX43" fmla="*/ 4149376 w 4384140"/>
                  <a:gd name="connsiteY43" fmla="*/ 4280800 h 8590988"/>
                  <a:gd name="connsiteX44" fmla="*/ 4142612 w 4384140"/>
                  <a:gd name="connsiteY44" fmla="*/ 4249983 h 8590988"/>
                  <a:gd name="connsiteX45" fmla="*/ 3608503 w 4384140"/>
                  <a:gd name="connsiteY45" fmla="*/ 4081308 h 8590988"/>
                  <a:gd name="connsiteX46" fmla="*/ 2107081 w 4384140"/>
                  <a:gd name="connsiteY46" fmla="*/ 3918015 h 8590988"/>
                  <a:gd name="connsiteX47" fmla="*/ 4235168 w 4384140"/>
                  <a:gd name="connsiteY47" fmla="*/ 3417706 h 8590988"/>
                  <a:gd name="connsiteX48" fmla="*/ 3949817 w 4384140"/>
                  <a:gd name="connsiteY48" fmla="*/ 3308590 h 8590988"/>
                  <a:gd name="connsiteX49" fmla="*/ 3511732 w 4384140"/>
                  <a:gd name="connsiteY49" fmla="*/ 3347600 h 8590988"/>
                  <a:gd name="connsiteX50" fmla="*/ 3252048 w 4384140"/>
                  <a:gd name="connsiteY50" fmla="*/ 3348521 h 8590988"/>
                  <a:gd name="connsiteX51" fmla="*/ 2845595 w 4384140"/>
                  <a:gd name="connsiteY51" fmla="*/ 3349764 h 8590988"/>
                  <a:gd name="connsiteX52" fmla="*/ 1944879 w 4384140"/>
                  <a:gd name="connsiteY52" fmla="*/ 3216743 h 8590988"/>
                  <a:gd name="connsiteX53" fmla="*/ 3052352 w 4384140"/>
                  <a:gd name="connsiteY53" fmla="*/ 2981988 h 8590988"/>
                  <a:gd name="connsiteX54" fmla="*/ 3630086 w 4384140"/>
                  <a:gd name="connsiteY54" fmla="*/ 2990233 h 8590988"/>
                  <a:gd name="connsiteX55" fmla="*/ 4383883 w 4384140"/>
                  <a:gd name="connsiteY55" fmla="*/ 2855933 h 8590988"/>
                  <a:gd name="connsiteX56" fmla="*/ 3547746 w 4384140"/>
                  <a:gd name="connsiteY56" fmla="*/ 2594882 h 8590988"/>
                  <a:gd name="connsiteX57" fmla="*/ 4188231 w 4384140"/>
                  <a:gd name="connsiteY57" fmla="*/ 2250807 h 8590988"/>
                  <a:gd name="connsiteX58" fmla="*/ 3407578 w 4384140"/>
                  <a:gd name="connsiteY58" fmla="*/ 2342131 h 8590988"/>
                  <a:gd name="connsiteX59" fmla="*/ 2763193 w 4384140"/>
                  <a:gd name="connsiteY59" fmla="*/ 2424228 h 8590988"/>
                  <a:gd name="connsiteX60" fmla="*/ 1857043 w 4384140"/>
                  <a:gd name="connsiteY60" fmla="*/ 2539253 h 8590988"/>
                  <a:gd name="connsiteX61" fmla="*/ 2304727 w 4384140"/>
                  <a:gd name="connsiteY61" fmla="*/ 2243428 h 8590988"/>
                  <a:gd name="connsiteX62" fmla="*/ 3279088 w 4384140"/>
                  <a:gd name="connsiteY62" fmla="*/ 2108747 h 8590988"/>
                  <a:gd name="connsiteX63" fmla="*/ 3901086 w 4384140"/>
                  <a:gd name="connsiteY63" fmla="*/ 1685345 h 8590988"/>
                  <a:gd name="connsiteX64" fmla="*/ 2756381 w 4384140"/>
                  <a:gd name="connsiteY64" fmla="*/ 1817260 h 8590988"/>
                  <a:gd name="connsiteX65" fmla="*/ 3026979 w 4384140"/>
                  <a:gd name="connsiteY65" fmla="*/ 1372637 h 8590988"/>
                  <a:gd name="connsiteX66" fmla="*/ 3353065 w 4384140"/>
                  <a:gd name="connsiteY66" fmla="*/ 823782 h 8590988"/>
                  <a:gd name="connsiteX67" fmla="*/ 2599668 w 4384140"/>
                  <a:gd name="connsiteY67" fmla="*/ 1181691 h 8590988"/>
                  <a:gd name="connsiteX68" fmla="*/ 2108106 w 4384140"/>
                  <a:gd name="connsiteY68" fmla="*/ 1720398 h 8590988"/>
                  <a:gd name="connsiteX69" fmla="*/ 1876440 w 4384140"/>
                  <a:gd name="connsiteY69" fmla="*/ 1939020 h 8590988"/>
                  <a:gd name="connsiteX70" fmla="*/ 1554380 w 4384140"/>
                  <a:gd name="connsiteY70" fmla="*/ 2173692 h 8590988"/>
                  <a:gd name="connsiteX71" fmla="*/ 1612835 w 4384140"/>
                  <a:gd name="connsiteY71" fmla="*/ 1831414 h 8590988"/>
                  <a:gd name="connsiteX72" fmla="*/ 1678286 w 4384140"/>
                  <a:gd name="connsiteY72" fmla="*/ 1634661 h 8590988"/>
                  <a:gd name="connsiteX73" fmla="*/ 1752199 w 4384140"/>
                  <a:gd name="connsiteY73" fmla="*/ 1404590 h 8590988"/>
                  <a:gd name="connsiteX74" fmla="*/ 1885677 w 4384140"/>
                  <a:gd name="connsiteY74" fmla="*/ 1111428 h 8590988"/>
                  <a:gd name="connsiteX75" fmla="*/ 2150935 w 4384140"/>
                  <a:gd name="connsiteY75" fmla="*/ 483397 h 8590988"/>
                  <a:gd name="connsiteX76" fmla="*/ 1470500 w 4384140"/>
                  <a:gd name="connsiteY76" fmla="*/ 1152504 h 8590988"/>
                  <a:gd name="connsiteX77" fmla="*/ 1318688 w 4384140"/>
                  <a:gd name="connsiteY77" fmla="*/ 215887 h 8590988"/>
                  <a:gd name="connsiteX78" fmla="*/ 1103572 w 4384140"/>
                  <a:gd name="connsiteY78" fmla="*/ 1094057 h 8590988"/>
                  <a:gd name="connsiteX79" fmla="*/ 1040364 w 4384140"/>
                  <a:gd name="connsiteY79" fmla="*/ 1503223 h 8590988"/>
                  <a:gd name="connsiteX80" fmla="*/ 862172 w 4384140"/>
                  <a:gd name="connsiteY80" fmla="*/ 1819102 h 8590988"/>
                  <a:gd name="connsiteX81" fmla="*/ 834414 w 4384140"/>
                  <a:gd name="connsiteY81" fmla="*/ 909797 h 8590988"/>
                  <a:gd name="connsiteX82" fmla="*/ 835104 w 4384140"/>
                  <a:gd name="connsiteY82" fmla="*/ 362 h 8590988"/>
                  <a:gd name="connsiteX83" fmla="*/ 344324 w 4384140"/>
                  <a:gd name="connsiteY83" fmla="*/ 1179841 h 8590988"/>
                  <a:gd name="connsiteX84" fmla="*/ 268691 w 4384140"/>
                  <a:gd name="connsiteY84" fmla="*/ 709197 h 8590988"/>
                  <a:gd name="connsiteX85" fmla="*/ 209031 w 4384140"/>
                  <a:gd name="connsiteY85" fmla="*/ 274923 h 8590988"/>
                  <a:gd name="connsiteX86" fmla="*/ 1699 w 4384140"/>
                  <a:gd name="connsiteY86" fmla="*/ 1220431 h 8590988"/>
                  <a:gd name="connsiteX87" fmla="*/ 0 w 4384140"/>
                  <a:gd name="connsiteY87" fmla="*/ 1872845 h 8590988"/>
                  <a:gd name="connsiteX88" fmla="*/ 3645 w 4384140"/>
                  <a:gd name="connsiteY88" fmla="*/ 3542235 h 8590988"/>
                  <a:gd name="connsiteX89" fmla="*/ 5301 w 4384140"/>
                  <a:gd name="connsiteY89" fmla="*/ 4266334 h 8590988"/>
                  <a:gd name="connsiteX90" fmla="*/ 5468 w 4384140"/>
                  <a:gd name="connsiteY90" fmla="*/ 4295495 h 8590988"/>
                  <a:gd name="connsiteX91" fmla="*/ 5301 w 4384140"/>
                  <a:gd name="connsiteY91" fmla="*/ 4324655 h 8590988"/>
                  <a:gd name="connsiteX92" fmla="*/ 3645 w 4384140"/>
                  <a:gd name="connsiteY92" fmla="*/ 5048755 h 8590988"/>
                  <a:gd name="connsiteX93" fmla="*/ 0 w 4384140"/>
                  <a:gd name="connsiteY93" fmla="*/ 6718145 h 8590988"/>
                  <a:gd name="connsiteX94" fmla="*/ 1699 w 4384140"/>
                  <a:gd name="connsiteY94" fmla="*/ 7370558 h 8590988"/>
                  <a:gd name="connsiteX95" fmla="*/ 209031 w 4384140"/>
                  <a:gd name="connsiteY95" fmla="*/ 8316066 h 8590988"/>
                  <a:gd name="connsiteX96" fmla="*/ 268691 w 4384140"/>
                  <a:gd name="connsiteY96" fmla="*/ 7881791 h 8590988"/>
                  <a:gd name="connsiteX97" fmla="*/ 344324 w 4384140"/>
                  <a:gd name="connsiteY97" fmla="*/ 7411148 h 8590988"/>
                  <a:gd name="connsiteX98" fmla="*/ 835104 w 4384140"/>
                  <a:gd name="connsiteY98" fmla="*/ 8590627 h 8590988"/>
                  <a:gd name="connsiteX0" fmla="*/ 835104 w 4384140"/>
                  <a:gd name="connsiteY0" fmla="*/ 8590627 h 8590988"/>
                  <a:gd name="connsiteX1" fmla="*/ 834414 w 4384140"/>
                  <a:gd name="connsiteY1" fmla="*/ 7681192 h 8590988"/>
                  <a:gd name="connsiteX2" fmla="*/ 862172 w 4384140"/>
                  <a:gd name="connsiteY2" fmla="*/ 6771887 h 8590988"/>
                  <a:gd name="connsiteX3" fmla="*/ 1040364 w 4384140"/>
                  <a:gd name="connsiteY3" fmla="*/ 7087765 h 8590988"/>
                  <a:gd name="connsiteX4" fmla="*/ 1103572 w 4384140"/>
                  <a:gd name="connsiteY4" fmla="*/ 7496932 h 8590988"/>
                  <a:gd name="connsiteX5" fmla="*/ 1318688 w 4384140"/>
                  <a:gd name="connsiteY5" fmla="*/ 8375102 h 8590988"/>
                  <a:gd name="connsiteX6" fmla="*/ 1470500 w 4384140"/>
                  <a:gd name="connsiteY6" fmla="*/ 7438485 h 8590988"/>
                  <a:gd name="connsiteX7" fmla="*/ 2150935 w 4384140"/>
                  <a:gd name="connsiteY7" fmla="*/ 8107592 h 8590988"/>
                  <a:gd name="connsiteX8" fmla="*/ 1885677 w 4384140"/>
                  <a:gd name="connsiteY8" fmla="*/ 7479560 h 8590988"/>
                  <a:gd name="connsiteX9" fmla="*/ 1752199 w 4384140"/>
                  <a:gd name="connsiteY9" fmla="*/ 7186400 h 8590988"/>
                  <a:gd name="connsiteX10" fmla="*/ 1678286 w 4384140"/>
                  <a:gd name="connsiteY10" fmla="*/ 6956328 h 8590988"/>
                  <a:gd name="connsiteX11" fmla="*/ 1536652 w 4384140"/>
                  <a:gd name="connsiteY11" fmla="*/ 6768228 h 8590988"/>
                  <a:gd name="connsiteX12" fmla="*/ 1525815 w 4384140"/>
                  <a:gd name="connsiteY12" fmla="*/ 6408641 h 8590988"/>
                  <a:gd name="connsiteX13" fmla="*/ 1876440 w 4384140"/>
                  <a:gd name="connsiteY13" fmla="*/ 6651969 h 8590988"/>
                  <a:gd name="connsiteX14" fmla="*/ 2108106 w 4384140"/>
                  <a:gd name="connsiteY14" fmla="*/ 6870591 h 8590988"/>
                  <a:gd name="connsiteX15" fmla="*/ 2599668 w 4384140"/>
                  <a:gd name="connsiteY15" fmla="*/ 7409298 h 8590988"/>
                  <a:gd name="connsiteX16" fmla="*/ 3353065 w 4384140"/>
                  <a:gd name="connsiteY16" fmla="*/ 7767208 h 8590988"/>
                  <a:gd name="connsiteX17" fmla="*/ 3026979 w 4384140"/>
                  <a:gd name="connsiteY17" fmla="*/ 7218352 h 8590988"/>
                  <a:gd name="connsiteX18" fmla="*/ 2756381 w 4384140"/>
                  <a:gd name="connsiteY18" fmla="*/ 6773729 h 8590988"/>
                  <a:gd name="connsiteX19" fmla="*/ 3901086 w 4384140"/>
                  <a:gd name="connsiteY19" fmla="*/ 6905644 h 8590988"/>
                  <a:gd name="connsiteX20" fmla="*/ 3279088 w 4384140"/>
                  <a:gd name="connsiteY20" fmla="*/ 6482242 h 8590988"/>
                  <a:gd name="connsiteX21" fmla="*/ 2304727 w 4384140"/>
                  <a:gd name="connsiteY21" fmla="*/ 6347561 h 8590988"/>
                  <a:gd name="connsiteX22" fmla="*/ 1666586 w 4384140"/>
                  <a:gd name="connsiteY22" fmla="*/ 6103647 h 8590988"/>
                  <a:gd name="connsiteX23" fmla="*/ 2763193 w 4384140"/>
                  <a:gd name="connsiteY23" fmla="*/ 6166762 h 8590988"/>
                  <a:gd name="connsiteX24" fmla="*/ 3407578 w 4384140"/>
                  <a:gd name="connsiteY24" fmla="*/ 6248858 h 8590988"/>
                  <a:gd name="connsiteX25" fmla="*/ 4188231 w 4384140"/>
                  <a:gd name="connsiteY25" fmla="*/ 6340182 h 8590988"/>
                  <a:gd name="connsiteX26" fmla="*/ 3547746 w 4384140"/>
                  <a:gd name="connsiteY26" fmla="*/ 5996107 h 8590988"/>
                  <a:gd name="connsiteX27" fmla="*/ 4383883 w 4384140"/>
                  <a:gd name="connsiteY27" fmla="*/ 5735056 h 8590988"/>
                  <a:gd name="connsiteX28" fmla="*/ 3630086 w 4384140"/>
                  <a:gd name="connsiteY28" fmla="*/ 5600756 h 8590988"/>
                  <a:gd name="connsiteX29" fmla="*/ 3052352 w 4384140"/>
                  <a:gd name="connsiteY29" fmla="*/ 5609002 h 8590988"/>
                  <a:gd name="connsiteX30" fmla="*/ 2049635 w 4384140"/>
                  <a:gd name="connsiteY30" fmla="*/ 5382903 h 8590988"/>
                  <a:gd name="connsiteX31" fmla="*/ 2845595 w 4384140"/>
                  <a:gd name="connsiteY31" fmla="*/ 5241225 h 8590988"/>
                  <a:gd name="connsiteX32" fmla="*/ 3252048 w 4384140"/>
                  <a:gd name="connsiteY32" fmla="*/ 5242469 h 8590988"/>
                  <a:gd name="connsiteX33" fmla="*/ 3511732 w 4384140"/>
                  <a:gd name="connsiteY33" fmla="*/ 5243390 h 8590988"/>
                  <a:gd name="connsiteX34" fmla="*/ 3949817 w 4384140"/>
                  <a:gd name="connsiteY34" fmla="*/ 5282400 h 8590988"/>
                  <a:gd name="connsiteX35" fmla="*/ 4235168 w 4384140"/>
                  <a:gd name="connsiteY35" fmla="*/ 5173284 h 8590988"/>
                  <a:gd name="connsiteX36" fmla="*/ 2002333 w 4384140"/>
                  <a:gd name="connsiteY36" fmla="*/ 4655670 h 8590988"/>
                  <a:gd name="connsiteX37" fmla="*/ 3608503 w 4384140"/>
                  <a:gd name="connsiteY37" fmla="*/ 4509682 h 8590988"/>
                  <a:gd name="connsiteX38" fmla="*/ 4142612 w 4384140"/>
                  <a:gd name="connsiteY38" fmla="*/ 4341007 h 8590988"/>
                  <a:gd name="connsiteX39" fmla="*/ 4149376 w 4384140"/>
                  <a:gd name="connsiteY39" fmla="*/ 4310189 h 8590988"/>
                  <a:gd name="connsiteX40" fmla="*/ 4155822 w 4384140"/>
                  <a:gd name="connsiteY40" fmla="*/ 4310165 h 8590988"/>
                  <a:gd name="connsiteX41" fmla="*/ 4152602 w 4384140"/>
                  <a:gd name="connsiteY41" fmla="*/ 4295495 h 8590988"/>
                  <a:gd name="connsiteX42" fmla="*/ 4155822 w 4384140"/>
                  <a:gd name="connsiteY42" fmla="*/ 4280825 h 8590988"/>
                  <a:gd name="connsiteX43" fmla="*/ 4149376 w 4384140"/>
                  <a:gd name="connsiteY43" fmla="*/ 4280800 h 8590988"/>
                  <a:gd name="connsiteX44" fmla="*/ 4142612 w 4384140"/>
                  <a:gd name="connsiteY44" fmla="*/ 4249983 h 8590988"/>
                  <a:gd name="connsiteX45" fmla="*/ 3608503 w 4384140"/>
                  <a:gd name="connsiteY45" fmla="*/ 4081308 h 8590988"/>
                  <a:gd name="connsiteX46" fmla="*/ 2107081 w 4384140"/>
                  <a:gd name="connsiteY46" fmla="*/ 3918015 h 8590988"/>
                  <a:gd name="connsiteX47" fmla="*/ 4235168 w 4384140"/>
                  <a:gd name="connsiteY47" fmla="*/ 3417706 h 8590988"/>
                  <a:gd name="connsiteX48" fmla="*/ 3949817 w 4384140"/>
                  <a:gd name="connsiteY48" fmla="*/ 3308590 h 8590988"/>
                  <a:gd name="connsiteX49" fmla="*/ 3511732 w 4384140"/>
                  <a:gd name="connsiteY49" fmla="*/ 3347600 h 8590988"/>
                  <a:gd name="connsiteX50" fmla="*/ 3252048 w 4384140"/>
                  <a:gd name="connsiteY50" fmla="*/ 3348521 h 8590988"/>
                  <a:gd name="connsiteX51" fmla="*/ 2845595 w 4384140"/>
                  <a:gd name="connsiteY51" fmla="*/ 3349764 h 8590988"/>
                  <a:gd name="connsiteX52" fmla="*/ 1944879 w 4384140"/>
                  <a:gd name="connsiteY52" fmla="*/ 3216743 h 8590988"/>
                  <a:gd name="connsiteX53" fmla="*/ 3052352 w 4384140"/>
                  <a:gd name="connsiteY53" fmla="*/ 2981988 h 8590988"/>
                  <a:gd name="connsiteX54" fmla="*/ 3630086 w 4384140"/>
                  <a:gd name="connsiteY54" fmla="*/ 2990233 h 8590988"/>
                  <a:gd name="connsiteX55" fmla="*/ 4383883 w 4384140"/>
                  <a:gd name="connsiteY55" fmla="*/ 2855933 h 8590988"/>
                  <a:gd name="connsiteX56" fmla="*/ 3547746 w 4384140"/>
                  <a:gd name="connsiteY56" fmla="*/ 2594882 h 8590988"/>
                  <a:gd name="connsiteX57" fmla="*/ 4188231 w 4384140"/>
                  <a:gd name="connsiteY57" fmla="*/ 2250807 h 8590988"/>
                  <a:gd name="connsiteX58" fmla="*/ 3407578 w 4384140"/>
                  <a:gd name="connsiteY58" fmla="*/ 2342131 h 8590988"/>
                  <a:gd name="connsiteX59" fmla="*/ 2763193 w 4384140"/>
                  <a:gd name="connsiteY59" fmla="*/ 2424228 h 8590988"/>
                  <a:gd name="connsiteX60" fmla="*/ 1857043 w 4384140"/>
                  <a:gd name="connsiteY60" fmla="*/ 2539253 h 8590988"/>
                  <a:gd name="connsiteX61" fmla="*/ 2304727 w 4384140"/>
                  <a:gd name="connsiteY61" fmla="*/ 2243428 h 8590988"/>
                  <a:gd name="connsiteX62" fmla="*/ 3279088 w 4384140"/>
                  <a:gd name="connsiteY62" fmla="*/ 2108747 h 8590988"/>
                  <a:gd name="connsiteX63" fmla="*/ 3901086 w 4384140"/>
                  <a:gd name="connsiteY63" fmla="*/ 1685345 h 8590988"/>
                  <a:gd name="connsiteX64" fmla="*/ 2756381 w 4384140"/>
                  <a:gd name="connsiteY64" fmla="*/ 1817260 h 8590988"/>
                  <a:gd name="connsiteX65" fmla="*/ 3026979 w 4384140"/>
                  <a:gd name="connsiteY65" fmla="*/ 1372637 h 8590988"/>
                  <a:gd name="connsiteX66" fmla="*/ 3353065 w 4384140"/>
                  <a:gd name="connsiteY66" fmla="*/ 823782 h 8590988"/>
                  <a:gd name="connsiteX67" fmla="*/ 2599668 w 4384140"/>
                  <a:gd name="connsiteY67" fmla="*/ 1181691 h 8590988"/>
                  <a:gd name="connsiteX68" fmla="*/ 2108106 w 4384140"/>
                  <a:gd name="connsiteY68" fmla="*/ 1720398 h 8590988"/>
                  <a:gd name="connsiteX69" fmla="*/ 1876440 w 4384140"/>
                  <a:gd name="connsiteY69" fmla="*/ 1939020 h 8590988"/>
                  <a:gd name="connsiteX70" fmla="*/ 1554380 w 4384140"/>
                  <a:gd name="connsiteY70" fmla="*/ 2173692 h 8590988"/>
                  <a:gd name="connsiteX71" fmla="*/ 1612835 w 4384140"/>
                  <a:gd name="connsiteY71" fmla="*/ 1831414 h 8590988"/>
                  <a:gd name="connsiteX72" fmla="*/ 1678286 w 4384140"/>
                  <a:gd name="connsiteY72" fmla="*/ 1634661 h 8590988"/>
                  <a:gd name="connsiteX73" fmla="*/ 1752199 w 4384140"/>
                  <a:gd name="connsiteY73" fmla="*/ 1404590 h 8590988"/>
                  <a:gd name="connsiteX74" fmla="*/ 1885677 w 4384140"/>
                  <a:gd name="connsiteY74" fmla="*/ 1111428 h 8590988"/>
                  <a:gd name="connsiteX75" fmla="*/ 2150935 w 4384140"/>
                  <a:gd name="connsiteY75" fmla="*/ 483397 h 8590988"/>
                  <a:gd name="connsiteX76" fmla="*/ 1470500 w 4384140"/>
                  <a:gd name="connsiteY76" fmla="*/ 1152504 h 8590988"/>
                  <a:gd name="connsiteX77" fmla="*/ 1318688 w 4384140"/>
                  <a:gd name="connsiteY77" fmla="*/ 215887 h 8590988"/>
                  <a:gd name="connsiteX78" fmla="*/ 1103572 w 4384140"/>
                  <a:gd name="connsiteY78" fmla="*/ 1094057 h 8590988"/>
                  <a:gd name="connsiteX79" fmla="*/ 1040364 w 4384140"/>
                  <a:gd name="connsiteY79" fmla="*/ 1503223 h 8590988"/>
                  <a:gd name="connsiteX80" fmla="*/ 862172 w 4384140"/>
                  <a:gd name="connsiteY80" fmla="*/ 1819102 h 8590988"/>
                  <a:gd name="connsiteX81" fmla="*/ 834414 w 4384140"/>
                  <a:gd name="connsiteY81" fmla="*/ 909797 h 8590988"/>
                  <a:gd name="connsiteX82" fmla="*/ 835104 w 4384140"/>
                  <a:gd name="connsiteY82" fmla="*/ 362 h 8590988"/>
                  <a:gd name="connsiteX83" fmla="*/ 344324 w 4384140"/>
                  <a:gd name="connsiteY83" fmla="*/ 1179841 h 8590988"/>
                  <a:gd name="connsiteX84" fmla="*/ 268691 w 4384140"/>
                  <a:gd name="connsiteY84" fmla="*/ 709197 h 8590988"/>
                  <a:gd name="connsiteX85" fmla="*/ 209031 w 4384140"/>
                  <a:gd name="connsiteY85" fmla="*/ 274923 h 8590988"/>
                  <a:gd name="connsiteX86" fmla="*/ 1699 w 4384140"/>
                  <a:gd name="connsiteY86" fmla="*/ 1220431 h 8590988"/>
                  <a:gd name="connsiteX87" fmla="*/ 0 w 4384140"/>
                  <a:gd name="connsiteY87" fmla="*/ 1872845 h 8590988"/>
                  <a:gd name="connsiteX88" fmla="*/ 3645 w 4384140"/>
                  <a:gd name="connsiteY88" fmla="*/ 3542235 h 8590988"/>
                  <a:gd name="connsiteX89" fmla="*/ 5301 w 4384140"/>
                  <a:gd name="connsiteY89" fmla="*/ 4266334 h 8590988"/>
                  <a:gd name="connsiteX90" fmla="*/ 5468 w 4384140"/>
                  <a:gd name="connsiteY90" fmla="*/ 4295495 h 8590988"/>
                  <a:gd name="connsiteX91" fmla="*/ 5301 w 4384140"/>
                  <a:gd name="connsiteY91" fmla="*/ 4324655 h 8590988"/>
                  <a:gd name="connsiteX92" fmla="*/ 3645 w 4384140"/>
                  <a:gd name="connsiteY92" fmla="*/ 5048755 h 8590988"/>
                  <a:gd name="connsiteX93" fmla="*/ 0 w 4384140"/>
                  <a:gd name="connsiteY93" fmla="*/ 6718145 h 8590988"/>
                  <a:gd name="connsiteX94" fmla="*/ 1699 w 4384140"/>
                  <a:gd name="connsiteY94" fmla="*/ 7370558 h 8590988"/>
                  <a:gd name="connsiteX95" fmla="*/ 209031 w 4384140"/>
                  <a:gd name="connsiteY95" fmla="*/ 8316066 h 8590988"/>
                  <a:gd name="connsiteX96" fmla="*/ 268691 w 4384140"/>
                  <a:gd name="connsiteY96" fmla="*/ 7881791 h 8590988"/>
                  <a:gd name="connsiteX97" fmla="*/ 344324 w 4384140"/>
                  <a:gd name="connsiteY97" fmla="*/ 7411148 h 8590988"/>
                  <a:gd name="connsiteX98" fmla="*/ 835104 w 4384140"/>
                  <a:gd name="connsiteY98" fmla="*/ 8590627 h 8590988"/>
                  <a:gd name="connsiteX0" fmla="*/ 835104 w 4384140"/>
                  <a:gd name="connsiteY0" fmla="*/ 8590627 h 8590988"/>
                  <a:gd name="connsiteX1" fmla="*/ 834414 w 4384140"/>
                  <a:gd name="connsiteY1" fmla="*/ 7681192 h 8590988"/>
                  <a:gd name="connsiteX2" fmla="*/ 862172 w 4384140"/>
                  <a:gd name="connsiteY2" fmla="*/ 6771887 h 8590988"/>
                  <a:gd name="connsiteX3" fmla="*/ 1040364 w 4384140"/>
                  <a:gd name="connsiteY3" fmla="*/ 7087765 h 8590988"/>
                  <a:gd name="connsiteX4" fmla="*/ 1103572 w 4384140"/>
                  <a:gd name="connsiteY4" fmla="*/ 7496932 h 8590988"/>
                  <a:gd name="connsiteX5" fmla="*/ 1318688 w 4384140"/>
                  <a:gd name="connsiteY5" fmla="*/ 8375102 h 8590988"/>
                  <a:gd name="connsiteX6" fmla="*/ 1470500 w 4384140"/>
                  <a:gd name="connsiteY6" fmla="*/ 7438485 h 8590988"/>
                  <a:gd name="connsiteX7" fmla="*/ 2150935 w 4384140"/>
                  <a:gd name="connsiteY7" fmla="*/ 8107592 h 8590988"/>
                  <a:gd name="connsiteX8" fmla="*/ 1885677 w 4384140"/>
                  <a:gd name="connsiteY8" fmla="*/ 7479560 h 8590988"/>
                  <a:gd name="connsiteX9" fmla="*/ 1752199 w 4384140"/>
                  <a:gd name="connsiteY9" fmla="*/ 7186400 h 8590988"/>
                  <a:gd name="connsiteX10" fmla="*/ 1678286 w 4384140"/>
                  <a:gd name="connsiteY10" fmla="*/ 6956328 h 8590988"/>
                  <a:gd name="connsiteX11" fmla="*/ 1536652 w 4384140"/>
                  <a:gd name="connsiteY11" fmla="*/ 6768228 h 8590988"/>
                  <a:gd name="connsiteX12" fmla="*/ 1525815 w 4384140"/>
                  <a:gd name="connsiteY12" fmla="*/ 6408641 h 8590988"/>
                  <a:gd name="connsiteX13" fmla="*/ 1876440 w 4384140"/>
                  <a:gd name="connsiteY13" fmla="*/ 6651969 h 8590988"/>
                  <a:gd name="connsiteX14" fmla="*/ 2108106 w 4384140"/>
                  <a:gd name="connsiteY14" fmla="*/ 6870591 h 8590988"/>
                  <a:gd name="connsiteX15" fmla="*/ 2599668 w 4384140"/>
                  <a:gd name="connsiteY15" fmla="*/ 7409298 h 8590988"/>
                  <a:gd name="connsiteX16" fmla="*/ 3353065 w 4384140"/>
                  <a:gd name="connsiteY16" fmla="*/ 7767208 h 8590988"/>
                  <a:gd name="connsiteX17" fmla="*/ 3026979 w 4384140"/>
                  <a:gd name="connsiteY17" fmla="*/ 7218352 h 8590988"/>
                  <a:gd name="connsiteX18" fmla="*/ 2756381 w 4384140"/>
                  <a:gd name="connsiteY18" fmla="*/ 6773729 h 8590988"/>
                  <a:gd name="connsiteX19" fmla="*/ 3901086 w 4384140"/>
                  <a:gd name="connsiteY19" fmla="*/ 6905644 h 8590988"/>
                  <a:gd name="connsiteX20" fmla="*/ 3279088 w 4384140"/>
                  <a:gd name="connsiteY20" fmla="*/ 6482242 h 8590988"/>
                  <a:gd name="connsiteX21" fmla="*/ 2304727 w 4384140"/>
                  <a:gd name="connsiteY21" fmla="*/ 6347561 h 8590988"/>
                  <a:gd name="connsiteX22" fmla="*/ 1666586 w 4384140"/>
                  <a:gd name="connsiteY22" fmla="*/ 6103647 h 8590988"/>
                  <a:gd name="connsiteX23" fmla="*/ 2763193 w 4384140"/>
                  <a:gd name="connsiteY23" fmla="*/ 6166762 h 8590988"/>
                  <a:gd name="connsiteX24" fmla="*/ 3407578 w 4384140"/>
                  <a:gd name="connsiteY24" fmla="*/ 6248858 h 8590988"/>
                  <a:gd name="connsiteX25" fmla="*/ 4188231 w 4384140"/>
                  <a:gd name="connsiteY25" fmla="*/ 6340182 h 8590988"/>
                  <a:gd name="connsiteX26" fmla="*/ 3547746 w 4384140"/>
                  <a:gd name="connsiteY26" fmla="*/ 5996107 h 8590988"/>
                  <a:gd name="connsiteX27" fmla="*/ 4383883 w 4384140"/>
                  <a:gd name="connsiteY27" fmla="*/ 5735056 h 8590988"/>
                  <a:gd name="connsiteX28" fmla="*/ 3630086 w 4384140"/>
                  <a:gd name="connsiteY28" fmla="*/ 5600756 h 8590988"/>
                  <a:gd name="connsiteX29" fmla="*/ 3052352 w 4384140"/>
                  <a:gd name="connsiteY29" fmla="*/ 5609002 h 8590988"/>
                  <a:gd name="connsiteX30" fmla="*/ 2049635 w 4384140"/>
                  <a:gd name="connsiteY30" fmla="*/ 5382903 h 8590988"/>
                  <a:gd name="connsiteX31" fmla="*/ 2845595 w 4384140"/>
                  <a:gd name="connsiteY31" fmla="*/ 5241225 h 8590988"/>
                  <a:gd name="connsiteX32" fmla="*/ 3252048 w 4384140"/>
                  <a:gd name="connsiteY32" fmla="*/ 5242469 h 8590988"/>
                  <a:gd name="connsiteX33" fmla="*/ 3511732 w 4384140"/>
                  <a:gd name="connsiteY33" fmla="*/ 5243390 h 8590988"/>
                  <a:gd name="connsiteX34" fmla="*/ 3949817 w 4384140"/>
                  <a:gd name="connsiteY34" fmla="*/ 5282400 h 8590988"/>
                  <a:gd name="connsiteX35" fmla="*/ 4235168 w 4384140"/>
                  <a:gd name="connsiteY35" fmla="*/ 5173284 h 8590988"/>
                  <a:gd name="connsiteX36" fmla="*/ 2002333 w 4384140"/>
                  <a:gd name="connsiteY36" fmla="*/ 4655670 h 8590988"/>
                  <a:gd name="connsiteX37" fmla="*/ 3608503 w 4384140"/>
                  <a:gd name="connsiteY37" fmla="*/ 4509682 h 8590988"/>
                  <a:gd name="connsiteX38" fmla="*/ 4142612 w 4384140"/>
                  <a:gd name="connsiteY38" fmla="*/ 4341007 h 8590988"/>
                  <a:gd name="connsiteX39" fmla="*/ 4149376 w 4384140"/>
                  <a:gd name="connsiteY39" fmla="*/ 4310189 h 8590988"/>
                  <a:gd name="connsiteX40" fmla="*/ 4155822 w 4384140"/>
                  <a:gd name="connsiteY40" fmla="*/ 4310165 h 8590988"/>
                  <a:gd name="connsiteX41" fmla="*/ 4152602 w 4384140"/>
                  <a:gd name="connsiteY41" fmla="*/ 4295495 h 8590988"/>
                  <a:gd name="connsiteX42" fmla="*/ 4155822 w 4384140"/>
                  <a:gd name="connsiteY42" fmla="*/ 4280825 h 8590988"/>
                  <a:gd name="connsiteX43" fmla="*/ 4149376 w 4384140"/>
                  <a:gd name="connsiteY43" fmla="*/ 4280800 h 8590988"/>
                  <a:gd name="connsiteX44" fmla="*/ 4142612 w 4384140"/>
                  <a:gd name="connsiteY44" fmla="*/ 4249983 h 8590988"/>
                  <a:gd name="connsiteX45" fmla="*/ 3608503 w 4384140"/>
                  <a:gd name="connsiteY45" fmla="*/ 4081308 h 8590988"/>
                  <a:gd name="connsiteX46" fmla="*/ 2107081 w 4384140"/>
                  <a:gd name="connsiteY46" fmla="*/ 3918015 h 8590988"/>
                  <a:gd name="connsiteX47" fmla="*/ 4235168 w 4384140"/>
                  <a:gd name="connsiteY47" fmla="*/ 3417706 h 8590988"/>
                  <a:gd name="connsiteX48" fmla="*/ 3949817 w 4384140"/>
                  <a:gd name="connsiteY48" fmla="*/ 3308590 h 8590988"/>
                  <a:gd name="connsiteX49" fmla="*/ 3511732 w 4384140"/>
                  <a:gd name="connsiteY49" fmla="*/ 3347600 h 8590988"/>
                  <a:gd name="connsiteX50" fmla="*/ 3252048 w 4384140"/>
                  <a:gd name="connsiteY50" fmla="*/ 3348521 h 8590988"/>
                  <a:gd name="connsiteX51" fmla="*/ 2845595 w 4384140"/>
                  <a:gd name="connsiteY51" fmla="*/ 3349764 h 8590988"/>
                  <a:gd name="connsiteX52" fmla="*/ 1944879 w 4384140"/>
                  <a:gd name="connsiteY52" fmla="*/ 3216743 h 8590988"/>
                  <a:gd name="connsiteX53" fmla="*/ 3052352 w 4384140"/>
                  <a:gd name="connsiteY53" fmla="*/ 2981988 h 8590988"/>
                  <a:gd name="connsiteX54" fmla="*/ 3630086 w 4384140"/>
                  <a:gd name="connsiteY54" fmla="*/ 2990233 h 8590988"/>
                  <a:gd name="connsiteX55" fmla="*/ 4383883 w 4384140"/>
                  <a:gd name="connsiteY55" fmla="*/ 2855933 h 8590988"/>
                  <a:gd name="connsiteX56" fmla="*/ 3547746 w 4384140"/>
                  <a:gd name="connsiteY56" fmla="*/ 2594882 h 8590988"/>
                  <a:gd name="connsiteX57" fmla="*/ 4188231 w 4384140"/>
                  <a:gd name="connsiteY57" fmla="*/ 2250807 h 8590988"/>
                  <a:gd name="connsiteX58" fmla="*/ 3407578 w 4384140"/>
                  <a:gd name="connsiteY58" fmla="*/ 2342131 h 8590988"/>
                  <a:gd name="connsiteX59" fmla="*/ 2763193 w 4384140"/>
                  <a:gd name="connsiteY59" fmla="*/ 2424228 h 8590988"/>
                  <a:gd name="connsiteX60" fmla="*/ 1857043 w 4384140"/>
                  <a:gd name="connsiteY60" fmla="*/ 2539253 h 8590988"/>
                  <a:gd name="connsiteX61" fmla="*/ 2304727 w 4384140"/>
                  <a:gd name="connsiteY61" fmla="*/ 2243428 h 8590988"/>
                  <a:gd name="connsiteX62" fmla="*/ 3279088 w 4384140"/>
                  <a:gd name="connsiteY62" fmla="*/ 2108747 h 8590988"/>
                  <a:gd name="connsiteX63" fmla="*/ 3901086 w 4384140"/>
                  <a:gd name="connsiteY63" fmla="*/ 1685345 h 8590988"/>
                  <a:gd name="connsiteX64" fmla="*/ 2756381 w 4384140"/>
                  <a:gd name="connsiteY64" fmla="*/ 1817260 h 8590988"/>
                  <a:gd name="connsiteX65" fmla="*/ 3026979 w 4384140"/>
                  <a:gd name="connsiteY65" fmla="*/ 1372637 h 8590988"/>
                  <a:gd name="connsiteX66" fmla="*/ 3353065 w 4384140"/>
                  <a:gd name="connsiteY66" fmla="*/ 823782 h 8590988"/>
                  <a:gd name="connsiteX67" fmla="*/ 2599668 w 4384140"/>
                  <a:gd name="connsiteY67" fmla="*/ 1181691 h 8590988"/>
                  <a:gd name="connsiteX68" fmla="*/ 2108106 w 4384140"/>
                  <a:gd name="connsiteY68" fmla="*/ 1720398 h 8590988"/>
                  <a:gd name="connsiteX69" fmla="*/ 1876440 w 4384140"/>
                  <a:gd name="connsiteY69" fmla="*/ 1939020 h 8590988"/>
                  <a:gd name="connsiteX70" fmla="*/ 1554380 w 4384140"/>
                  <a:gd name="connsiteY70" fmla="*/ 2173692 h 8590988"/>
                  <a:gd name="connsiteX71" fmla="*/ 1612835 w 4384140"/>
                  <a:gd name="connsiteY71" fmla="*/ 1831414 h 8590988"/>
                  <a:gd name="connsiteX72" fmla="*/ 1678286 w 4384140"/>
                  <a:gd name="connsiteY72" fmla="*/ 1634661 h 8590988"/>
                  <a:gd name="connsiteX73" fmla="*/ 1752199 w 4384140"/>
                  <a:gd name="connsiteY73" fmla="*/ 1404590 h 8590988"/>
                  <a:gd name="connsiteX74" fmla="*/ 1885677 w 4384140"/>
                  <a:gd name="connsiteY74" fmla="*/ 1111428 h 8590988"/>
                  <a:gd name="connsiteX75" fmla="*/ 2150935 w 4384140"/>
                  <a:gd name="connsiteY75" fmla="*/ 483397 h 8590988"/>
                  <a:gd name="connsiteX76" fmla="*/ 1470500 w 4384140"/>
                  <a:gd name="connsiteY76" fmla="*/ 1152504 h 8590988"/>
                  <a:gd name="connsiteX77" fmla="*/ 1318688 w 4384140"/>
                  <a:gd name="connsiteY77" fmla="*/ 215887 h 8590988"/>
                  <a:gd name="connsiteX78" fmla="*/ 1103572 w 4384140"/>
                  <a:gd name="connsiteY78" fmla="*/ 1094057 h 8590988"/>
                  <a:gd name="connsiteX79" fmla="*/ 1040364 w 4384140"/>
                  <a:gd name="connsiteY79" fmla="*/ 1503223 h 8590988"/>
                  <a:gd name="connsiteX80" fmla="*/ 862172 w 4384140"/>
                  <a:gd name="connsiteY80" fmla="*/ 1819102 h 8590988"/>
                  <a:gd name="connsiteX81" fmla="*/ 834414 w 4384140"/>
                  <a:gd name="connsiteY81" fmla="*/ 909797 h 8590988"/>
                  <a:gd name="connsiteX82" fmla="*/ 835104 w 4384140"/>
                  <a:gd name="connsiteY82" fmla="*/ 362 h 8590988"/>
                  <a:gd name="connsiteX83" fmla="*/ 344324 w 4384140"/>
                  <a:gd name="connsiteY83" fmla="*/ 1179841 h 8590988"/>
                  <a:gd name="connsiteX84" fmla="*/ 268691 w 4384140"/>
                  <a:gd name="connsiteY84" fmla="*/ 709197 h 8590988"/>
                  <a:gd name="connsiteX85" fmla="*/ 209031 w 4384140"/>
                  <a:gd name="connsiteY85" fmla="*/ 274923 h 8590988"/>
                  <a:gd name="connsiteX86" fmla="*/ 1699 w 4384140"/>
                  <a:gd name="connsiteY86" fmla="*/ 1220431 h 8590988"/>
                  <a:gd name="connsiteX87" fmla="*/ 0 w 4384140"/>
                  <a:gd name="connsiteY87" fmla="*/ 1872845 h 8590988"/>
                  <a:gd name="connsiteX88" fmla="*/ 3645 w 4384140"/>
                  <a:gd name="connsiteY88" fmla="*/ 3542235 h 8590988"/>
                  <a:gd name="connsiteX89" fmla="*/ 5301 w 4384140"/>
                  <a:gd name="connsiteY89" fmla="*/ 4266334 h 8590988"/>
                  <a:gd name="connsiteX90" fmla="*/ 5468 w 4384140"/>
                  <a:gd name="connsiteY90" fmla="*/ 4295495 h 8590988"/>
                  <a:gd name="connsiteX91" fmla="*/ 5301 w 4384140"/>
                  <a:gd name="connsiteY91" fmla="*/ 4324655 h 8590988"/>
                  <a:gd name="connsiteX92" fmla="*/ 3645 w 4384140"/>
                  <a:gd name="connsiteY92" fmla="*/ 5048755 h 8590988"/>
                  <a:gd name="connsiteX93" fmla="*/ 0 w 4384140"/>
                  <a:gd name="connsiteY93" fmla="*/ 6718145 h 8590988"/>
                  <a:gd name="connsiteX94" fmla="*/ 1699 w 4384140"/>
                  <a:gd name="connsiteY94" fmla="*/ 7370558 h 8590988"/>
                  <a:gd name="connsiteX95" fmla="*/ 209031 w 4384140"/>
                  <a:gd name="connsiteY95" fmla="*/ 8316066 h 8590988"/>
                  <a:gd name="connsiteX96" fmla="*/ 268691 w 4384140"/>
                  <a:gd name="connsiteY96" fmla="*/ 7881791 h 8590988"/>
                  <a:gd name="connsiteX97" fmla="*/ 344324 w 4384140"/>
                  <a:gd name="connsiteY97" fmla="*/ 7411148 h 8590988"/>
                  <a:gd name="connsiteX98" fmla="*/ 835104 w 4384140"/>
                  <a:gd name="connsiteY98" fmla="*/ 8590627 h 8590988"/>
                  <a:gd name="connsiteX0" fmla="*/ 835104 w 4384140"/>
                  <a:gd name="connsiteY0" fmla="*/ 8590627 h 8590988"/>
                  <a:gd name="connsiteX1" fmla="*/ 834414 w 4384140"/>
                  <a:gd name="connsiteY1" fmla="*/ 7681192 h 8590988"/>
                  <a:gd name="connsiteX2" fmla="*/ 862172 w 4384140"/>
                  <a:gd name="connsiteY2" fmla="*/ 6771887 h 8590988"/>
                  <a:gd name="connsiteX3" fmla="*/ 1040364 w 4384140"/>
                  <a:gd name="connsiteY3" fmla="*/ 7087765 h 8590988"/>
                  <a:gd name="connsiteX4" fmla="*/ 1103572 w 4384140"/>
                  <a:gd name="connsiteY4" fmla="*/ 7496932 h 8590988"/>
                  <a:gd name="connsiteX5" fmla="*/ 1318688 w 4384140"/>
                  <a:gd name="connsiteY5" fmla="*/ 8375102 h 8590988"/>
                  <a:gd name="connsiteX6" fmla="*/ 1470500 w 4384140"/>
                  <a:gd name="connsiteY6" fmla="*/ 7438485 h 8590988"/>
                  <a:gd name="connsiteX7" fmla="*/ 2150935 w 4384140"/>
                  <a:gd name="connsiteY7" fmla="*/ 8107592 h 8590988"/>
                  <a:gd name="connsiteX8" fmla="*/ 1885677 w 4384140"/>
                  <a:gd name="connsiteY8" fmla="*/ 7479560 h 8590988"/>
                  <a:gd name="connsiteX9" fmla="*/ 1752199 w 4384140"/>
                  <a:gd name="connsiteY9" fmla="*/ 7186400 h 8590988"/>
                  <a:gd name="connsiteX10" fmla="*/ 1678286 w 4384140"/>
                  <a:gd name="connsiteY10" fmla="*/ 6956328 h 8590988"/>
                  <a:gd name="connsiteX11" fmla="*/ 1536652 w 4384140"/>
                  <a:gd name="connsiteY11" fmla="*/ 6768228 h 8590988"/>
                  <a:gd name="connsiteX12" fmla="*/ 1525815 w 4384140"/>
                  <a:gd name="connsiteY12" fmla="*/ 6408641 h 8590988"/>
                  <a:gd name="connsiteX13" fmla="*/ 1876440 w 4384140"/>
                  <a:gd name="connsiteY13" fmla="*/ 6651969 h 8590988"/>
                  <a:gd name="connsiteX14" fmla="*/ 2108106 w 4384140"/>
                  <a:gd name="connsiteY14" fmla="*/ 6870591 h 8590988"/>
                  <a:gd name="connsiteX15" fmla="*/ 2599668 w 4384140"/>
                  <a:gd name="connsiteY15" fmla="*/ 7409298 h 8590988"/>
                  <a:gd name="connsiteX16" fmla="*/ 3353065 w 4384140"/>
                  <a:gd name="connsiteY16" fmla="*/ 7767208 h 8590988"/>
                  <a:gd name="connsiteX17" fmla="*/ 3026979 w 4384140"/>
                  <a:gd name="connsiteY17" fmla="*/ 7218352 h 8590988"/>
                  <a:gd name="connsiteX18" fmla="*/ 2756381 w 4384140"/>
                  <a:gd name="connsiteY18" fmla="*/ 6773729 h 8590988"/>
                  <a:gd name="connsiteX19" fmla="*/ 3901086 w 4384140"/>
                  <a:gd name="connsiteY19" fmla="*/ 6905644 h 8590988"/>
                  <a:gd name="connsiteX20" fmla="*/ 3279088 w 4384140"/>
                  <a:gd name="connsiteY20" fmla="*/ 6482242 h 8590988"/>
                  <a:gd name="connsiteX21" fmla="*/ 2304727 w 4384140"/>
                  <a:gd name="connsiteY21" fmla="*/ 6347561 h 8590988"/>
                  <a:gd name="connsiteX22" fmla="*/ 1666586 w 4384140"/>
                  <a:gd name="connsiteY22" fmla="*/ 6103647 h 8590988"/>
                  <a:gd name="connsiteX23" fmla="*/ 2763193 w 4384140"/>
                  <a:gd name="connsiteY23" fmla="*/ 6166762 h 8590988"/>
                  <a:gd name="connsiteX24" fmla="*/ 3407578 w 4384140"/>
                  <a:gd name="connsiteY24" fmla="*/ 6248858 h 8590988"/>
                  <a:gd name="connsiteX25" fmla="*/ 4188231 w 4384140"/>
                  <a:gd name="connsiteY25" fmla="*/ 6340182 h 8590988"/>
                  <a:gd name="connsiteX26" fmla="*/ 3547746 w 4384140"/>
                  <a:gd name="connsiteY26" fmla="*/ 5996107 h 8590988"/>
                  <a:gd name="connsiteX27" fmla="*/ 4383883 w 4384140"/>
                  <a:gd name="connsiteY27" fmla="*/ 5735056 h 8590988"/>
                  <a:gd name="connsiteX28" fmla="*/ 3630086 w 4384140"/>
                  <a:gd name="connsiteY28" fmla="*/ 5600756 h 8590988"/>
                  <a:gd name="connsiteX29" fmla="*/ 3052352 w 4384140"/>
                  <a:gd name="connsiteY29" fmla="*/ 5609002 h 8590988"/>
                  <a:gd name="connsiteX30" fmla="*/ 2049635 w 4384140"/>
                  <a:gd name="connsiteY30" fmla="*/ 5382903 h 8590988"/>
                  <a:gd name="connsiteX31" fmla="*/ 2845595 w 4384140"/>
                  <a:gd name="connsiteY31" fmla="*/ 5241225 h 8590988"/>
                  <a:gd name="connsiteX32" fmla="*/ 3252048 w 4384140"/>
                  <a:gd name="connsiteY32" fmla="*/ 5242469 h 8590988"/>
                  <a:gd name="connsiteX33" fmla="*/ 3511732 w 4384140"/>
                  <a:gd name="connsiteY33" fmla="*/ 5243390 h 8590988"/>
                  <a:gd name="connsiteX34" fmla="*/ 3949817 w 4384140"/>
                  <a:gd name="connsiteY34" fmla="*/ 5282400 h 8590988"/>
                  <a:gd name="connsiteX35" fmla="*/ 4235168 w 4384140"/>
                  <a:gd name="connsiteY35" fmla="*/ 5173284 h 8590988"/>
                  <a:gd name="connsiteX36" fmla="*/ 2002333 w 4384140"/>
                  <a:gd name="connsiteY36" fmla="*/ 4655670 h 8590988"/>
                  <a:gd name="connsiteX37" fmla="*/ 3608503 w 4384140"/>
                  <a:gd name="connsiteY37" fmla="*/ 4509682 h 8590988"/>
                  <a:gd name="connsiteX38" fmla="*/ 4142612 w 4384140"/>
                  <a:gd name="connsiteY38" fmla="*/ 4341007 h 8590988"/>
                  <a:gd name="connsiteX39" fmla="*/ 4149376 w 4384140"/>
                  <a:gd name="connsiteY39" fmla="*/ 4310189 h 8590988"/>
                  <a:gd name="connsiteX40" fmla="*/ 4155822 w 4384140"/>
                  <a:gd name="connsiteY40" fmla="*/ 4310165 h 8590988"/>
                  <a:gd name="connsiteX41" fmla="*/ 4152602 w 4384140"/>
                  <a:gd name="connsiteY41" fmla="*/ 4295495 h 8590988"/>
                  <a:gd name="connsiteX42" fmla="*/ 4155822 w 4384140"/>
                  <a:gd name="connsiteY42" fmla="*/ 4280825 h 8590988"/>
                  <a:gd name="connsiteX43" fmla="*/ 4149376 w 4384140"/>
                  <a:gd name="connsiteY43" fmla="*/ 4280800 h 8590988"/>
                  <a:gd name="connsiteX44" fmla="*/ 4142612 w 4384140"/>
                  <a:gd name="connsiteY44" fmla="*/ 4249983 h 8590988"/>
                  <a:gd name="connsiteX45" fmla="*/ 3608503 w 4384140"/>
                  <a:gd name="connsiteY45" fmla="*/ 4081308 h 8590988"/>
                  <a:gd name="connsiteX46" fmla="*/ 2107081 w 4384140"/>
                  <a:gd name="connsiteY46" fmla="*/ 3918015 h 8590988"/>
                  <a:gd name="connsiteX47" fmla="*/ 4235168 w 4384140"/>
                  <a:gd name="connsiteY47" fmla="*/ 3417706 h 8590988"/>
                  <a:gd name="connsiteX48" fmla="*/ 3949817 w 4384140"/>
                  <a:gd name="connsiteY48" fmla="*/ 3308590 h 8590988"/>
                  <a:gd name="connsiteX49" fmla="*/ 3511732 w 4384140"/>
                  <a:gd name="connsiteY49" fmla="*/ 3347600 h 8590988"/>
                  <a:gd name="connsiteX50" fmla="*/ 3252048 w 4384140"/>
                  <a:gd name="connsiteY50" fmla="*/ 3348521 h 8590988"/>
                  <a:gd name="connsiteX51" fmla="*/ 2845595 w 4384140"/>
                  <a:gd name="connsiteY51" fmla="*/ 3349764 h 8590988"/>
                  <a:gd name="connsiteX52" fmla="*/ 1944879 w 4384140"/>
                  <a:gd name="connsiteY52" fmla="*/ 3216743 h 8590988"/>
                  <a:gd name="connsiteX53" fmla="*/ 3052352 w 4384140"/>
                  <a:gd name="connsiteY53" fmla="*/ 2981988 h 8590988"/>
                  <a:gd name="connsiteX54" fmla="*/ 3630086 w 4384140"/>
                  <a:gd name="connsiteY54" fmla="*/ 2990233 h 8590988"/>
                  <a:gd name="connsiteX55" fmla="*/ 4383883 w 4384140"/>
                  <a:gd name="connsiteY55" fmla="*/ 2855933 h 8590988"/>
                  <a:gd name="connsiteX56" fmla="*/ 3547746 w 4384140"/>
                  <a:gd name="connsiteY56" fmla="*/ 2594882 h 8590988"/>
                  <a:gd name="connsiteX57" fmla="*/ 4188231 w 4384140"/>
                  <a:gd name="connsiteY57" fmla="*/ 2250807 h 8590988"/>
                  <a:gd name="connsiteX58" fmla="*/ 3407578 w 4384140"/>
                  <a:gd name="connsiteY58" fmla="*/ 2342131 h 8590988"/>
                  <a:gd name="connsiteX59" fmla="*/ 2763193 w 4384140"/>
                  <a:gd name="connsiteY59" fmla="*/ 2424228 h 8590988"/>
                  <a:gd name="connsiteX60" fmla="*/ 1857043 w 4384140"/>
                  <a:gd name="connsiteY60" fmla="*/ 2539253 h 8590988"/>
                  <a:gd name="connsiteX61" fmla="*/ 2304727 w 4384140"/>
                  <a:gd name="connsiteY61" fmla="*/ 2243428 h 8590988"/>
                  <a:gd name="connsiteX62" fmla="*/ 3279088 w 4384140"/>
                  <a:gd name="connsiteY62" fmla="*/ 2108747 h 8590988"/>
                  <a:gd name="connsiteX63" fmla="*/ 3901086 w 4384140"/>
                  <a:gd name="connsiteY63" fmla="*/ 1685345 h 8590988"/>
                  <a:gd name="connsiteX64" fmla="*/ 2756381 w 4384140"/>
                  <a:gd name="connsiteY64" fmla="*/ 1817260 h 8590988"/>
                  <a:gd name="connsiteX65" fmla="*/ 3026979 w 4384140"/>
                  <a:gd name="connsiteY65" fmla="*/ 1372637 h 8590988"/>
                  <a:gd name="connsiteX66" fmla="*/ 3353065 w 4384140"/>
                  <a:gd name="connsiteY66" fmla="*/ 823782 h 8590988"/>
                  <a:gd name="connsiteX67" fmla="*/ 2599668 w 4384140"/>
                  <a:gd name="connsiteY67" fmla="*/ 1181691 h 8590988"/>
                  <a:gd name="connsiteX68" fmla="*/ 2108106 w 4384140"/>
                  <a:gd name="connsiteY68" fmla="*/ 1720398 h 8590988"/>
                  <a:gd name="connsiteX69" fmla="*/ 1876440 w 4384140"/>
                  <a:gd name="connsiteY69" fmla="*/ 1939020 h 8590988"/>
                  <a:gd name="connsiteX70" fmla="*/ 1554380 w 4384140"/>
                  <a:gd name="connsiteY70" fmla="*/ 2173692 h 8590988"/>
                  <a:gd name="connsiteX71" fmla="*/ 1612835 w 4384140"/>
                  <a:gd name="connsiteY71" fmla="*/ 1831414 h 8590988"/>
                  <a:gd name="connsiteX72" fmla="*/ 1678286 w 4384140"/>
                  <a:gd name="connsiteY72" fmla="*/ 1634661 h 8590988"/>
                  <a:gd name="connsiteX73" fmla="*/ 1752199 w 4384140"/>
                  <a:gd name="connsiteY73" fmla="*/ 1404590 h 8590988"/>
                  <a:gd name="connsiteX74" fmla="*/ 1885677 w 4384140"/>
                  <a:gd name="connsiteY74" fmla="*/ 1111428 h 8590988"/>
                  <a:gd name="connsiteX75" fmla="*/ 2150935 w 4384140"/>
                  <a:gd name="connsiteY75" fmla="*/ 483397 h 8590988"/>
                  <a:gd name="connsiteX76" fmla="*/ 1470500 w 4384140"/>
                  <a:gd name="connsiteY76" fmla="*/ 1152504 h 8590988"/>
                  <a:gd name="connsiteX77" fmla="*/ 1318688 w 4384140"/>
                  <a:gd name="connsiteY77" fmla="*/ 215887 h 8590988"/>
                  <a:gd name="connsiteX78" fmla="*/ 1103572 w 4384140"/>
                  <a:gd name="connsiteY78" fmla="*/ 1094057 h 8590988"/>
                  <a:gd name="connsiteX79" fmla="*/ 1040364 w 4384140"/>
                  <a:gd name="connsiteY79" fmla="*/ 1503223 h 8590988"/>
                  <a:gd name="connsiteX80" fmla="*/ 862172 w 4384140"/>
                  <a:gd name="connsiteY80" fmla="*/ 1819102 h 8590988"/>
                  <a:gd name="connsiteX81" fmla="*/ 834414 w 4384140"/>
                  <a:gd name="connsiteY81" fmla="*/ 909797 h 8590988"/>
                  <a:gd name="connsiteX82" fmla="*/ 835104 w 4384140"/>
                  <a:gd name="connsiteY82" fmla="*/ 362 h 8590988"/>
                  <a:gd name="connsiteX83" fmla="*/ 344324 w 4384140"/>
                  <a:gd name="connsiteY83" fmla="*/ 1179841 h 8590988"/>
                  <a:gd name="connsiteX84" fmla="*/ 268691 w 4384140"/>
                  <a:gd name="connsiteY84" fmla="*/ 709197 h 8590988"/>
                  <a:gd name="connsiteX85" fmla="*/ 209031 w 4384140"/>
                  <a:gd name="connsiteY85" fmla="*/ 274923 h 8590988"/>
                  <a:gd name="connsiteX86" fmla="*/ 1699 w 4384140"/>
                  <a:gd name="connsiteY86" fmla="*/ 1220431 h 8590988"/>
                  <a:gd name="connsiteX87" fmla="*/ 0 w 4384140"/>
                  <a:gd name="connsiteY87" fmla="*/ 1872845 h 8590988"/>
                  <a:gd name="connsiteX88" fmla="*/ 3645 w 4384140"/>
                  <a:gd name="connsiteY88" fmla="*/ 3542235 h 8590988"/>
                  <a:gd name="connsiteX89" fmla="*/ 5301 w 4384140"/>
                  <a:gd name="connsiteY89" fmla="*/ 4266334 h 8590988"/>
                  <a:gd name="connsiteX90" fmla="*/ 5468 w 4384140"/>
                  <a:gd name="connsiteY90" fmla="*/ 4295495 h 8590988"/>
                  <a:gd name="connsiteX91" fmla="*/ 5301 w 4384140"/>
                  <a:gd name="connsiteY91" fmla="*/ 4324655 h 8590988"/>
                  <a:gd name="connsiteX92" fmla="*/ 3645 w 4384140"/>
                  <a:gd name="connsiteY92" fmla="*/ 5048755 h 8590988"/>
                  <a:gd name="connsiteX93" fmla="*/ 0 w 4384140"/>
                  <a:gd name="connsiteY93" fmla="*/ 6718145 h 8590988"/>
                  <a:gd name="connsiteX94" fmla="*/ 1699 w 4384140"/>
                  <a:gd name="connsiteY94" fmla="*/ 7370558 h 8590988"/>
                  <a:gd name="connsiteX95" fmla="*/ 209031 w 4384140"/>
                  <a:gd name="connsiteY95" fmla="*/ 8316066 h 8590988"/>
                  <a:gd name="connsiteX96" fmla="*/ 268691 w 4384140"/>
                  <a:gd name="connsiteY96" fmla="*/ 7881791 h 8590988"/>
                  <a:gd name="connsiteX97" fmla="*/ 344324 w 4384140"/>
                  <a:gd name="connsiteY97" fmla="*/ 7411148 h 8590988"/>
                  <a:gd name="connsiteX98" fmla="*/ 835104 w 4384140"/>
                  <a:gd name="connsiteY98" fmla="*/ 8590627 h 8590988"/>
                  <a:gd name="connsiteX0" fmla="*/ 835104 w 4384140"/>
                  <a:gd name="connsiteY0" fmla="*/ 8590627 h 8590988"/>
                  <a:gd name="connsiteX1" fmla="*/ 834414 w 4384140"/>
                  <a:gd name="connsiteY1" fmla="*/ 7681192 h 8590988"/>
                  <a:gd name="connsiteX2" fmla="*/ 862172 w 4384140"/>
                  <a:gd name="connsiteY2" fmla="*/ 6771887 h 8590988"/>
                  <a:gd name="connsiteX3" fmla="*/ 1040364 w 4384140"/>
                  <a:gd name="connsiteY3" fmla="*/ 7087765 h 8590988"/>
                  <a:gd name="connsiteX4" fmla="*/ 1103572 w 4384140"/>
                  <a:gd name="connsiteY4" fmla="*/ 7496932 h 8590988"/>
                  <a:gd name="connsiteX5" fmla="*/ 1318688 w 4384140"/>
                  <a:gd name="connsiteY5" fmla="*/ 8375102 h 8590988"/>
                  <a:gd name="connsiteX6" fmla="*/ 1470500 w 4384140"/>
                  <a:gd name="connsiteY6" fmla="*/ 7438485 h 8590988"/>
                  <a:gd name="connsiteX7" fmla="*/ 2150935 w 4384140"/>
                  <a:gd name="connsiteY7" fmla="*/ 8107592 h 8590988"/>
                  <a:gd name="connsiteX8" fmla="*/ 1885677 w 4384140"/>
                  <a:gd name="connsiteY8" fmla="*/ 7479560 h 8590988"/>
                  <a:gd name="connsiteX9" fmla="*/ 1752199 w 4384140"/>
                  <a:gd name="connsiteY9" fmla="*/ 7186400 h 8590988"/>
                  <a:gd name="connsiteX10" fmla="*/ 1678286 w 4384140"/>
                  <a:gd name="connsiteY10" fmla="*/ 6956328 h 8590988"/>
                  <a:gd name="connsiteX11" fmla="*/ 1536652 w 4384140"/>
                  <a:gd name="connsiteY11" fmla="*/ 6768228 h 8590988"/>
                  <a:gd name="connsiteX12" fmla="*/ 1525815 w 4384140"/>
                  <a:gd name="connsiteY12" fmla="*/ 6408641 h 8590988"/>
                  <a:gd name="connsiteX13" fmla="*/ 1876440 w 4384140"/>
                  <a:gd name="connsiteY13" fmla="*/ 6651969 h 8590988"/>
                  <a:gd name="connsiteX14" fmla="*/ 2108106 w 4384140"/>
                  <a:gd name="connsiteY14" fmla="*/ 6870591 h 8590988"/>
                  <a:gd name="connsiteX15" fmla="*/ 2599668 w 4384140"/>
                  <a:gd name="connsiteY15" fmla="*/ 7409298 h 8590988"/>
                  <a:gd name="connsiteX16" fmla="*/ 3353065 w 4384140"/>
                  <a:gd name="connsiteY16" fmla="*/ 7767208 h 8590988"/>
                  <a:gd name="connsiteX17" fmla="*/ 3026979 w 4384140"/>
                  <a:gd name="connsiteY17" fmla="*/ 7218352 h 8590988"/>
                  <a:gd name="connsiteX18" fmla="*/ 2756381 w 4384140"/>
                  <a:gd name="connsiteY18" fmla="*/ 6773729 h 8590988"/>
                  <a:gd name="connsiteX19" fmla="*/ 3901086 w 4384140"/>
                  <a:gd name="connsiteY19" fmla="*/ 6905644 h 8590988"/>
                  <a:gd name="connsiteX20" fmla="*/ 3279088 w 4384140"/>
                  <a:gd name="connsiteY20" fmla="*/ 6482242 h 8590988"/>
                  <a:gd name="connsiteX21" fmla="*/ 2304727 w 4384140"/>
                  <a:gd name="connsiteY21" fmla="*/ 6347561 h 8590988"/>
                  <a:gd name="connsiteX22" fmla="*/ 1666586 w 4384140"/>
                  <a:gd name="connsiteY22" fmla="*/ 6103647 h 8590988"/>
                  <a:gd name="connsiteX23" fmla="*/ 2763193 w 4384140"/>
                  <a:gd name="connsiteY23" fmla="*/ 6166762 h 8590988"/>
                  <a:gd name="connsiteX24" fmla="*/ 3407578 w 4384140"/>
                  <a:gd name="connsiteY24" fmla="*/ 6248858 h 8590988"/>
                  <a:gd name="connsiteX25" fmla="*/ 4188231 w 4384140"/>
                  <a:gd name="connsiteY25" fmla="*/ 6340182 h 8590988"/>
                  <a:gd name="connsiteX26" fmla="*/ 3547746 w 4384140"/>
                  <a:gd name="connsiteY26" fmla="*/ 5996107 h 8590988"/>
                  <a:gd name="connsiteX27" fmla="*/ 4383883 w 4384140"/>
                  <a:gd name="connsiteY27" fmla="*/ 5735056 h 8590988"/>
                  <a:gd name="connsiteX28" fmla="*/ 3630086 w 4384140"/>
                  <a:gd name="connsiteY28" fmla="*/ 5600756 h 8590988"/>
                  <a:gd name="connsiteX29" fmla="*/ 2623827 w 4384140"/>
                  <a:gd name="connsiteY29" fmla="*/ 5617654 h 8590988"/>
                  <a:gd name="connsiteX30" fmla="*/ 2049635 w 4384140"/>
                  <a:gd name="connsiteY30" fmla="*/ 5382903 h 8590988"/>
                  <a:gd name="connsiteX31" fmla="*/ 2845595 w 4384140"/>
                  <a:gd name="connsiteY31" fmla="*/ 5241225 h 8590988"/>
                  <a:gd name="connsiteX32" fmla="*/ 3252048 w 4384140"/>
                  <a:gd name="connsiteY32" fmla="*/ 5242469 h 8590988"/>
                  <a:gd name="connsiteX33" fmla="*/ 3511732 w 4384140"/>
                  <a:gd name="connsiteY33" fmla="*/ 5243390 h 8590988"/>
                  <a:gd name="connsiteX34" fmla="*/ 3949817 w 4384140"/>
                  <a:gd name="connsiteY34" fmla="*/ 5282400 h 8590988"/>
                  <a:gd name="connsiteX35" fmla="*/ 4235168 w 4384140"/>
                  <a:gd name="connsiteY35" fmla="*/ 5173284 h 8590988"/>
                  <a:gd name="connsiteX36" fmla="*/ 2002333 w 4384140"/>
                  <a:gd name="connsiteY36" fmla="*/ 4655670 h 8590988"/>
                  <a:gd name="connsiteX37" fmla="*/ 3608503 w 4384140"/>
                  <a:gd name="connsiteY37" fmla="*/ 4509682 h 8590988"/>
                  <a:gd name="connsiteX38" fmla="*/ 4142612 w 4384140"/>
                  <a:gd name="connsiteY38" fmla="*/ 4341007 h 8590988"/>
                  <a:gd name="connsiteX39" fmla="*/ 4149376 w 4384140"/>
                  <a:gd name="connsiteY39" fmla="*/ 4310189 h 8590988"/>
                  <a:gd name="connsiteX40" fmla="*/ 4155822 w 4384140"/>
                  <a:gd name="connsiteY40" fmla="*/ 4310165 h 8590988"/>
                  <a:gd name="connsiteX41" fmla="*/ 4152602 w 4384140"/>
                  <a:gd name="connsiteY41" fmla="*/ 4295495 h 8590988"/>
                  <a:gd name="connsiteX42" fmla="*/ 4155822 w 4384140"/>
                  <a:gd name="connsiteY42" fmla="*/ 4280825 h 8590988"/>
                  <a:gd name="connsiteX43" fmla="*/ 4149376 w 4384140"/>
                  <a:gd name="connsiteY43" fmla="*/ 4280800 h 8590988"/>
                  <a:gd name="connsiteX44" fmla="*/ 4142612 w 4384140"/>
                  <a:gd name="connsiteY44" fmla="*/ 4249983 h 8590988"/>
                  <a:gd name="connsiteX45" fmla="*/ 3608503 w 4384140"/>
                  <a:gd name="connsiteY45" fmla="*/ 4081308 h 8590988"/>
                  <a:gd name="connsiteX46" fmla="*/ 2107081 w 4384140"/>
                  <a:gd name="connsiteY46" fmla="*/ 3918015 h 8590988"/>
                  <a:gd name="connsiteX47" fmla="*/ 4235168 w 4384140"/>
                  <a:gd name="connsiteY47" fmla="*/ 3417706 h 8590988"/>
                  <a:gd name="connsiteX48" fmla="*/ 3949817 w 4384140"/>
                  <a:gd name="connsiteY48" fmla="*/ 3308590 h 8590988"/>
                  <a:gd name="connsiteX49" fmla="*/ 3511732 w 4384140"/>
                  <a:gd name="connsiteY49" fmla="*/ 3347600 h 8590988"/>
                  <a:gd name="connsiteX50" fmla="*/ 3252048 w 4384140"/>
                  <a:gd name="connsiteY50" fmla="*/ 3348521 h 8590988"/>
                  <a:gd name="connsiteX51" fmla="*/ 2845595 w 4384140"/>
                  <a:gd name="connsiteY51" fmla="*/ 3349764 h 8590988"/>
                  <a:gd name="connsiteX52" fmla="*/ 1944879 w 4384140"/>
                  <a:gd name="connsiteY52" fmla="*/ 3216743 h 8590988"/>
                  <a:gd name="connsiteX53" fmla="*/ 3052352 w 4384140"/>
                  <a:gd name="connsiteY53" fmla="*/ 2981988 h 8590988"/>
                  <a:gd name="connsiteX54" fmla="*/ 3630086 w 4384140"/>
                  <a:gd name="connsiteY54" fmla="*/ 2990233 h 8590988"/>
                  <a:gd name="connsiteX55" fmla="*/ 4383883 w 4384140"/>
                  <a:gd name="connsiteY55" fmla="*/ 2855933 h 8590988"/>
                  <a:gd name="connsiteX56" fmla="*/ 3547746 w 4384140"/>
                  <a:gd name="connsiteY56" fmla="*/ 2594882 h 8590988"/>
                  <a:gd name="connsiteX57" fmla="*/ 4188231 w 4384140"/>
                  <a:gd name="connsiteY57" fmla="*/ 2250807 h 8590988"/>
                  <a:gd name="connsiteX58" fmla="*/ 3407578 w 4384140"/>
                  <a:gd name="connsiteY58" fmla="*/ 2342131 h 8590988"/>
                  <a:gd name="connsiteX59" fmla="*/ 2763193 w 4384140"/>
                  <a:gd name="connsiteY59" fmla="*/ 2424228 h 8590988"/>
                  <a:gd name="connsiteX60" fmla="*/ 1857043 w 4384140"/>
                  <a:gd name="connsiteY60" fmla="*/ 2539253 h 8590988"/>
                  <a:gd name="connsiteX61" fmla="*/ 2304727 w 4384140"/>
                  <a:gd name="connsiteY61" fmla="*/ 2243428 h 8590988"/>
                  <a:gd name="connsiteX62" fmla="*/ 3279088 w 4384140"/>
                  <a:gd name="connsiteY62" fmla="*/ 2108747 h 8590988"/>
                  <a:gd name="connsiteX63" fmla="*/ 3901086 w 4384140"/>
                  <a:gd name="connsiteY63" fmla="*/ 1685345 h 8590988"/>
                  <a:gd name="connsiteX64" fmla="*/ 2756381 w 4384140"/>
                  <a:gd name="connsiteY64" fmla="*/ 1817260 h 8590988"/>
                  <a:gd name="connsiteX65" fmla="*/ 3026979 w 4384140"/>
                  <a:gd name="connsiteY65" fmla="*/ 1372637 h 8590988"/>
                  <a:gd name="connsiteX66" fmla="*/ 3353065 w 4384140"/>
                  <a:gd name="connsiteY66" fmla="*/ 823782 h 8590988"/>
                  <a:gd name="connsiteX67" fmla="*/ 2599668 w 4384140"/>
                  <a:gd name="connsiteY67" fmla="*/ 1181691 h 8590988"/>
                  <a:gd name="connsiteX68" fmla="*/ 2108106 w 4384140"/>
                  <a:gd name="connsiteY68" fmla="*/ 1720398 h 8590988"/>
                  <a:gd name="connsiteX69" fmla="*/ 1876440 w 4384140"/>
                  <a:gd name="connsiteY69" fmla="*/ 1939020 h 8590988"/>
                  <a:gd name="connsiteX70" fmla="*/ 1554380 w 4384140"/>
                  <a:gd name="connsiteY70" fmla="*/ 2173692 h 8590988"/>
                  <a:gd name="connsiteX71" fmla="*/ 1612835 w 4384140"/>
                  <a:gd name="connsiteY71" fmla="*/ 1831414 h 8590988"/>
                  <a:gd name="connsiteX72" fmla="*/ 1678286 w 4384140"/>
                  <a:gd name="connsiteY72" fmla="*/ 1634661 h 8590988"/>
                  <a:gd name="connsiteX73" fmla="*/ 1752199 w 4384140"/>
                  <a:gd name="connsiteY73" fmla="*/ 1404590 h 8590988"/>
                  <a:gd name="connsiteX74" fmla="*/ 1885677 w 4384140"/>
                  <a:gd name="connsiteY74" fmla="*/ 1111428 h 8590988"/>
                  <a:gd name="connsiteX75" fmla="*/ 2150935 w 4384140"/>
                  <a:gd name="connsiteY75" fmla="*/ 483397 h 8590988"/>
                  <a:gd name="connsiteX76" fmla="*/ 1470500 w 4384140"/>
                  <a:gd name="connsiteY76" fmla="*/ 1152504 h 8590988"/>
                  <a:gd name="connsiteX77" fmla="*/ 1318688 w 4384140"/>
                  <a:gd name="connsiteY77" fmla="*/ 215887 h 8590988"/>
                  <a:gd name="connsiteX78" fmla="*/ 1103572 w 4384140"/>
                  <a:gd name="connsiteY78" fmla="*/ 1094057 h 8590988"/>
                  <a:gd name="connsiteX79" fmla="*/ 1040364 w 4384140"/>
                  <a:gd name="connsiteY79" fmla="*/ 1503223 h 8590988"/>
                  <a:gd name="connsiteX80" fmla="*/ 862172 w 4384140"/>
                  <a:gd name="connsiteY80" fmla="*/ 1819102 h 8590988"/>
                  <a:gd name="connsiteX81" fmla="*/ 834414 w 4384140"/>
                  <a:gd name="connsiteY81" fmla="*/ 909797 h 8590988"/>
                  <a:gd name="connsiteX82" fmla="*/ 835104 w 4384140"/>
                  <a:gd name="connsiteY82" fmla="*/ 362 h 8590988"/>
                  <a:gd name="connsiteX83" fmla="*/ 344324 w 4384140"/>
                  <a:gd name="connsiteY83" fmla="*/ 1179841 h 8590988"/>
                  <a:gd name="connsiteX84" fmla="*/ 268691 w 4384140"/>
                  <a:gd name="connsiteY84" fmla="*/ 709197 h 8590988"/>
                  <a:gd name="connsiteX85" fmla="*/ 209031 w 4384140"/>
                  <a:gd name="connsiteY85" fmla="*/ 274923 h 8590988"/>
                  <a:gd name="connsiteX86" fmla="*/ 1699 w 4384140"/>
                  <a:gd name="connsiteY86" fmla="*/ 1220431 h 8590988"/>
                  <a:gd name="connsiteX87" fmla="*/ 0 w 4384140"/>
                  <a:gd name="connsiteY87" fmla="*/ 1872845 h 8590988"/>
                  <a:gd name="connsiteX88" fmla="*/ 3645 w 4384140"/>
                  <a:gd name="connsiteY88" fmla="*/ 3542235 h 8590988"/>
                  <a:gd name="connsiteX89" fmla="*/ 5301 w 4384140"/>
                  <a:gd name="connsiteY89" fmla="*/ 4266334 h 8590988"/>
                  <a:gd name="connsiteX90" fmla="*/ 5468 w 4384140"/>
                  <a:gd name="connsiteY90" fmla="*/ 4295495 h 8590988"/>
                  <a:gd name="connsiteX91" fmla="*/ 5301 w 4384140"/>
                  <a:gd name="connsiteY91" fmla="*/ 4324655 h 8590988"/>
                  <a:gd name="connsiteX92" fmla="*/ 3645 w 4384140"/>
                  <a:gd name="connsiteY92" fmla="*/ 5048755 h 8590988"/>
                  <a:gd name="connsiteX93" fmla="*/ 0 w 4384140"/>
                  <a:gd name="connsiteY93" fmla="*/ 6718145 h 8590988"/>
                  <a:gd name="connsiteX94" fmla="*/ 1699 w 4384140"/>
                  <a:gd name="connsiteY94" fmla="*/ 7370558 h 8590988"/>
                  <a:gd name="connsiteX95" fmla="*/ 209031 w 4384140"/>
                  <a:gd name="connsiteY95" fmla="*/ 8316066 h 8590988"/>
                  <a:gd name="connsiteX96" fmla="*/ 268691 w 4384140"/>
                  <a:gd name="connsiteY96" fmla="*/ 7881791 h 8590988"/>
                  <a:gd name="connsiteX97" fmla="*/ 344324 w 4384140"/>
                  <a:gd name="connsiteY97" fmla="*/ 7411148 h 8590988"/>
                  <a:gd name="connsiteX98" fmla="*/ 835104 w 4384140"/>
                  <a:gd name="connsiteY98" fmla="*/ 8590627 h 8590988"/>
                  <a:gd name="connsiteX0" fmla="*/ 835104 w 4384140"/>
                  <a:gd name="connsiteY0" fmla="*/ 8590627 h 8590988"/>
                  <a:gd name="connsiteX1" fmla="*/ 834414 w 4384140"/>
                  <a:gd name="connsiteY1" fmla="*/ 7681192 h 8590988"/>
                  <a:gd name="connsiteX2" fmla="*/ 862172 w 4384140"/>
                  <a:gd name="connsiteY2" fmla="*/ 6771887 h 8590988"/>
                  <a:gd name="connsiteX3" fmla="*/ 1040364 w 4384140"/>
                  <a:gd name="connsiteY3" fmla="*/ 7087765 h 8590988"/>
                  <a:gd name="connsiteX4" fmla="*/ 1103572 w 4384140"/>
                  <a:gd name="connsiteY4" fmla="*/ 7496932 h 8590988"/>
                  <a:gd name="connsiteX5" fmla="*/ 1318688 w 4384140"/>
                  <a:gd name="connsiteY5" fmla="*/ 8375102 h 8590988"/>
                  <a:gd name="connsiteX6" fmla="*/ 1470500 w 4384140"/>
                  <a:gd name="connsiteY6" fmla="*/ 7438485 h 8590988"/>
                  <a:gd name="connsiteX7" fmla="*/ 2150935 w 4384140"/>
                  <a:gd name="connsiteY7" fmla="*/ 8107592 h 8590988"/>
                  <a:gd name="connsiteX8" fmla="*/ 1885677 w 4384140"/>
                  <a:gd name="connsiteY8" fmla="*/ 7479560 h 8590988"/>
                  <a:gd name="connsiteX9" fmla="*/ 1752199 w 4384140"/>
                  <a:gd name="connsiteY9" fmla="*/ 7186400 h 8590988"/>
                  <a:gd name="connsiteX10" fmla="*/ 1678286 w 4384140"/>
                  <a:gd name="connsiteY10" fmla="*/ 6956328 h 8590988"/>
                  <a:gd name="connsiteX11" fmla="*/ 1536652 w 4384140"/>
                  <a:gd name="connsiteY11" fmla="*/ 6768228 h 8590988"/>
                  <a:gd name="connsiteX12" fmla="*/ 1525815 w 4384140"/>
                  <a:gd name="connsiteY12" fmla="*/ 6408641 h 8590988"/>
                  <a:gd name="connsiteX13" fmla="*/ 1895482 w 4384140"/>
                  <a:gd name="connsiteY13" fmla="*/ 6712537 h 8590988"/>
                  <a:gd name="connsiteX14" fmla="*/ 2108106 w 4384140"/>
                  <a:gd name="connsiteY14" fmla="*/ 6870591 h 8590988"/>
                  <a:gd name="connsiteX15" fmla="*/ 2599668 w 4384140"/>
                  <a:gd name="connsiteY15" fmla="*/ 7409298 h 8590988"/>
                  <a:gd name="connsiteX16" fmla="*/ 3353065 w 4384140"/>
                  <a:gd name="connsiteY16" fmla="*/ 7767208 h 8590988"/>
                  <a:gd name="connsiteX17" fmla="*/ 3026979 w 4384140"/>
                  <a:gd name="connsiteY17" fmla="*/ 7218352 h 8590988"/>
                  <a:gd name="connsiteX18" fmla="*/ 2756381 w 4384140"/>
                  <a:gd name="connsiteY18" fmla="*/ 6773729 h 8590988"/>
                  <a:gd name="connsiteX19" fmla="*/ 3901086 w 4384140"/>
                  <a:gd name="connsiteY19" fmla="*/ 6905644 h 8590988"/>
                  <a:gd name="connsiteX20" fmla="*/ 3279088 w 4384140"/>
                  <a:gd name="connsiteY20" fmla="*/ 6482242 h 8590988"/>
                  <a:gd name="connsiteX21" fmla="*/ 2304727 w 4384140"/>
                  <a:gd name="connsiteY21" fmla="*/ 6347561 h 8590988"/>
                  <a:gd name="connsiteX22" fmla="*/ 1666586 w 4384140"/>
                  <a:gd name="connsiteY22" fmla="*/ 6103647 h 8590988"/>
                  <a:gd name="connsiteX23" fmla="*/ 2763193 w 4384140"/>
                  <a:gd name="connsiteY23" fmla="*/ 6166762 h 8590988"/>
                  <a:gd name="connsiteX24" fmla="*/ 3407578 w 4384140"/>
                  <a:gd name="connsiteY24" fmla="*/ 6248858 h 8590988"/>
                  <a:gd name="connsiteX25" fmla="*/ 4188231 w 4384140"/>
                  <a:gd name="connsiteY25" fmla="*/ 6340182 h 8590988"/>
                  <a:gd name="connsiteX26" fmla="*/ 3547746 w 4384140"/>
                  <a:gd name="connsiteY26" fmla="*/ 5996107 h 8590988"/>
                  <a:gd name="connsiteX27" fmla="*/ 4383883 w 4384140"/>
                  <a:gd name="connsiteY27" fmla="*/ 5735056 h 8590988"/>
                  <a:gd name="connsiteX28" fmla="*/ 3630086 w 4384140"/>
                  <a:gd name="connsiteY28" fmla="*/ 5600756 h 8590988"/>
                  <a:gd name="connsiteX29" fmla="*/ 2623827 w 4384140"/>
                  <a:gd name="connsiteY29" fmla="*/ 5617654 h 8590988"/>
                  <a:gd name="connsiteX30" fmla="*/ 2049635 w 4384140"/>
                  <a:gd name="connsiteY30" fmla="*/ 5382903 h 8590988"/>
                  <a:gd name="connsiteX31" fmla="*/ 2845595 w 4384140"/>
                  <a:gd name="connsiteY31" fmla="*/ 5241225 h 8590988"/>
                  <a:gd name="connsiteX32" fmla="*/ 3252048 w 4384140"/>
                  <a:gd name="connsiteY32" fmla="*/ 5242469 h 8590988"/>
                  <a:gd name="connsiteX33" fmla="*/ 3511732 w 4384140"/>
                  <a:gd name="connsiteY33" fmla="*/ 5243390 h 8590988"/>
                  <a:gd name="connsiteX34" fmla="*/ 3949817 w 4384140"/>
                  <a:gd name="connsiteY34" fmla="*/ 5282400 h 8590988"/>
                  <a:gd name="connsiteX35" fmla="*/ 4235168 w 4384140"/>
                  <a:gd name="connsiteY35" fmla="*/ 5173284 h 8590988"/>
                  <a:gd name="connsiteX36" fmla="*/ 2002333 w 4384140"/>
                  <a:gd name="connsiteY36" fmla="*/ 4655670 h 8590988"/>
                  <a:gd name="connsiteX37" fmla="*/ 3608503 w 4384140"/>
                  <a:gd name="connsiteY37" fmla="*/ 4509682 h 8590988"/>
                  <a:gd name="connsiteX38" fmla="*/ 4142612 w 4384140"/>
                  <a:gd name="connsiteY38" fmla="*/ 4341007 h 8590988"/>
                  <a:gd name="connsiteX39" fmla="*/ 4149376 w 4384140"/>
                  <a:gd name="connsiteY39" fmla="*/ 4310189 h 8590988"/>
                  <a:gd name="connsiteX40" fmla="*/ 4155822 w 4384140"/>
                  <a:gd name="connsiteY40" fmla="*/ 4310165 h 8590988"/>
                  <a:gd name="connsiteX41" fmla="*/ 4152602 w 4384140"/>
                  <a:gd name="connsiteY41" fmla="*/ 4295495 h 8590988"/>
                  <a:gd name="connsiteX42" fmla="*/ 4155822 w 4384140"/>
                  <a:gd name="connsiteY42" fmla="*/ 4280825 h 8590988"/>
                  <a:gd name="connsiteX43" fmla="*/ 4149376 w 4384140"/>
                  <a:gd name="connsiteY43" fmla="*/ 4280800 h 8590988"/>
                  <a:gd name="connsiteX44" fmla="*/ 4142612 w 4384140"/>
                  <a:gd name="connsiteY44" fmla="*/ 4249983 h 8590988"/>
                  <a:gd name="connsiteX45" fmla="*/ 3608503 w 4384140"/>
                  <a:gd name="connsiteY45" fmla="*/ 4081308 h 8590988"/>
                  <a:gd name="connsiteX46" fmla="*/ 2107081 w 4384140"/>
                  <a:gd name="connsiteY46" fmla="*/ 3918015 h 8590988"/>
                  <a:gd name="connsiteX47" fmla="*/ 4235168 w 4384140"/>
                  <a:gd name="connsiteY47" fmla="*/ 3417706 h 8590988"/>
                  <a:gd name="connsiteX48" fmla="*/ 3949817 w 4384140"/>
                  <a:gd name="connsiteY48" fmla="*/ 3308590 h 8590988"/>
                  <a:gd name="connsiteX49" fmla="*/ 3511732 w 4384140"/>
                  <a:gd name="connsiteY49" fmla="*/ 3347600 h 8590988"/>
                  <a:gd name="connsiteX50" fmla="*/ 3252048 w 4384140"/>
                  <a:gd name="connsiteY50" fmla="*/ 3348521 h 8590988"/>
                  <a:gd name="connsiteX51" fmla="*/ 2845595 w 4384140"/>
                  <a:gd name="connsiteY51" fmla="*/ 3349764 h 8590988"/>
                  <a:gd name="connsiteX52" fmla="*/ 1944879 w 4384140"/>
                  <a:gd name="connsiteY52" fmla="*/ 3216743 h 8590988"/>
                  <a:gd name="connsiteX53" fmla="*/ 3052352 w 4384140"/>
                  <a:gd name="connsiteY53" fmla="*/ 2981988 h 8590988"/>
                  <a:gd name="connsiteX54" fmla="*/ 3630086 w 4384140"/>
                  <a:gd name="connsiteY54" fmla="*/ 2990233 h 8590988"/>
                  <a:gd name="connsiteX55" fmla="*/ 4383883 w 4384140"/>
                  <a:gd name="connsiteY55" fmla="*/ 2855933 h 8590988"/>
                  <a:gd name="connsiteX56" fmla="*/ 3547746 w 4384140"/>
                  <a:gd name="connsiteY56" fmla="*/ 2594882 h 8590988"/>
                  <a:gd name="connsiteX57" fmla="*/ 4188231 w 4384140"/>
                  <a:gd name="connsiteY57" fmla="*/ 2250807 h 8590988"/>
                  <a:gd name="connsiteX58" fmla="*/ 3407578 w 4384140"/>
                  <a:gd name="connsiteY58" fmla="*/ 2342131 h 8590988"/>
                  <a:gd name="connsiteX59" fmla="*/ 2763193 w 4384140"/>
                  <a:gd name="connsiteY59" fmla="*/ 2424228 h 8590988"/>
                  <a:gd name="connsiteX60" fmla="*/ 1857043 w 4384140"/>
                  <a:gd name="connsiteY60" fmla="*/ 2539253 h 8590988"/>
                  <a:gd name="connsiteX61" fmla="*/ 2304727 w 4384140"/>
                  <a:gd name="connsiteY61" fmla="*/ 2243428 h 8590988"/>
                  <a:gd name="connsiteX62" fmla="*/ 3279088 w 4384140"/>
                  <a:gd name="connsiteY62" fmla="*/ 2108747 h 8590988"/>
                  <a:gd name="connsiteX63" fmla="*/ 3901086 w 4384140"/>
                  <a:gd name="connsiteY63" fmla="*/ 1685345 h 8590988"/>
                  <a:gd name="connsiteX64" fmla="*/ 2756381 w 4384140"/>
                  <a:gd name="connsiteY64" fmla="*/ 1817260 h 8590988"/>
                  <a:gd name="connsiteX65" fmla="*/ 3026979 w 4384140"/>
                  <a:gd name="connsiteY65" fmla="*/ 1372637 h 8590988"/>
                  <a:gd name="connsiteX66" fmla="*/ 3353065 w 4384140"/>
                  <a:gd name="connsiteY66" fmla="*/ 823782 h 8590988"/>
                  <a:gd name="connsiteX67" fmla="*/ 2599668 w 4384140"/>
                  <a:gd name="connsiteY67" fmla="*/ 1181691 h 8590988"/>
                  <a:gd name="connsiteX68" fmla="*/ 2108106 w 4384140"/>
                  <a:gd name="connsiteY68" fmla="*/ 1720398 h 8590988"/>
                  <a:gd name="connsiteX69" fmla="*/ 1876440 w 4384140"/>
                  <a:gd name="connsiteY69" fmla="*/ 1939020 h 8590988"/>
                  <a:gd name="connsiteX70" fmla="*/ 1554380 w 4384140"/>
                  <a:gd name="connsiteY70" fmla="*/ 2173692 h 8590988"/>
                  <a:gd name="connsiteX71" fmla="*/ 1612835 w 4384140"/>
                  <a:gd name="connsiteY71" fmla="*/ 1831414 h 8590988"/>
                  <a:gd name="connsiteX72" fmla="*/ 1678286 w 4384140"/>
                  <a:gd name="connsiteY72" fmla="*/ 1634661 h 8590988"/>
                  <a:gd name="connsiteX73" fmla="*/ 1752199 w 4384140"/>
                  <a:gd name="connsiteY73" fmla="*/ 1404590 h 8590988"/>
                  <a:gd name="connsiteX74" fmla="*/ 1885677 w 4384140"/>
                  <a:gd name="connsiteY74" fmla="*/ 1111428 h 8590988"/>
                  <a:gd name="connsiteX75" fmla="*/ 2150935 w 4384140"/>
                  <a:gd name="connsiteY75" fmla="*/ 483397 h 8590988"/>
                  <a:gd name="connsiteX76" fmla="*/ 1470500 w 4384140"/>
                  <a:gd name="connsiteY76" fmla="*/ 1152504 h 8590988"/>
                  <a:gd name="connsiteX77" fmla="*/ 1318688 w 4384140"/>
                  <a:gd name="connsiteY77" fmla="*/ 215887 h 8590988"/>
                  <a:gd name="connsiteX78" fmla="*/ 1103572 w 4384140"/>
                  <a:gd name="connsiteY78" fmla="*/ 1094057 h 8590988"/>
                  <a:gd name="connsiteX79" fmla="*/ 1040364 w 4384140"/>
                  <a:gd name="connsiteY79" fmla="*/ 1503223 h 8590988"/>
                  <a:gd name="connsiteX80" fmla="*/ 862172 w 4384140"/>
                  <a:gd name="connsiteY80" fmla="*/ 1819102 h 8590988"/>
                  <a:gd name="connsiteX81" fmla="*/ 834414 w 4384140"/>
                  <a:gd name="connsiteY81" fmla="*/ 909797 h 8590988"/>
                  <a:gd name="connsiteX82" fmla="*/ 835104 w 4384140"/>
                  <a:gd name="connsiteY82" fmla="*/ 362 h 8590988"/>
                  <a:gd name="connsiteX83" fmla="*/ 344324 w 4384140"/>
                  <a:gd name="connsiteY83" fmla="*/ 1179841 h 8590988"/>
                  <a:gd name="connsiteX84" fmla="*/ 268691 w 4384140"/>
                  <a:gd name="connsiteY84" fmla="*/ 709197 h 8590988"/>
                  <a:gd name="connsiteX85" fmla="*/ 209031 w 4384140"/>
                  <a:gd name="connsiteY85" fmla="*/ 274923 h 8590988"/>
                  <a:gd name="connsiteX86" fmla="*/ 1699 w 4384140"/>
                  <a:gd name="connsiteY86" fmla="*/ 1220431 h 8590988"/>
                  <a:gd name="connsiteX87" fmla="*/ 0 w 4384140"/>
                  <a:gd name="connsiteY87" fmla="*/ 1872845 h 8590988"/>
                  <a:gd name="connsiteX88" fmla="*/ 3645 w 4384140"/>
                  <a:gd name="connsiteY88" fmla="*/ 3542235 h 8590988"/>
                  <a:gd name="connsiteX89" fmla="*/ 5301 w 4384140"/>
                  <a:gd name="connsiteY89" fmla="*/ 4266334 h 8590988"/>
                  <a:gd name="connsiteX90" fmla="*/ 5468 w 4384140"/>
                  <a:gd name="connsiteY90" fmla="*/ 4295495 h 8590988"/>
                  <a:gd name="connsiteX91" fmla="*/ 5301 w 4384140"/>
                  <a:gd name="connsiteY91" fmla="*/ 4324655 h 8590988"/>
                  <a:gd name="connsiteX92" fmla="*/ 3645 w 4384140"/>
                  <a:gd name="connsiteY92" fmla="*/ 5048755 h 8590988"/>
                  <a:gd name="connsiteX93" fmla="*/ 0 w 4384140"/>
                  <a:gd name="connsiteY93" fmla="*/ 6718145 h 8590988"/>
                  <a:gd name="connsiteX94" fmla="*/ 1699 w 4384140"/>
                  <a:gd name="connsiteY94" fmla="*/ 7370558 h 8590988"/>
                  <a:gd name="connsiteX95" fmla="*/ 209031 w 4384140"/>
                  <a:gd name="connsiteY95" fmla="*/ 8316066 h 8590988"/>
                  <a:gd name="connsiteX96" fmla="*/ 268691 w 4384140"/>
                  <a:gd name="connsiteY96" fmla="*/ 7881791 h 8590988"/>
                  <a:gd name="connsiteX97" fmla="*/ 344324 w 4384140"/>
                  <a:gd name="connsiteY97" fmla="*/ 7411148 h 8590988"/>
                  <a:gd name="connsiteX98" fmla="*/ 835104 w 4384140"/>
                  <a:gd name="connsiteY98" fmla="*/ 8590627 h 8590988"/>
                  <a:gd name="connsiteX0" fmla="*/ 835104 w 4384140"/>
                  <a:gd name="connsiteY0" fmla="*/ 8590627 h 8590988"/>
                  <a:gd name="connsiteX1" fmla="*/ 834414 w 4384140"/>
                  <a:gd name="connsiteY1" fmla="*/ 7681192 h 8590988"/>
                  <a:gd name="connsiteX2" fmla="*/ 862172 w 4384140"/>
                  <a:gd name="connsiteY2" fmla="*/ 6771887 h 8590988"/>
                  <a:gd name="connsiteX3" fmla="*/ 1040364 w 4384140"/>
                  <a:gd name="connsiteY3" fmla="*/ 7087765 h 8590988"/>
                  <a:gd name="connsiteX4" fmla="*/ 1103572 w 4384140"/>
                  <a:gd name="connsiteY4" fmla="*/ 7496932 h 8590988"/>
                  <a:gd name="connsiteX5" fmla="*/ 1318688 w 4384140"/>
                  <a:gd name="connsiteY5" fmla="*/ 8375102 h 8590988"/>
                  <a:gd name="connsiteX6" fmla="*/ 1470500 w 4384140"/>
                  <a:gd name="connsiteY6" fmla="*/ 7438485 h 8590988"/>
                  <a:gd name="connsiteX7" fmla="*/ 2150935 w 4384140"/>
                  <a:gd name="connsiteY7" fmla="*/ 8107592 h 8590988"/>
                  <a:gd name="connsiteX8" fmla="*/ 1885677 w 4384140"/>
                  <a:gd name="connsiteY8" fmla="*/ 7479560 h 8590988"/>
                  <a:gd name="connsiteX9" fmla="*/ 1752199 w 4384140"/>
                  <a:gd name="connsiteY9" fmla="*/ 7186400 h 8590988"/>
                  <a:gd name="connsiteX10" fmla="*/ 1678286 w 4384140"/>
                  <a:gd name="connsiteY10" fmla="*/ 6956328 h 8590988"/>
                  <a:gd name="connsiteX11" fmla="*/ 1536652 w 4384140"/>
                  <a:gd name="connsiteY11" fmla="*/ 6768228 h 8590988"/>
                  <a:gd name="connsiteX12" fmla="*/ 1573428 w 4384140"/>
                  <a:gd name="connsiteY12" fmla="*/ 6547078 h 8590988"/>
                  <a:gd name="connsiteX13" fmla="*/ 1895482 w 4384140"/>
                  <a:gd name="connsiteY13" fmla="*/ 6712537 h 8590988"/>
                  <a:gd name="connsiteX14" fmla="*/ 2108106 w 4384140"/>
                  <a:gd name="connsiteY14" fmla="*/ 6870591 h 8590988"/>
                  <a:gd name="connsiteX15" fmla="*/ 2599668 w 4384140"/>
                  <a:gd name="connsiteY15" fmla="*/ 7409298 h 8590988"/>
                  <a:gd name="connsiteX16" fmla="*/ 3353065 w 4384140"/>
                  <a:gd name="connsiteY16" fmla="*/ 7767208 h 8590988"/>
                  <a:gd name="connsiteX17" fmla="*/ 3026979 w 4384140"/>
                  <a:gd name="connsiteY17" fmla="*/ 7218352 h 8590988"/>
                  <a:gd name="connsiteX18" fmla="*/ 2756381 w 4384140"/>
                  <a:gd name="connsiteY18" fmla="*/ 6773729 h 8590988"/>
                  <a:gd name="connsiteX19" fmla="*/ 3901086 w 4384140"/>
                  <a:gd name="connsiteY19" fmla="*/ 6905644 h 8590988"/>
                  <a:gd name="connsiteX20" fmla="*/ 3279088 w 4384140"/>
                  <a:gd name="connsiteY20" fmla="*/ 6482242 h 8590988"/>
                  <a:gd name="connsiteX21" fmla="*/ 2304727 w 4384140"/>
                  <a:gd name="connsiteY21" fmla="*/ 6347561 h 8590988"/>
                  <a:gd name="connsiteX22" fmla="*/ 1666586 w 4384140"/>
                  <a:gd name="connsiteY22" fmla="*/ 6103647 h 8590988"/>
                  <a:gd name="connsiteX23" fmla="*/ 2763193 w 4384140"/>
                  <a:gd name="connsiteY23" fmla="*/ 6166762 h 8590988"/>
                  <a:gd name="connsiteX24" fmla="*/ 3407578 w 4384140"/>
                  <a:gd name="connsiteY24" fmla="*/ 6248858 h 8590988"/>
                  <a:gd name="connsiteX25" fmla="*/ 4188231 w 4384140"/>
                  <a:gd name="connsiteY25" fmla="*/ 6340182 h 8590988"/>
                  <a:gd name="connsiteX26" fmla="*/ 3547746 w 4384140"/>
                  <a:gd name="connsiteY26" fmla="*/ 5996107 h 8590988"/>
                  <a:gd name="connsiteX27" fmla="*/ 4383883 w 4384140"/>
                  <a:gd name="connsiteY27" fmla="*/ 5735056 h 8590988"/>
                  <a:gd name="connsiteX28" fmla="*/ 3630086 w 4384140"/>
                  <a:gd name="connsiteY28" fmla="*/ 5600756 h 8590988"/>
                  <a:gd name="connsiteX29" fmla="*/ 2623827 w 4384140"/>
                  <a:gd name="connsiteY29" fmla="*/ 5617654 h 8590988"/>
                  <a:gd name="connsiteX30" fmla="*/ 2049635 w 4384140"/>
                  <a:gd name="connsiteY30" fmla="*/ 5382903 h 8590988"/>
                  <a:gd name="connsiteX31" fmla="*/ 2845595 w 4384140"/>
                  <a:gd name="connsiteY31" fmla="*/ 5241225 h 8590988"/>
                  <a:gd name="connsiteX32" fmla="*/ 3252048 w 4384140"/>
                  <a:gd name="connsiteY32" fmla="*/ 5242469 h 8590988"/>
                  <a:gd name="connsiteX33" fmla="*/ 3511732 w 4384140"/>
                  <a:gd name="connsiteY33" fmla="*/ 5243390 h 8590988"/>
                  <a:gd name="connsiteX34" fmla="*/ 3949817 w 4384140"/>
                  <a:gd name="connsiteY34" fmla="*/ 5282400 h 8590988"/>
                  <a:gd name="connsiteX35" fmla="*/ 4235168 w 4384140"/>
                  <a:gd name="connsiteY35" fmla="*/ 5173284 h 8590988"/>
                  <a:gd name="connsiteX36" fmla="*/ 2002333 w 4384140"/>
                  <a:gd name="connsiteY36" fmla="*/ 4655670 h 8590988"/>
                  <a:gd name="connsiteX37" fmla="*/ 3608503 w 4384140"/>
                  <a:gd name="connsiteY37" fmla="*/ 4509682 h 8590988"/>
                  <a:gd name="connsiteX38" fmla="*/ 4142612 w 4384140"/>
                  <a:gd name="connsiteY38" fmla="*/ 4341007 h 8590988"/>
                  <a:gd name="connsiteX39" fmla="*/ 4149376 w 4384140"/>
                  <a:gd name="connsiteY39" fmla="*/ 4310189 h 8590988"/>
                  <a:gd name="connsiteX40" fmla="*/ 4155822 w 4384140"/>
                  <a:gd name="connsiteY40" fmla="*/ 4310165 h 8590988"/>
                  <a:gd name="connsiteX41" fmla="*/ 4152602 w 4384140"/>
                  <a:gd name="connsiteY41" fmla="*/ 4295495 h 8590988"/>
                  <a:gd name="connsiteX42" fmla="*/ 4155822 w 4384140"/>
                  <a:gd name="connsiteY42" fmla="*/ 4280825 h 8590988"/>
                  <a:gd name="connsiteX43" fmla="*/ 4149376 w 4384140"/>
                  <a:gd name="connsiteY43" fmla="*/ 4280800 h 8590988"/>
                  <a:gd name="connsiteX44" fmla="*/ 4142612 w 4384140"/>
                  <a:gd name="connsiteY44" fmla="*/ 4249983 h 8590988"/>
                  <a:gd name="connsiteX45" fmla="*/ 3608503 w 4384140"/>
                  <a:gd name="connsiteY45" fmla="*/ 4081308 h 8590988"/>
                  <a:gd name="connsiteX46" fmla="*/ 2107081 w 4384140"/>
                  <a:gd name="connsiteY46" fmla="*/ 3918015 h 8590988"/>
                  <a:gd name="connsiteX47" fmla="*/ 4235168 w 4384140"/>
                  <a:gd name="connsiteY47" fmla="*/ 3417706 h 8590988"/>
                  <a:gd name="connsiteX48" fmla="*/ 3949817 w 4384140"/>
                  <a:gd name="connsiteY48" fmla="*/ 3308590 h 8590988"/>
                  <a:gd name="connsiteX49" fmla="*/ 3511732 w 4384140"/>
                  <a:gd name="connsiteY49" fmla="*/ 3347600 h 8590988"/>
                  <a:gd name="connsiteX50" fmla="*/ 3252048 w 4384140"/>
                  <a:gd name="connsiteY50" fmla="*/ 3348521 h 8590988"/>
                  <a:gd name="connsiteX51" fmla="*/ 2845595 w 4384140"/>
                  <a:gd name="connsiteY51" fmla="*/ 3349764 h 8590988"/>
                  <a:gd name="connsiteX52" fmla="*/ 1944879 w 4384140"/>
                  <a:gd name="connsiteY52" fmla="*/ 3216743 h 8590988"/>
                  <a:gd name="connsiteX53" fmla="*/ 3052352 w 4384140"/>
                  <a:gd name="connsiteY53" fmla="*/ 2981988 h 8590988"/>
                  <a:gd name="connsiteX54" fmla="*/ 3630086 w 4384140"/>
                  <a:gd name="connsiteY54" fmla="*/ 2990233 h 8590988"/>
                  <a:gd name="connsiteX55" fmla="*/ 4383883 w 4384140"/>
                  <a:gd name="connsiteY55" fmla="*/ 2855933 h 8590988"/>
                  <a:gd name="connsiteX56" fmla="*/ 3547746 w 4384140"/>
                  <a:gd name="connsiteY56" fmla="*/ 2594882 h 8590988"/>
                  <a:gd name="connsiteX57" fmla="*/ 4188231 w 4384140"/>
                  <a:gd name="connsiteY57" fmla="*/ 2250807 h 8590988"/>
                  <a:gd name="connsiteX58" fmla="*/ 3407578 w 4384140"/>
                  <a:gd name="connsiteY58" fmla="*/ 2342131 h 8590988"/>
                  <a:gd name="connsiteX59" fmla="*/ 2763193 w 4384140"/>
                  <a:gd name="connsiteY59" fmla="*/ 2424228 h 8590988"/>
                  <a:gd name="connsiteX60" fmla="*/ 1857043 w 4384140"/>
                  <a:gd name="connsiteY60" fmla="*/ 2539253 h 8590988"/>
                  <a:gd name="connsiteX61" fmla="*/ 2304727 w 4384140"/>
                  <a:gd name="connsiteY61" fmla="*/ 2243428 h 8590988"/>
                  <a:gd name="connsiteX62" fmla="*/ 3279088 w 4384140"/>
                  <a:gd name="connsiteY62" fmla="*/ 2108747 h 8590988"/>
                  <a:gd name="connsiteX63" fmla="*/ 3901086 w 4384140"/>
                  <a:gd name="connsiteY63" fmla="*/ 1685345 h 8590988"/>
                  <a:gd name="connsiteX64" fmla="*/ 2756381 w 4384140"/>
                  <a:gd name="connsiteY64" fmla="*/ 1817260 h 8590988"/>
                  <a:gd name="connsiteX65" fmla="*/ 3026979 w 4384140"/>
                  <a:gd name="connsiteY65" fmla="*/ 1372637 h 8590988"/>
                  <a:gd name="connsiteX66" fmla="*/ 3353065 w 4384140"/>
                  <a:gd name="connsiteY66" fmla="*/ 823782 h 8590988"/>
                  <a:gd name="connsiteX67" fmla="*/ 2599668 w 4384140"/>
                  <a:gd name="connsiteY67" fmla="*/ 1181691 h 8590988"/>
                  <a:gd name="connsiteX68" fmla="*/ 2108106 w 4384140"/>
                  <a:gd name="connsiteY68" fmla="*/ 1720398 h 8590988"/>
                  <a:gd name="connsiteX69" fmla="*/ 1876440 w 4384140"/>
                  <a:gd name="connsiteY69" fmla="*/ 1939020 h 8590988"/>
                  <a:gd name="connsiteX70" fmla="*/ 1554380 w 4384140"/>
                  <a:gd name="connsiteY70" fmla="*/ 2173692 h 8590988"/>
                  <a:gd name="connsiteX71" fmla="*/ 1612835 w 4384140"/>
                  <a:gd name="connsiteY71" fmla="*/ 1831414 h 8590988"/>
                  <a:gd name="connsiteX72" fmla="*/ 1678286 w 4384140"/>
                  <a:gd name="connsiteY72" fmla="*/ 1634661 h 8590988"/>
                  <a:gd name="connsiteX73" fmla="*/ 1752199 w 4384140"/>
                  <a:gd name="connsiteY73" fmla="*/ 1404590 h 8590988"/>
                  <a:gd name="connsiteX74" fmla="*/ 1885677 w 4384140"/>
                  <a:gd name="connsiteY74" fmla="*/ 1111428 h 8590988"/>
                  <a:gd name="connsiteX75" fmla="*/ 2150935 w 4384140"/>
                  <a:gd name="connsiteY75" fmla="*/ 483397 h 8590988"/>
                  <a:gd name="connsiteX76" fmla="*/ 1470500 w 4384140"/>
                  <a:gd name="connsiteY76" fmla="*/ 1152504 h 8590988"/>
                  <a:gd name="connsiteX77" fmla="*/ 1318688 w 4384140"/>
                  <a:gd name="connsiteY77" fmla="*/ 215887 h 8590988"/>
                  <a:gd name="connsiteX78" fmla="*/ 1103572 w 4384140"/>
                  <a:gd name="connsiteY78" fmla="*/ 1094057 h 8590988"/>
                  <a:gd name="connsiteX79" fmla="*/ 1040364 w 4384140"/>
                  <a:gd name="connsiteY79" fmla="*/ 1503223 h 8590988"/>
                  <a:gd name="connsiteX80" fmla="*/ 862172 w 4384140"/>
                  <a:gd name="connsiteY80" fmla="*/ 1819102 h 8590988"/>
                  <a:gd name="connsiteX81" fmla="*/ 834414 w 4384140"/>
                  <a:gd name="connsiteY81" fmla="*/ 909797 h 8590988"/>
                  <a:gd name="connsiteX82" fmla="*/ 835104 w 4384140"/>
                  <a:gd name="connsiteY82" fmla="*/ 362 h 8590988"/>
                  <a:gd name="connsiteX83" fmla="*/ 344324 w 4384140"/>
                  <a:gd name="connsiteY83" fmla="*/ 1179841 h 8590988"/>
                  <a:gd name="connsiteX84" fmla="*/ 268691 w 4384140"/>
                  <a:gd name="connsiteY84" fmla="*/ 709197 h 8590988"/>
                  <a:gd name="connsiteX85" fmla="*/ 209031 w 4384140"/>
                  <a:gd name="connsiteY85" fmla="*/ 274923 h 8590988"/>
                  <a:gd name="connsiteX86" fmla="*/ 1699 w 4384140"/>
                  <a:gd name="connsiteY86" fmla="*/ 1220431 h 8590988"/>
                  <a:gd name="connsiteX87" fmla="*/ 0 w 4384140"/>
                  <a:gd name="connsiteY87" fmla="*/ 1872845 h 8590988"/>
                  <a:gd name="connsiteX88" fmla="*/ 3645 w 4384140"/>
                  <a:gd name="connsiteY88" fmla="*/ 3542235 h 8590988"/>
                  <a:gd name="connsiteX89" fmla="*/ 5301 w 4384140"/>
                  <a:gd name="connsiteY89" fmla="*/ 4266334 h 8590988"/>
                  <a:gd name="connsiteX90" fmla="*/ 5468 w 4384140"/>
                  <a:gd name="connsiteY90" fmla="*/ 4295495 h 8590988"/>
                  <a:gd name="connsiteX91" fmla="*/ 5301 w 4384140"/>
                  <a:gd name="connsiteY91" fmla="*/ 4324655 h 8590988"/>
                  <a:gd name="connsiteX92" fmla="*/ 3645 w 4384140"/>
                  <a:gd name="connsiteY92" fmla="*/ 5048755 h 8590988"/>
                  <a:gd name="connsiteX93" fmla="*/ 0 w 4384140"/>
                  <a:gd name="connsiteY93" fmla="*/ 6718145 h 8590988"/>
                  <a:gd name="connsiteX94" fmla="*/ 1699 w 4384140"/>
                  <a:gd name="connsiteY94" fmla="*/ 7370558 h 8590988"/>
                  <a:gd name="connsiteX95" fmla="*/ 209031 w 4384140"/>
                  <a:gd name="connsiteY95" fmla="*/ 8316066 h 8590988"/>
                  <a:gd name="connsiteX96" fmla="*/ 268691 w 4384140"/>
                  <a:gd name="connsiteY96" fmla="*/ 7881791 h 8590988"/>
                  <a:gd name="connsiteX97" fmla="*/ 344324 w 4384140"/>
                  <a:gd name="connsiteY97" fmla="*/ 7411148 h 8590988"/>
                  <a:gd name="connsiteX98" fmla="*/ 835104 w 4384140"/>
                  <a:gd name="connsiteY98" fmla="*/ 8590627 h 8590988"/>
                  <a:gd name="connsiteX0" fmla="*/ 835104 w 4384140"/>
                  <a:gd name="connsiteY0" fmla="*/ 8590627 h 8590988"/>
                  <a:gd name="connsiteX1" fmla="*/ 834414 w 4384140"/>
                  <a:gd name="connsiteY1" fmla="*/ 7681192 h 8590988"/>
                  <a:gd name="connsiteX2" fmla="*/ 862172 w 4384140"/>
                  <a:gd name="connsiteY2" fmla="*/ 6771887 h 8590988"/>
                  <a:gd name="connsiteX3" fmla="*/ 1040364 w 4384140"/>
                  <a:gd name="connsiteY3" fmla="*/ 7087765 h 8590988"/>
                  <a:gd name="connsiteX4" fmla="*/ 1103572 w 4384140"/>
                  <a:gd name="connsiteY4" fmla="*/ 7496932 h 8590988"/>
                  <a:gd name="connsiteX5" fmla="*/ 1318688 w 4384140"/>
                  <a:gd name="connsiteY5" fmla="*/ 8375102 h 8590988"/>
                  <a:gd name="connsiteX6" fmla="*/ 1470500 w 4384140"/>
                  <a:gd name="connsiteY6" fmla="*/ 7438485 h 8590988"/>
                  <a:gd name="connsiteX7" fmla="*/ 2150935 w 4384140"/>
                  <a:gd name="connsiteY7" fmla="*/ 8107592 h 8590988"/>
                  <a:gd name="connsiteX8" fmla="*/ 1885677 w 4384140"/>
                  <a:gd name="connsiteY8" fmla="*/ 7479560 h 8590988"/>
                  <a:gd name="connsiteX9" fmla="*/ 1752199 w 4384140"/>
                  <a:gd name="connsiteY9" fmla="*/ 7186400 h 8590988"/>
                  <a:gd name="connsiteX10" fmla="*/ 1678286 w 4384140"/>
                  <a:gd name="connsiteY10" fmla="*/ 6956328 h 8590988"/>
                  <a:gd name="connsiteX11" fmla="*/ 1536652 w 4384140"/>
                  <a:gd name="connsiteY11" fmla="*/ 6768228 h 8590988"/>
                  <a:gd name="connsiteX12" fmla="*/ 1573428 w 4384140"/>
                  <a:gd name="connsiteY12" fmla="*/ 6547078 h 8590988"/>
                  <a:gd name="connsiteX13" fmla="*/ 1933573 w 4384140"/>
                  <a:gd name="connsiteY13" fmla="*/ 6669273 h 8590988"/>
                  <a:gd name="connsiteX14" fmla="*/ 2108106 w 4384140"/>
                  <a:gd name="connsiteY14" fmla="*/ 6870591 h 8590988"/>
                  <a:gd name="connsiteX15" fmla="*/ 2599668 w 4384140"/>
                  <a:gd name="connsiteY15" fmla="*/ 7409298 h 8590988"/>
                  <a:gd name="connsiteX16" fmla="*/ 3353065 w 4384140"/>
                  <a:gd name="connsiteY16" fmla="*/ 7767208 h 8590988"/>
                  <a:gd name="connsiteX17" fmla="*/ 3026979 w 4384140"/>
                  <a:gd name="connsiteY17" fmla="*/ 7218352 h 8590988"/>
                  <a:gd name="connsiteX18" fmla="*/ 2756381 w 4384140"/>
                  <a:gd name="connsiteY18" fmla="*/ 6773729 h 8590988"/>
                  <a:gd name="connsiteX19" fmla="*/ 3901086 w 4384140"/>
                  <a:gd name="connsiteY19" fmla="*/ 6905644 h 8590988"/>
                  <a:gd name="connsiteX20" fmla="*/ 3279088 w 4384140"/>
                  <a:gd name="connsiteY20" fmla="*/ 6482242 h 8590988"/>
                  <a:gd name="connsiteX21" fmla="*/ 2304727 w 4384140"/>
                  <a:gd name="connsiteY21" fmla="*/ 6347561 h 8590988"/>
                  <a:gd name="connsiteX22" fmla="*/ 1666586 w 4384140"/>
                  <a:gd name="connsiteY22" fmla="*/ 6103647 h 8590988"/>
                  <a:gd name="connsiteX23" fmla="*/ 2763193 w 4384140"/>
                  <a:gd name="connsiteY23" fmla="*/ 6166762 h 8590988"/>
                  <a:gd name="connsiteX24" fmla="*/ 3407578 w 4384140"/>
                  <a:gd name="connsiteY24" fmla="*/ 6248858 h 8590988"/>
                  <a:gd name="connsiteX25" fmla="*/ 4188231 w 4384140"/>
                  <a:gd name="connsiteY25" fmla="*/ 6340182 h 8590988"/>
                  <a:gd name="connsiteX26" fmla="*/ 3547746 w 4384140"/>
                  <a:gd name="connsiteY26" fmla="*/ 5996107 h 8590988"/>
                  <a:gd name="connsiteX27" fmla="*/ 4383883 w 4384140"/>
                  <a:gd name="connsiteY27" fmla="*/ 5735056 h 8590988"/>
                  <a:gd name="connsiteX28" fmla="*/ 3630086 w 4384140"/>
                  <a:gd name="connsiteY28" fmla="*/ 5600756 h 8590988"/>
                  <a:gd name="connsiteX29" fmla="*/ 2623827 w 4384140"/>
                  <a:gd name="connsiteY29" fmla="*/ 5617654 h 8590988"/>
                  <a:gd name="connsiteX30" fmla="*/ 2049635 w 4384140"/>
                  <a:gd name="connsiteY30" fmla="*/ 5382903 h 8590988"/>
                  <a:gd name="connsiteX31" fmla="*/ 2845595 w 4384140"/>
                  <a:gd name="connsiteY31" fmla="*/ 5241225 h 8590988"/>
                  <a:gd name="connsiteX32" fmla="*/ 3252048 w 4384140"/>
                  <a:gd name="connsiteY32" fmla="*/ 5242469 h 8590988"/>
                  <a:gd name="connsiteX33" fmla="*/ 3511732 w 4384140"/>
                  <a:gd name="connsiteY33" fmla="*/ 5243390 h 8590988"/>
                  <a:gd name="connsiteX34" fmla="*/ 3949817 w 4384140"/>
                  <a:gd name="connsiteY34" fmla="*/ 5282400 h 8590988"/>
                  <a:gd name="connsiteX35" fmla="*/ 4235168 w 4384140"/>
                  <a:gd name="connsiteY35" fmla="*/ 5173284 h 8590988"/>
                  <a:gd name="connsiteX36" fmla="*/ 2002333 w 4384140"/>
                  <a:gd name="connsiteY36" fmla="*/ 4655670 h 8590988"/>
                  <a:gd name="connsiteX37" fmla="*/ 3608503 w 4384140"/>
                  <a:gd name="connsiteY37" fmla="*/ 4509682 h 8590988"/>
                  <a:gd name="connsiteX38" fmla="*/ 4142612 w 4384140"/>
                  <a:gd name="connsiteY38" fmla="*/ 4341007 h 8590988"/>
                  <a:gd name="connsiteX39" fmla="*/ 4149376 w 4384140"/>
                  <a:gd name="connsiteY39" fmla="*/ 4310189 h 8590988"/>
                  <a:gd name="connsiteX40" fmla="*/ 4155822 w 4384140"/>
                  <a:gd name="connsiteY40" fmla="*/ 4310165 h 8590988"/>
                  <a:gd name="connsiteX41" fmla="*/ 4152602 w 4384140"/>
                  <a:gd name="connsiteY41" fmla="*/ 4295495 h 8590988"/>
                  <a:gd name="connsiteX42" fmla="*/ 4155822 w 4384140"/>
                  <a:gd name="connsiteY42" fmla="*/ 4280825 h 8590988"/>
                  <a:gd name="connsiteX43" fmla="*/ 4149376 w 4384140"/>
                  <a:gd name="connsiteY43" fmla="*/ 4280800 h 8590988"/>
                  <a:gd name="connsiteX44" fmla="*/ 4142612 w 4384140"/>
                  <a:gd name="connsiteY44" fmla="*/ 4249983 h 8590988"/>
                  <a:gd name="connsiteX45" fmla="*/ 3608503 w 4384140"/>
                  <a:gd name="connsiteY45" fmla="*/ 4081308 h 8590988"/>
                  <a:gd name="connsiteX46" fmla="*/ 2107081 w 4384140"/>
                  <a:gd name="connsiteY46" fmla="*/ 3918015 h 8590988"/>
                  <a:gd name="connsiteX47" fmla="*/ 4235168 w 4384140"/>
                  <a:gd name="connsiteY47" fmla="*/ 3417706 h 8590988"/>
                  <a:gd name="connsiteX48" fmla="*/ 3949817 w 4384140"/>
                  <a:gd name="connsiteY48" fmla="*/ 3308590 h 8590988"/>
                  <a:gd name="connsiteX49" fmla="*/ 3511732 w 4384140"/>
                  <a:gd name="connsiteY49" fmla="*/ 3347600 h 8590988"/>
                  <a:gd name="connsiteX50" fmla="*/ 3252048 w 4384140"/>
                  <a:gd name="connsiteY50" fmla="*/ 3348521 h 8590988"/>
                  <a:gd name="connsiteX51" fmla="*/ 2845595 w 4384140"/>
                  <a:gd name="connsiteY51" fmla="*/ 3349764 h 8590988"/>
                  <a:gd name="connsiteX52" fmla="*/ 1944879 w 4384140"/>
                  <a:gd name="connsiteY52" fmla="*/ 3216743 h 8590988"/>
                  <a:gd name="connsiteX53" fmla="*/ 3052352 w 4384140"/>
                  <a:gd name="connsiteY53" fmla="*/ 2981988 h 8590988"/>
                  <a:gd name="connsiteX54" fmla="*/ 3630086 w 4384140"/>
                  <a:gd name="connsiteY54" fmla="*/ 2990233 h 8590988"/>
                  <a:gd name="connsiteX55" fmla="*/ 4383883 w 4384140"/>
                  <a:gd name="connsiteY55" fmla="*/ 2855933 h 8590988"/>
                  <a:gd name="connsiteX56" fmla="*/ 3547746 w 4384140"/>
                  <a:gd name="connsiteY56" fmla="*/ 2594882 h 8590988"/>
                  <a:gd name="connsiteX57" fmla="*/ 4188231 w 4384140"/>
                  <a:gd name="connsiteY57" fmla="*/ 2250807 h 8590988"/>
                  <a:gd name="connsiteX58" fmla="*/ 3407578 w 4384140"/>
                  <a:gd name="connsiteY58" fmla="*/ 2342131 h 8590988"/>
                  <a:gd name="connsiteX59" fmla="*/ 2763193 w 4384140"/>
                  <a:gd name="connsiteY59" fmla="*/ 2424228 h 8590988"/>
                  <a:gd name="connsiteX60" fmla="*/ 1857043 w 4384140"/>
                  <a:gd name="connsiteY60" fmla="*/ 2539253 h 8590988"/>
                  <a:gd name="connsiteX61" fmla="*/ 2304727 w 4384140"/>
                  <a:gd name="connsiteY61" fmla="*/ 2243428 h 8590988"/>
                  <a:gd name="connsiteX62" fmla="*/ 3279088 w 4384140"/>
                  <a:gd name="connsiteY62" fmla="*/ 2108747 h 8590988"/>
                  <a:gd name="connsiteX63" fmla="*/ 3901086 w 4384140"/>
                  <a:gd name="connsiteY63" fmla="*/ 1685345 h 8590988"/>
                  <a:gd name="connsiteX64" fmla="*/ 2756381 w 4384140"/>
                  <a:gd name="connsiteY64" fmla="*/ 1817260 h 8590988"/>
                  <a:gd name="connsiteX65" fmla="*/ 3026979 w 4384140"/>
                  <a:gd name="connsiteY65" fmla="*/ 1372637 h 8590988"/>
                  <a:gd name="connsiteX66" fmla="*/ 3353065 w 4384140"/>
                  <a:gd name="connsiteY66" fmla="*/ 823782 h 8590988"/>
                  <a:gd name="connsiteX67" fmla="*/ 2599668 w 4384140"/>
                  <a:gd name="connsiteY67" fmla="*/ 1181691 h 8590988"/>
                  <a:gd name="connsiteX68" fmla="*/ 2108106 w 4384140"/>
                  <a:gd name="connsiteY68" fmla="*/ 1720398 h 8590988"/>
                  <a:gd name="connsiteX69" fmla="*/ 1876440 w 4384140"/>
                  <a:gd name="connsiteY69" fmla="*/ 1939020 h 8590988"/>
                  <a:gd name="connsiteX70" fmla="*/ 1554380 w 4384140"/>
                  <a:gd name="connsiteY70" fmla="*/ 2173692 h 8590988"/>
                  <a:gd name="connsiteX71" fmla="*/ 1612835 w 4384140"/>
                  <a:gd name="connsiteY71" fmla="*/ 1831414 h 8590988"/>
                  <a:gd name="connsiteX72" fmla="*/ 1678286 w 4384140"/>
                  <a:gd name="connsiteY72" fmla="*/ 1634661 h 8590988"/>
                  <a:gd name="connsiteX73" fmla="*/ 1752199 w 4384140"/>
                  <a:gd name="connsiteY73" fmla="*/ 1404590 h 8590988"/>
                  <a:gd name="connsiteX74" fmla="*/ 1885677 w 4384140"/>
                  <a:gd name="connsiteY74" fmla="*/ 1111428 h 8590988"/>
                  <a:gd name="connsiteX75" fmla="*/ 2150935 w 4384140"/>
                  <a:gd name="connsiteY75" fmla="*/ 483397 h 8590988"/>
                  <a:gd name="connsiteX76" fmla="*/ 1470500 w 4384140"/>
                  <a:gd name="connsiteY76" fmla="*/ 1152504 h 8590988"/>
                  <a:gd name="connsiteX77" fmla="*/ 1318688 w 4384140"/>
                  <a:gd name="connsiteY77" fmla="*/ 215887 h 8590988"/>
                  <a:gd name="connsiteX78" fmla="*/ 1103572 w 4384140"/>
                  <a:gd name="connsiteY78" fmla="*/ 1094057 h 8590988"/>
                  <a:gd name="connsiteX79" fmla="*/ 1040364 w 4384140"/>
                  <a:gd name="connsiteY79" fmla="*/ 1503223 h 8590988"/>
                  <a:gd name="connsiteX80" fmla="*/ 862172 w 4384140"/>
                  <a:gd name="connsiteY80" fmla="*/ 1819102 h 8590988"/>
                  <a:gd name="connsiteX81" fmla="*/ 834414 w 4384140"/>
                  <a:gd name="connsiteY81" fmla="*/ 909797 h 8590988"/>
                  <a:gd name="connsiteX82" fmla="*/ 835104 w 4384140"/>
                  <a:gd name="connsiteY82" fmla="*/ 362 h 8590988"/>
                  <a:gd name="connsiteX83" fmla="*/ 344324 w 4384140"/>
                  <a:gd name="connsiteY83" fmla="*/ 1179841 h 8590988"/>
                  <a:gd name="connsiteX84" fmla="*/ 268691 w 4384140"/>
                  <a:gd name="connsiteY84" fmla="*/ 709197 h 8590988"/>
                  <a:gd name="connsiteX85" fmla="*/ 209031 w 4384140"/>
                  <a:gd name="connsiteY85" fmla="*/ 274923 h 8590988"/>
                  <a:gd name="connsiteX86" fmla="*/ 1699 w 4384140"/>
                  <a:gd name="connsiteY86" fmla="*/ 1220431 h 8590988"/>
                  <a:gd name="connsiteX87" fmla="*/ 0 w 4384140"/>
                  <a:gd name="connsiteY87" fmla="*/ 1872845 h 8590988"/>
                  <a:gd name="connsiteX88" fmla="*/ 3645 w 4384140"/>
                  <a:gd name="connsiteY88" fmla="*/ 3542235 h 8590988"/>
                  <a:gd name="connsiteX89" fmla="*/ 5301 w 4384140"/>
                  <a:gd name="connsiteY89" fmla="*/ 4266334 h 8590988"/>
                  <a:gd name="connsiteX90" fmla="*/ 5468 w 4384140"/>
                  <a:gd name="connsiteY90" fmla="*/ 4295495 h 8590988"/>
                  <a:gd name="connsiteX91" fmla="*/ 5301 w 4384140"/>
                  <a:gd name="connsiteY91" fmla="*/ 4324655 h 8590988"/>
                  <a:gd name="connsiteX92" fmla="*/ 3645 w 4384140"/>
                  <a:gd name="connsiteY92" fmla="*/ 5048755 h 8590988"/>
                  <a:gd name="connsiteX93" fmla="*/ 0 w 4384140"/>
                  <a:gd name="connsiteY93" fmla="*/ 6718145 h 8590988"/>
                  <a:gd name="connsiteX94" fmla="*/ 1699 w 4384140"/>
                  <a:gd name="connsiteY94" fmla="*/ 7370558 h 8590988"/>
                  <a:gd name="connsiteX95" fmla="*/ 209031 w 4384140"/>
                  <a:gd name="connsiteY95" fmla="*/ 8316066 h 8590988"/>
                  <a:gd name="connsiteX96" fmla="*/ 268691 w 4384140"/>
                  <a:gd name="connsiteY96" fmla="*/ 7881791 h 8590988"/>
                  <a:gd name="connsiteX97" fmla="*/ 344324 w 4384140"/>
                  <a:gd name="connsiteY97" fmla="*/ 7411148 h 8590988"/>
                  <a:gd name="connsiteX98" fmla="*/ 835104 w 4384140"/>
                  <a:gd name="connsiteY98" fmla="*/ 8590627 h 8590988"/>
                  <a:gd name="connsiteX0" fmla="*/ 835104 w 4384140"/>
                  <a:gd name="connsiteY0" fmla="*/ 8590627 h 8590988"/>
                  <a:gd name="connsiteX1" fmla="*/ 834414 w 4384140"/>
                  <a:gd name="connsiteY1" fmla="*/ 7681192 h 8590988"/>
                  <a:gd name="connsiteX2" fmla="*/ 862172 w 4384140"/>
                  <a:gd name="connsiteY2" fmla="*/ 6771887 h 8590988"/>
                  <a:gd name="connsiteX3" fmla="*/ 1040364 w 4384140"/>
                  <a:gd name="connsiteY3" fmla="*/ 7087765 h 8590988"/>
                  <a:gd name="connsiteX4" fmla="*/ 1103572 w 4384140"/>
                  <a:gd name="connsiteY4" fmla="*/ 7496932 h 8590988"/>
                  <a:gd name="connsiteX5" fmla="*/ 1318688 w 4384140"/>
                  <a:gd name="connsiteY5" fmla="*/ 8375102 h 8590988"/>
                  <a:gd name="connsiteX6" fmla="*/ 1470500 w 4384140"/>
                  <a:gd name="connsiteY6" fmla="*/ 7438485 h 8590988"/>
                  <a:gd name="connsiteX7" fmla="*/ 2150935 w 4384140"/>
                  <a:gd name="connsiteY7" fmla="*/ 8107592 h 8590988"/>
                  <a:gd name="connsiteX8" fmla="*/ 1885677 w 4384140"/>
                  <a:gd name="connsiteY8" fmla="*/ 7479560 h 8590988"/>
                  <a:gd name="connsiteX9" fmla="*/ 1752199 w 4384140"/>
                  <a:gd name="connsiteY9" fmla="*/ 7186400 h 8590988"/>
                  <a:gd name="connsiteX10" fmla="*/ 1678286 w 4384140"/>
                  <a:gd name="connsiteY10" fmla="*/ 6956328 h 8590988"/>
                  <a:gd name="connsiteX11" fmla="*/ 1536652 w 4384140"/>
                  <a:gd name="connsiteY11" fmla="*/ 6768228 h 8590988"/>
                  <a:gd name="connsiteX12" fmla="*/ 1573428 w 4384140"/>
                  <a:gd name="connsiteY12" fmla="*/ 6547078 h 8590988"/>
                  <a:gd name="connsiteX13" fmla="*/ 1933573 w 4384140"/>
                  <a:gd name="connsiteY13" fmla="*/ 6669273 h 8590988"/>
                  <a:gd name="connsiteX14" fmla="*/ 2108106 w 4384140"/>
                  <a:gd name="connsiteY14" fmla="*/ 6870591 h 8590988"/>
                  <a:gd name="connsiteX15" fmla="*/ 2599668 w 4384140"/>
                  <a:gd name="connsiteY15" fmla="*/ 7409298 h 8590988"/>
                  <a:gd name="connsiteX16" fmla="*/ 3353065 w 4384140"/>
                  <a:gd name="connsiteY16" fmla="*/ 7767208 h 8590988"/>
                  <a:gd name="connsiteX17" fmla="*/ 3026979 w 4384140"/>
                  <a:gd name="connsiteY17" fmla="*/ 7218352 h 8590988"/>
                  <a:gd name="connsiteX18" fmla="*/ 2756381 w 4384140"/>
                  <a:gd name="connsiteY18" fmla="*/ 6773729 h 8590988"/>
                  <a:gd name="connsiteX19" fmla="*/ 3901086 w 4384140"/>
                  <a:gd name="connsiteY19" fmla="*/ 6905644 h 8590988"/>
                  <a:gd name="connsiteX20" fmla="*/ 3279088 w 4384140"/>
                  <a:gd name="connsiteY20" fmla="*/ 6482242 h 8590988"/>
                  <a:gd name="connsiteX21" fmla="*/ 2304727 w 4384140"/>
                  <a:gd name="connsiteY21" fmla="*/ 6347561 h 8590988"/>
                  <a:gd name="connsiteX22" fmla="*/ 1666586 w 4384140"/>
                  <a:gd name="connsiteY22" fmla="*/ 6103647 h 8590988"/>
                  <a:gd name="connsiteX23" fmla="*/ 2763193 w 4384140"/>
                  <a:gd name="connsiteY23" fmla="*/ 6166762 h 8590988"/>
                  <a:gd name="connsiteX24" fmla="*/ 3407578 w 4384140"/>
                  <a:gd name="connsiteY24" fmla="*/ 6248858 h 8590988"/>
                  <a:gd name="connsiteX25" fmla="*/ 4188231 w 4384140"/>
                  <a:gd name="connsiteY25" fmla="*/ 6340182 h 8590988"/>
                  <a:gd name="connsiteX26" fmla="*/ 3547746 w 4384140"/>
                  <a:gd name="connsiteY26" fmla="*/ 5996107 h 8590988"/>
                  <a:gd name="connsiteX27" fmla="*/ 4383883 w 4384140"/>
                  <a:gd name="connsiteY27" fmla="*/ 5735056 h 8590988"/>
                  <a:gd name="connsiteX28" fmla="*/ 3630086 w 4384140"/>
                  <a:gd name="connsiteY28" fmla="*/ 5600756 h 8590988"/>
                  <a:gd name="connsiteX29" fmla="*/ 2623827 w 4384140"/>
                  <a:gd name="connsiteY29" fmla="*/ 5617654 h 8590988"/>
                  <a:gd name="connsiteX30" fmla="*/ 2049635 w 4384140"/>
                  <a:gd name="connsiteY30" fmla="*/ 5382903 h 8590988"/>
                  <a:gd name="connsiteX31" fmla="*/ 2845595 w 4384140"/>
                  <a:gd name="connsiteY31" fmla="*/ 5241225 h 8590988"/>
                  <a:gd name="connsiteX32" fmla="*/ 3252048 w 4384140"/>
                  <a:gd name="connsiteY32" fmla="*/ 5242469 h 8590988"/>
                  <a:gd name="connsiteX33" fmla="*/ 3511732 w 4384140"/>
                  <a:gd name="connsiteY33" fmla="*/ 5243390 h 8590988"/>
                  <a:gd name="connsiteX34" fmla="*/ 3949817 w 4384140"/>
                  <a:gd name="connsiteY34" fmla="*/ 5282400 h 8590988"/>
                  <a:gd name="connsiteX35" fmla="*/ 4235168 w 4384140"/>
                  <a:gd name="connsiteY35" fmla="*/ 5173284 h 8590988"/>
                  <a:gd name="connsiteX36" fmla="*/ 2002333 w 4384140"/>
                  <a:gd name="connsiteY36" fmla="*/ 4655670 h 8590988"/>
                  <a:gd name="connsiteX37" fmla="*/ 3608503 w 4384140"/>
                  <a:gd name="connsiteY37" fmla="*/ 4509682 h 8590988"/>
                  <a:gd name="connsiteX38" fmla="*/ 4142612 w 4384140"/>
                  <a:gd name="connsiteY38" fmla="*/ 4341007 h 8590988"/>
                  <a:gd name="connsiteX39" fmla="*/ 4149376 w 4384140"/>
                  <a:gd name="connsiteY39" fmla="*/ 4310189 h 8590988"/>
                  <a:gd name="connsiteX40" fmla="*/ 4155822 w 4384140"/>
                  <a:gd name="connsiteY40" fmla="*/ 4310165 h 8590988"/>
                  <a:gd name="connsiteX41" fmla="*/ 4152602 w 4384140"/>
                  <a:gd name="connsiteY41" fmla="*/ 4295495 h 8590988"/>
                  <a:gd name="connsiteX42" fmla="*/ 4155822 w 4384140"/>
                  <a:gd name="connsiteY42" fmla="*/ 4280825 h 8590988"/>
                  <a:gd name="connsiteX43" fmla="*/ 4149376 w 4384140"/>
                  <a:gd name="connsiteY43" fmla="*/ 4280800 h 8590988"/>
                  <a:gd name="connsiteX44" fmla="*/ 4142612 w 4384140"/>
                  <a:gd name="connsiteY44" fmla="*/ 4249983 h 8590988"/>
                  <a:gd name="connsiteX45" fmla="*/ 3608503 w 4384140"/>
                  <a:gd name="connsiteY45" fmla="*/ 4081308 h 8590988"/>
                  <a:gd name="connsiteX46" fmla="*/ 2107081 w 4384140"/>
                  <a:gd name="connsiteY46" fmla="*/ 3918015 h 8590988"/>
                  <a:gd name="connsiteX47" fmla="*/ 4235168 w 4384140"/>
                  <a:gd name="connsiteY47" fmla="*/ 3417706 h 8590988"/>
                  <a:gd name="connsiteX48" fmla="*/ 3949817 w 4384140"/>
                  <a:gd name="connsiteY48" fmla="*/ 3308590 h 8590988"/>
                  <a:gd name="connsiteX49" fmla="*/ 3511732 w 4384140"/>
                  <a:gd name="connsiteY49" fmla="*/ 3347600 h 8590988"/>
                  <a:gd name="connsiteX50" fmla="*/ 3252048 w 4384140"/>
                  <a:gd name="connsiteY50" fmla="*/ 3348521 h 8590988"/>
                  <a:gd name="connsiteX51" fmla="*/ 2845595 w 4384140"/>
                  <a:gd name="connsiteY51" fmla="*/ 3349764 h 8590988"/>
                  <a:gd name="connsiteX52" fmla="*/ 1944879 w 4384140"/>
                  <a:gd name="connsiteY52" fmla="*/ 3216743 h 8590988"/>
                  <a:gd name="connsiteX53" fmla="*/ 3052352 w 4384140"/>
                  <a:gd name="connsiteY53" fmla="*/ 2981988 h 8590988"/>
                  <a:gd name="connsiteX54" fmla="*/ 3630086 w 4384140"/>
                  <a:gd name="connsiteY54" fmla="*/ 2990233 h 8590988"/>
                  <a:gd name="connsiteX55" fmla="*/ 4383883 w 4384140"/>
                  <a:gd name="connsiteY55" fmla="*/ 2855933 h 8590988"/>
                  <a:gd name="connsiteX56" fmla="*/ 3547746 w 4384140"/>
                  <a:gd name="connsiteY56" fmla="*/ 2594882 h 8590988"/>
                  <a:gd name="connsiteX57" fmla="*/ 4188231 w 4384140"/>
                  <a:gd name="connsiteY57" fmla="*/ 2250807 h 8590988"/>
                  <a:gd name="connsiteX58" fmla="*/ 3407578 w 4384140"/>
                  <a:gd name="connsiteY58" fmla="*/ 2342131 h 8590988"/>
                  <a:gd name="connsiteX59" fmla="*/ 2763193 w 4384140"/>
                  <a:gd name="connsiteY59" fmla="*/ 2424228 h 8590988"/>
                  <a:gd name="connsiteX60" fmla="*/ 1857043 w 4384140"/>
                  <a:gd name="connsiteY60" fmla="*/ 2539253 h 8590988"/>
                  <a:gd name="connsiteX61" fmla="*/ 2304727 w 4384140"/>
                  <a:gd name="connsiteY61" fmla="*/ 2243428 h 8590988"/>
                  <a:gd name="connsiteX62" fmla="*/ 3279088 w 4384140"/>
                  <a:gd name="connsiteY62" fmla="*/ 2108747 h 8590988"/>
                  <a:gd name="connsiteX63" fmla="*/ 3901086 w 4384140"/>
                  <a:gd name="connsiteY63" fmla="*/ 1685345 h 8590988"/>
                  <a:gd name="connsiteX64" fmla="*/ 2756381 w 4384140"/>
                  <a:gd name="connsiteY64" fmla="*/ 1817260 h 8590988"/>
                  <a:gd name="connsiteX65" fmla="*/ 3026979 w 4384140"/>
                  <a:gd name="connsiteY65" fmla="*/ 1372637 h 8590988"/>
                  <a:gd name="connsiteX66" fmla="*/ 3353065 w 4384140"/>
                  <a:gd name="connsiteY66" fmla="*/ 823782 h 8590988"/>
                  <a:gd name="connsiteX67" fmla="*/ 2599668 w 4384140"/>
                  <a:gd name="connsiteY67" fmla="*/ 1181691 h 8590988"/>
                  <a:gd name="connsiteX68" fmla="*/ 2108106 w 4384140"/>
                  <a:gd name="connsiteY68" fmla="*/ 1720398 h 8590988"/>
                  <a:gd name="connsiteX69" fmla="*/ 1876440 w 4384140"/>
                  <a:gd name="connsiteY69" fmla="*/ 1939020 h 8590988"/>
                  <a:gd name="connsiteX70" fmla="*/ 1554380 w 4384140"/>
                  <a:gd name="connsiteY70" fmla="*/ 2173692 h 8590988"/>
                  <a:gd name="connsiteX71" fmla="*/ 1612835 w 4384140"/>
                  <a:gd name="connsiteY71" fmla="*/ 1831414 h 8590988"/>
                  <a:gd name="connsiteX72" fmla="*/ 1678286 w 4384140"/>
                  <a:gd name="connsiteY72" fmla="*/ 1634661 h 8590988"/>
                  <a:gd name="connsiteX73" fmla="*/ 1752199 w 4384140"/>
                  <a:gd name="connsiteY73" fmla="*/ 1404590 h 8590988"/>
                  <a:gd name="connsiteX74" fmla="*/ 1885677 w 4384140"/>
                  <a:gd name="connsiteY74" fmla="*/ 1111428 h 8590988"/>
                  <a:gd name="connsiteX75" fmla="*/ 2150935 w 4384140"/>
                  <a:gd name="connsiteY75" fmla="*/ 483397 h 8590988"/>
                  <a:gd name="connsiteX76" fmla="*/ 1470500 w 4384140"/>
                  <a:gd name="connsiteY76" fmla="*/ 1152504 h 8590988"/>
                  <a:gd name="connsiteX77" fmla="*/ 1318688 w 4384140"/>
                  <a:gd name="connsiteY77" fmla="*/ 215887 h 8590988"/>
                  <a:gd name="connsiteX78" fmla="*/ 1103572 w 4384140"/>
                  <a:gd name="connsiteY78" fmla="*/ 1094057 h 8590988"/>
                  <a:gd name="connsiteX79" fmla="*/ 1040364 w 4384140"/>
                  <a:gd name="connsiteY79" fmla="*/ 1503223 h 8590988"/>
                  <a:gd name="connsiteX80" fmla="*/ 862172 w 4384140"/>
                  <a:gd name="connsiteY80" fmla="*/ 1819102 h 8590988"/>
                  <a:gd name="connsiteX81" fmla="*/ 834414 w 4384140"/>
                  <a:gd name="connsiteY81" fmla="*/ 909797 h 8590988"/>
                  <a:gd name="connsiteX82" fmla="*/ 835104 w 4384140"/>
                  <a:gd name="connsiteY82" fmla="*/ 362 h 8590988"/>
                  <a:gd name="connsiteX83" fmla="*/ 344324 w 4384140"/>
                  <a:gd name="connsiteY83" fmla="*/ 1179841 h 8590988"/>
                  <a:gd name="connsiteX84" fmla="*/ 268691 w 4384140"/>
                  <a:gd name="connsiteY84" fmla="*/ 709197 h 8590988"/>
                  <a:gd name="connsiteX85" fmla="*/ 209031 w 4384140"/>
                  <a:gd name="connsiteY85" fmla="*/ 274923 h 8590988"/>
                  <a:gd name="connsiteX86" fmla="*/ 1699 w 4384140"/>
                  <a:gd name="connsiteY86" fmla="*/ 1220431 h 8590988"/>
                  <a:gd name="connsiteX87" fmla="*/ 0 w 4384140"/>
                  <a:gd name="connsiteY87" fmla="*/ 1872845 h 8590988"/>
                  <a:gd name="connsiteX88" fmla="*/ 3645 w 4384140"/>
                  <a:gd name="connsiteY88" fmla="*/ 3542235 h 8590988"/>
                  <a:gd name="connsiteX89" fmla="*/ 5301 w 4384140"/>
                  <a:gd name="connsiteY89" fmla="*/ 4266334 h 8590988"/>
                  <a:gd name="connsiteX90" fmla="*/ 5468 w 4384140"/>
                  <a:gd name="connsiteY90" fmla="*/ 4295495 h 8590988"/>
                  <a:gd name="connsiteX91" fmla="*/ 5301 w 4384140"/>
                  <a:gd name="connsiteY91" fmla="*/ 4324655 h 8590988"/>
                  <a:gd name="connsiteX92" fmla="*/ 3645 w 4384140"/>
                  <a:gd name="connsiteY92" fmla="*/ 5048755 h 8590988"/>
                  <a:gd name="connsiteX93" fmla="*/ 0 w 4384140"/>
                  <a:gd name="connsiteY93" fmla="*/ 6718145 h 8590988"/>
                  <a:gd name="connsiteX94" fmla="*/ 1699 w 4384140"/>
                  <a:gd name="connsiteY94" fmla="*/ 7370558 h 8590988"/>
                  <a:gd name="connsiteX95" fmla="*/ 209031 w 4384140"/>
                  <a:gd name="connsiteY95" fmla="*/ 8316066 h 8590988"/>
                  <a:gd name="connsiteX96" fmla="*/ 268691 w 4384140"/>
                  <a:gd name="connsiteY96" fmla="*/ 7881791 h 8590988"/>
                  <a:gd name="connsiteX97" fmla="*/ 344324 w 4384140"/>
                  <a:gd name="connsiteY97" fmla="*/ 7411148 h 8590988"/>
                  <a:gd name="connsiteX98" fmla="*/ 835104 w 4384140"/>
                  <a:gd name="connsiteY98" fmla="*/ 8590627 h 8590988"/>
                  <a:gd name="connsiteX0" fmla="*/ 835104 w 4384140"/>
                  <a:gd name="connsiteY0" fmla="*/ 8590627 h 8590988"/>
                  <a:gd name="connsiteX1" fmla="*/ 834414 w 4384140"/>
                  <a:gd name="connsiteY1" fmla="*/ 7681192 h 8590988"/>
                  <a:gd name="connsiteX2" fmla="*/ 862172 w 4384140"/>
                  <a:gd name="connsiteY2" fmla="*/ 6771887 h 8590988"/>
                  <a:gd name="connsiteX3" fmla="*/ 1040364 w 4384140"/>
                  <a:gd name="connsiteY3" fmla="*/ 7087765 h 8590988"/>
                  <a:gd name="connsiteX4" fmla="*/ 1103572 w 4384140"/>
                  <a:gd name="connsiteY4" fmla="*/ 7496932 h 8590988"/>
                  <a:gd name="connsiteX5" fmla="*/ 1318688 w 4384140"/>
                  <a:gd name="connsiteY5" fmla="*/ 8375102 h 8590988"/>
                  <a:gd name="connsiteX6" fmla="*/ 1470500 w 4384140"/>
                  <a:gd name="connsiteY6" fmla="*/ 7438485 h 8590988"/>
                  <a:gd name="connsiteX7" fmla="*/ 2150935 w 4384140"/>
                  <a:gd name="connsiteY7" fmla="*/ 8107592 h 8590988"/>
                  <a:gd name="connsiteX8" fmla="*/ 1885677 w 4384140"/>
                  <a:gd name="connsiteY8" fmla="*/ 7479560 h 8590988"/>
                  <a:gd name="connsiteX9" fmla="*/ 1752199 w 4384140"/>
                  <a:gd name="connsiteY9" fmla="*/ 7186400 h 8590988"/>
                  <a:gd name="connsiteX10" fmla="*/ 1678286 w 4384140"/>
                  <a:gd name="connsiteY10" fmla="*/ 6956328 h 8590988"/>
                  <a:gd name="connsiteX11" fmla="*/ 1536652 w 4384140"/>
                  <a:gd name="connsiteY11" fmla="*/ 6768228 h 8590988"/>
                  <a:gd name="connsiteX12" fmla="*/ 1573428 w 4384140"/>
                  <a:gd name="connsiteY12" fmla="*/ 6547078 h 8590988"/>
                  <a:gd name="connsiteX13" fmla="*/ 1933573 w 4384140"/>
                  <a:gd name="connsiteY13" fmla="*/ 6669273 h 8590988"/>
                  <a:gd name="connsiteX14" fmla="*/ 2108106 w 4384140"/>
                  <a:gd name="connsiteY14" fmla="*/ 6870591 h 8590988"/>
                  <a:gd name="connsiteX15" fmla="*/ 2599668 w 4384140"/>
                  <a:gd name="connsiteY15" fmla="*/ 7409298 h 8590988"/>
                  <a:gd name="connsiteX16" fmla="*/ 3353065 w 4384140"/>
                  <a:gd name="connsiteY16" fmla="*/ 7767208 h 8590988"/>
                  <a:gd name="connsiteX17" fmla="*/ 3026979 w 4384140"/>
                  <a:gd name="connsiteY17" fmla="*/ 7218352 h 8590988"/>
                  <a:gd name="connsiteX18" fmla="*/ 2756381 w 4384140"/>
                  <a:gd name="connsiteY18" fmla="*/ 6773729 h 8590988"/>
                  <a:gd name="connsiteX19" fmla="*/ 3901086 w 4384140"/>
                  <a:gd name="connsiteY19" fmla="*/ 6905644 h 8590988"/>
                  <a:gd name="connsiteX20" fmla="*/ 3279088 w 4384140"/>
                  <a:gd name="connsiteY20" fmla="*/ 6482242 h 8590988"/>
                  <a:gd name="connsiteX21" fmla="*/ 2304727 w 4384140"/>
                  <a:gd name="connsiteY21" fmla="*/ 6347561 h 8590988"/>
                  <a:gd name="connsiteX22" fmla="*/ 1666586 w 4384140"/>
                  <a:gd name="connsiteY22" fmla="*/ 6103647 h 8590988"/>
                  <a:gd name="connsiteX23" fmla="*/ 2763193 w 4384140"/>
                  <a:gd name="connsiteY23" fmla="*/ 6166762 h 8590988"/>
                  <a:gd name="connsiteX24" fmla="*/ 3407578 w 4384140"/>
                  <a:gd name="connsiteY24" fmla="*/ 6248858 h 8590988"/>
                  <a:gd name="connsiteX25" fmla="*/ 4188231 w 4384140"/>
                  <a:gd name="connsiteY25" fmla="*/ 6340182 h 8590988"/>
                  <a:gd name="connsiteX26" fmla="*/ 3547746 w 4384140"/>
                  <a:gd name="connsiteY26" fmla="*/ 5996107 h 8590988"/>
                  <a:gd name="connsiteX27" fmla="*/ 4383883 w 4384140"/>
                  <a:gd name="connsiteY27" fmla="*/ 5735056 h 8590988"/>
                  <a:gd name="connsiteX28" fmla="*/ 3630086 w 4384140"/>
                  <a:gd name="connsiteY28" fmla="*/ 5600756 h 8590988"/>
                  <a:gd name="connsiteX29" fmla="*/ 2623827 w 4384140"/>
                  <a:gd name="connsiteY29" fmla="*/ 5617654 h 8590988"/>
                  <a:gd name="connsiteX30" fmla="*/ 2049635 w 4384140"/>
                  <a:gd name="connsiteY30" fmla="*/ 5382903 h 8590988"/>
                  <a:gd name="connsiteX31" fmla="*/ 2845595 w 4384140"/>
                  <a:gd name="connsiteY31" fmla="*/ 5241225 h 8590988"/>
                  <a:gd name="connsiteX32" fmla="*/ 3252048 w 4384140"/>
                  <a:gd name="connsiteY32" fmla="*/ 5242469 h 8590988"/>
                  <a:gd name="connsiteX33" fmla="*/ 3511732 w 4384140"/>
                  <a:gd name="connsiteY33" fmla="*/ 5243390 h 8590988"/>
                  <a:gd name="connsiteX34" fmla="*/ 3949817 w 4384140"/>
                  <a:gd name="connsiteY34" fmla="*/ 5282400 h 8590988"/>
                  <a:gd name="connsiteX35" fmla="*/ 4235168 w 4384140"/>
                  <a:gd name="connsiteY35" fmla="*/ 5173284 h 8590988"/>
                  <a:gd name="connsiteX36" fmla="*/ 2002333 w 4384140"/>
                  <a:gd name="connsiteY36" fmla="*/ 4655670 h 8590988"/>
                  <a:gd name="connsiteX37" fmla="*/ 3608503 w 4384140"/>
                  <a:gd name="connsiteY37" fmla="*/ 4509682 h 8590988"/>
                  <a:gd name="connsiteX38" fmla="*/ 4142612 w 4384140"/>
                  <a:gd name="connsiteY38" fmla="*/ 4341007 h 8590988"/>
                  <a:gd name="connsiteX39" fmla="*/ 4149376 w 4384140"/>
                  <a:gd name="connsiteY39" fmla="*/ 4310189 h 8590988"/>
                  <a:gd name="connsiteX40" fmla="*/ 4155822 w 4384140"/>
                  <a:gd name="connsiteY40" fmla="*/ 4310165 h 8590988"/>
                  <a:gd name="connsiteX41" fmla="*/ 4152602 w 4384140"/>
                  <a:gd name="connsiteY41" fmla="*/ 4295495 h 8590988"/>
                  <a:gd name="connsiteX42" fmla="*/ 4155822 w 4384140"/>
                  <a:gd name="connsiteY42" fmla="*/ 4280825 h 8590988"/>
                  <a:gd name="connsiteX43" fmla="*/ 4149376 w 4384140"/>
                  <a:gd name="connsiteY43" fmla="*/ 4280800 h 8590988"/>
                  <a:gd name="connsiteX44" fmla="*/ 4142612 w 4384140"/>
                  <a:gd name="connsiteY44" fmla="*/ 4249983 h 8590988"/>
                  <a:gd name="connsiteX45" fmla="*/ 3608503 w 4384140"/>
                  <a:gd name="connsiteY45" fmla="*/ 4081308 h 8590988"/>
                  <a:gd name="connsiteX46" fmla="*/ 2107081 w 4384140"/>
                  <a:gd name="connsiteY46" fmla="*/ 3918015 h 8590988"/>
                  <a:gd name="connsiteX47" fmla="*/ 4235168 w 4384140"/>
                  <a:gd name="connsiteY47" fmla="*/ 3417706 h 8590988"/>
                  <a:gd name="connsiteX48" fmla="*/ 3949817 w 4384140"/>
                  <a:gd name="connsiteY48" fmla="*/ 3308590 h 8590988"/>
                  <a:gd name="connsiteX49" fmla="*/ 3511732 w 4384140"/>
                  <a:gd name="connsiteY49" fmla="*/ 3347600 h 8590988"/>
                  <a:gd name="connsiteX50" fmla="*/ 3252048 w 4384140"/>
                  <a:gd name="connsiteY50" fmla="*/ 3348521 h 8590988"/>
                  <a:gd name="connsiteX51" fmla="*/ 2845595 w 4384140"/>
                  <a:gd name="connsiteY51" fmla="*/ 3349764 h 8590988"/>
                  <a:gd name="connsiteX52" fmla="*/ 1944879 w 4384140"/>
                  <a:gd name="connsiteY52" fmla="*/ 3216743 h 8590988"/>
                  <a:gd name="connsiteX53" fmla="*/ 3052352 w 4384140"/>
                  <a:gd name="connsiteY53" fmla="*/ 2981988 h 8590988"/>
                  <a:gd name="connsiteX54" fmla="*/ 3630086 w 4384140"/>
                  <a:gd name="connsiteY54" fmla="*/ 2990233 h 8590988"/>
                  <a:gd name="connsiteX55" fmla="*/ 4383883 w 4384140"/>
                  <a:gd name="connsiteY55" fmla="*/ 2855933 h 8590988"/>
                  <a:gd name="connsiteX56" fmla="*/ 3547746 w 4384140"/>
                  <a:gd name="connsiteY56" fmla="*/ 2594882 h 8590988"/>
                  <a:gd name="connsiteX57" fmla="*/ 4188231 w 4384140"/>
                  <a:gd name="connsiteY57" fmla="*/ 2250807 h 8590988"/>
                  <a:gd name="connsiteX58" fmla="*/ 3407578 w 4384140"/>
                  <a:gd name="connsiteY58" fmla="*/ 2342131 h 8590988"/>
                  <a:gd name="connsiteX59" fmla="*/ 2763193 w 4384140"/>
                  <a:gd name="connsiteY59" fmla="*/ 2424228 h 8590988"/>
                  <a:gd name="connsiteX60" fmla="*/ 1857043 w 4384140"/>
                  <a:gd name="connsiteY60" fmla="*/ 2539253 h 8590988"/>
                  <a:gd name="connsiteX61" fmla="*/ 2304727 w 4384140"/>
                  <a:gd name="connsiteY61" fmla="*/ 2243428 h 8590988"/>
                  <a:gd name="connsiteX62" fmla="*/ 3279088 w 4384140"/>
                  <a:gd name="connsiteY62" fmla="*/ 2108747 h 8590988"/>
                  <a:gd name="connsiteX63" fmla="*/ 3901086 w 4384140"/>
                  <a:gd name="connsiteY63" fmla="*/ 1685345 h 8590988"/>
                  <a:gd name="connsiteX64" fmla="*/ 2756381 w 4384140"/>
                  <a:gd name="connsiteY64" fmla="*/ 1817260 h 8590988"/>
                  <a:gd name="connsiteX65" fmla="*/ 3026979 w 4384140"/>
                  <a:gd name="connsiteY65" fmla="*/ 1372637 h 8590988"/>
                  <a:gd name="connsiteX66" fmla="*/ 3353065 w 4384140"/>
                  <a:gd name="connsiteY66" fmla="*/ 823782 h 8590988"/>
                  <a:gd name="connsiteX67" fmla="*/ 2599668 w 4384140"/>
                  <a:gd name="connsiteY67" fmla="*/ 1181691 h 8590988"/>
                  <a:gd name="connsiteX68" fmla="*/ 2108106 w 4384140"/>
                  <a:gd name="connsiteY68" fmla="*/ 1720398 h 8590988"/>
                  <a:gd name="connsiteX69" fmla="*/ 1876440 w 4384140"/>
                  <a:gd name="connsiteY69" fmla="*/ 1939020 h 8590988"/>
                  <a:gd name="connsiteX70" fmla="*/ 1554380 w 4384140"/>
                  <a:gd name="connsiteY70" fmla="*/ 2173692 h 8590988"/>
                  <a:gd name="connsiteX71" fmla="*/ 1612835 w 4384140"/>
                  <a:gd name="connsiteY71" fmla="*/ 1831414 h 8590988"/>
                  <a:gd name="connsiteX72" fmla="*/ 1678286 w 4384140"/>
                  <a:gd name="connsiteY72" fmla="*/ 1634661 h 8590988"/>
                  <a:gd name="connsiteX73" fmla="*/ 1752199 w 4384140"/>
                  <a:gd name="connsiteY73" fmla="*/ 1404590 h 8590988"/>
                  <a:gd name="connsiteX74" fmla="*/ 1885677 w 4384140"/>
                  <a:gd name="connsiteY74" fmla="*/ 1111428 h 8590988"/>
                  <a:gd name="connsiteX75" fmla="*/ 2150935 w 4384140"/>
                  <a:gd name="connsiteY75" fmla="*/ 483397 h 8590988"/>
                  <a:gd name="connsiteX76" fmla="*/ 1470500 w 4384140"/>
                  <a:gd name="connsiteY76" fmla="*/ 1152504 h 8590988"/>
                  <a:gd name="connsiteX77" fmla="*/ 1318688 w 4384140"/>
                  <a:gd name="connsiteY77" fmla="*/ 215887 h 8590988"/>
                  <a:gd name="connsiteX78" fmla="*/ 1103572 w 4384140"/>
                  <a:gd name="connsiteY78" fmla="*/ 1094057 h 8590988"/>
                  <a:gd name="connsiteX79" fmla="*/ 1040364 w 4384140"/>
                  <a:gd name="connsiteY79" fmla="*/ 1503223 h 8590988"/>
                  <a:gd name="connsiteX80" fmla="*/ 862172 w 4384140"/>
                  <a:gd name="connsiteY80" fmla="*/ 1819102 h 8590988"/>
                  <a:gd name="connsiteX81" fmla="*/ 834414 w 4384140"/>
                  <a:gd name="connsiteY81" fmla="*/ 909797 h 8590988"/>
                  <a:gd name="connsiteX82" fmla="*/ 835104 w 4384140"/>
                  <a:gd name="connsiteY82" fmla="*/ 362 h 8590988"/>
                  <a:gd name="connsiteX83" fmla="*/ 344324 w 4384140"/>
                  <a:gd name="connsiteY83" fmla="*/ 1179841 h 8590988"/>
                  <a:gd name="connsiteX84" fmla="*/ 268691 w 4384140"/>
                  <a:gd name="connsiteY84" fmla="*/ 709197 h 8590988"/>
                  <a:gd name="connsiteX85" fmla="*/ 209031 w 4384140"/>
                  <a:gd name="connsiteY85" fmla="*/ 274923 h 8590988"/>
                  <a:gd name="connsiteX86" fmla="*/ 1699 w 4384140"/>
                  <a:gd name="connsiteY86" fmla="*/ 1220431 h 8590988"/>
                  <a:gd name="connsiteX87" fmla="*/ 0 w 4384140"/>
                  <a:gd name="connsiteY87" fmla="*/ 1872845 h 8590988"/>
                  <a:gd name="connsiteX88" fmla="*/ 3645 w 4384140"/>
                  <a:gd name="connsiteY88" fmla="*/ 3542235 h 8590988"/>
                  <a:gd name="connsiteX89" fmla="*/ 5301 w 4384140"/>
                  <a:gd name="connsiteY89" fmla="*/ 4266334 h 8590988"/>
                  <a:gd name="connsiteX90" fmla="*/ 5468 w 4384140"/>
                  <a:gd name="connsiteY90" fmla="*/ 4295495 h 8590988"/>
                  <a:gd name="connsiteX91" fmla="*/ 5301 w 4384140"/>
                  <a:gd name="connsiteY91" fmla="*/ 4324655 h 8590988"/>
                  <a:gd name="connsiteX92" fmla="*/ 3645 w 4384140"/>
                  <a:gd name="connsiteY92" fmla="*/ 5048755 h 8590988"/>
                  <a:gd name="connsiteX93" fmla="*/ 0 w 4384140"/>
                  <a:gd name="connsiteY93" fmla="*/ 6718145 h 8590988"/>
                  <a:gd name="connsiteX94" fmla="*/ 1699 w 4384140"/>
                  <a:gd name="connsiteY94" fmla="*/ 7370558 h 8590988"/>
                  <a:gd name="connsiteX95" fmla="*/ 209031 w 4384140"/>
                  <a:gd name="connsiteY95" fmla="*/ 8316066 h 8590988"/>
                  <a:gd name="connsiteX96" fmla="*/ 268691 w 4384140"/>
                  <a:gd name="connsiteY96" fmla="*/ 7881791 h 8590988"/>
                  <a:gd name="connsiteX97" fmla="*/ 344324 w 4384140"/>
                  <a:gd name="connsiteY97" fmla="*/ 7411148 h 8590988"/>
                  <a:gd name="connsiteX98" fmla="*/ 835104 w 4384140"/>
                  <a:gd name="connsiteY98" fmla="*/ 8590627 h 8590988"/>
                  <a:gd name="connsiteX0" fmla="*/ 835104 w 4384140"/>
                  <a:gd name="connsiteY0" fmla="*/ 8590627 h 8590988"/>
                  <a:gd name="connsiteX1" fmla="*/ 834414 w 4384140"/>
                  <a:gd name="connsiteY1" fmla="*/ 7681192 h 8590988"/>
                  <a:gd name="connsiteX2" fmla="*/ 862172 w 4384140"/>
                  <a:gd name="connsiteY2" fmla="*/ 6771887 h 8590988"/>
                  <a:gd name="connsiteX3" fmla="*/ 1040364 w 4384140"/>
                  <a:gd name="connsiteY3" fmla="*/ 7087765 h 8590988"/>
                  <a:gd name="connsiteX4" fmla="*/ 1103572 w 4384140"/>
                  <a:gd name="connsiteY4" fmla="*/ 7496932 h 8590988"/>
                  <a:gd name="connsiteX5" fmla="*/ 1318688 w 4384140"/>
                  <a:gd name="connsiteY5" fmla="*/ 8375102 h 8590988"/>
                  <a:gd name="connsiteX6" fmla="*/ 1470500 w 4384140"/>
                  <a:gd name="connsiteY6" fmla="*/ 7438485 h 8590988"/>
                  <a:gd name="connsiteX7" fmla="*/ 2150935 w 4384140"/>
                  <a:gd name="connsiteY7" fmla="*/ 8107592 h 8590988"/>
                  <a:gd name="connsiteX8" fmla="*/ 1885677 w 4384140"/>
                  <a:gd name="connsiteY8" fmla="*/ 7479560 h 8590988"/>
                  <a:gd name="connsiteX9" fmla="*/ 1752199 w 4384140"/>
                  <a:gd name="connsiteY9" fmla="*/ 7186400 h 8590988"/>
                  <a:gd name="connsiteX10" fmla="*/ 1678286 w 4384140"/>
                  <a:gd name="connsiteY10" fmla="*/ 6956328 h 8590988"/>
                  <a:gd name="connsiteX11" fmla="*/ 1536652 w 4384140"/>
                  <a:gd name="connsiteY11" fmla="*/ 6768228 h 8590988"/>
                  <a:gd name="connsiteX12" fmla="*/ 1573428 w 4384140"/>
                  <a:gd name="connsiteY12" fmla="*/ 6547078 h 8590988"/>
                  <a:gd name="connsiteX13" fmla="*/ 1933573 w 4384140"/>
                  <a:gd name="connsiteY13" fmla="*/ 6669273 h 8590988"/>
                  <a:gd name="connsiteX14" fmla="*/ 2108106 w 4384140"/>
                  <a:gd name="connsiteY14" fmla="*/ 6870591 h 8590988"/>
                  <a:gd name="connsiteX15" fmla="*/ 2599668 w 4384140"/>
                  <a:gd name="connsiteY15" fmla="*/ 7409298 h 8590988"/>
                  <a:gd name="connsiteX16" fmla="*/ 3353065 w 4384140"/>
                  <a:gd name="connsiteY16" fmla="*/ 7767208 h 8590988"/>
                  <a:gd name="connsiteX17" fmla="*/ 3026979 w 4384140"/>
                  <a:gd name="connsiteY17" fmla="*/ 7218352 h 8590988"/>
                  <a:gd name="connsiteX18" fmla="*/ 2756381 w 4384140"/>
                  <a:gd name="connsiteY18" fmla="*/ 6773729 h 8590988"/>
                  <a:gd name="connsiteX19" fmla="*/ 3901086 w 4384140"/>
                  <a:gd name="connsiteY19" fmla="*/ 6905644 h 8590988"/>
                  <a:gd name="connsiteX20" fmla="*/ 3279088 w 4384140"/>
                  <a:gd name="connsiteY20" fmla="*/ 6482242 h 8590988"/>
                  <a:gd name="connsiteX21" fmla="*/ 2304727 w 4384140"/>
                  <a:gd name="connsiteY21" fmla="*/ 6347561 h 8590988"/>
                  <a:gd name="connsiteX22" fmla="*/ 1666586 w 4384140"/>
                  <a:gd name="connsiteY22" fmla="*/ 6103647 h 8590988"/>
                  <a:gd name="connsiteX23" fmla="*/ 2763193 w 4384140"/>
                  <a:gd name="connsiteY23" fmla="*/ 6166762 h 8590988"/>
                  <a:gd name="connsiteX24" fmla="*/ 3407578 w 4384140"/>
                  <a:gd name="connsiteY24" fmla="*/ 6248858 h 8590988"/>
                  <a:gd name="connsiteX25" fmla="*/ 4188231 w 4384140"/>
                  <a:gd name="connsiteY25" fmla="*/ 6340182 h 8590988"/>
                  <a:gd name="connsiteX26" fmla="*/ 3547746 w 4384140"/>
                  <a:gd name="connsiteY26" fmla="*/ 5996107 h 8590988"/>
                  <a:gd name="connsiteX27" fmla="*/ 4383883 w 4384140"/>
                  <a:gd name="connsiteY27" fmla="*/ 5735056 h 8590988"/>
                  <a:gd name="connsiteX28" fmla="*/ 3630086 w 4384140"/>
                  <a:gd name="connsiteY28" fmla="*/ 5600756 h 8590988"/>
                  <a:gd name="connsiteX29" fmla="*/ 2623827 w 4384140"/>
                  <a:gd name="connsiteY29" fmla="*/ 5617654 h 8590988"/>
                  <a:gd name="connsiteX30" fmla="*/ 2049635 w 4384140"/>
                  <a:gd name="connsiteY30" fmla="*/ 5382903 h 8590988"/>
                  <a:gd name="connsiteX31" fmla="*/ 2845595 w 4384140"/>
                  <a:gd name="connsiteY31" fmla="*/ 5241225 h 8590988"/>
                  <a:gd name="connsiteX32" fmla="*/ 3252048 w 4384140"/>
                  <a:gd name="connsiteY32" fmla="*/ 5242469 h 8590988"/>
                  <a:gd name="connsiteX33" fmla="*/ 3511732 w 4384140"/>
                  <a:gd name="connsiteY33" fmla="*/ 5243390 h 8590988"/>
                  <a:gd name="connsiteX34" fmla="*/ 3949817 w 4384140"/>
                  <a:gd name="connsiteY34" fmla="*/ 5282400 h 8590988"/>
                  <a:gd name="connsiteX35" fmla="*/ 4235168 w 4384140"/>
                  <a:gd name="connsiteY35" fmla="*/ 5173284 h 8590988"/>
                  <a:gd name="connsiteX36" fmla="*/ 2002333 w 4384140"/>
                  <a:gd name="connsiteY36" fmla="*/ 4655670 h 8590988"/>
                  <a:gd name="connsiteX37" fmla="*/ 3608503 w 4384140"/>
                  <a:gd name="connsiteY37" fmla="*/ 4509682 h 8590988"/>
                  <a:gd name="connsiteX38" fmla="*/ 4142612 w 4384140"/>
                  <a:gd name="connsiteY38" fmla="*/ 4341007 h 8590988"/>
                  <a:gd name="connsiteX39" fmla="*/ 4149376 w 4384140"/>
                  <a:gd name="connsiteY39" fmla="*/ 4310189 h 8590988"/>
                  <a:gd name="connsiteX40" fmla="*/ 4155822 w 4384140"/>
                  <a:gd name="connsiteY40" fmla="*/ 4310165 h 8590988"/>
                  <a:gd name="connsiteX41" fmla="*/ 4152602 w 4384140"/>
                  <a:gd name="connsiteY41" fmla="*/ 4295495 h 8590988"/>
                  <a:gd name="connsiteX42" fmla="*/ 4155822 w 4384140"/>
                  <a:gd name="connsiteY42" fmla="*/ 4280825 h 8590988"/>
                  <a:gd name="connsiteX43" fmla="*/ 4149376 w 4384140"/>
                  <a:gd name="connsiteY43" fmla="*/ 4280800 h 8590988"/>
                  <a:gd name="connsiteX44" fmla="*/ 4142612 w 4384140"/>
                  <a:gd name="connsiteY44" fmla="*/ 4249983 h 8590988"/>
                  <a:gd name="connsiteX45" fmla="*/ 3608503 w 4384140"/>
                  <a:gd name="connsiteY45" fmla="*/ 4081308 h 8590988"/>
                  <a:gd name="connsiteX46" fmla="*/ 2107081 w 4384140"/>
                  <a:gd name="connsiteY46" fmla="*/ 3918015 h 8590988"/>
                  <a:gd name="connsiteX47" fmla="*/ 4235168 w 4384140"/>
                  <a:gd name="connsiteY47" fmla="*/ 3417706 h 8590988"/>
                  <a:gd name="connsiteX48" fmla="*/ 3949817 w 4384140"/>
                  <a:gd name="connsiteY48" fmla="*/ 3308590 h 8590988"/>
                  <a:gd name="connsiteX49" fmla="*/ 3511732 w 4384140"/>
                  <a:gd name="connsiteY49" fmla="*/ 3347600 h 8590988"/>
                  <a:gd name="connsiteX50" fmla="*/ 3252048 w 4384140"/>
                  <a:gd name="connsiteY50" fmla="*/ 3348521 h 8590988"/>
                  <a:gd name="connsiteX51" fmla="*/ 2845595 w 4384140"/>
                  <a:gd name="connsiteY51" fmla="*/ 3349764 h 8590988"/>
                  <a:gd name="connsiteX52" fmla="*/ 1944879 w 4384140"/>
                  <a:gd name="connsiteY52" fmla="*/ 3216743 h 8590988"/>
                  <a:gd name="connsiteX53" fmla="*/ 3052352 w 4384140"/>
                  <a:gd name="connsiteY53" fmla="*/ 2981988 h 8590988"/>
                  <a:gd name="connsiteX54" fmla="*/ 3630086 w 4384140"/>
                  <a:gd name="connsiteY54" fmla="*/ 2990233 h 8590988"/>
                  <a:gd name="connsiteX55" fmla="*/ 4383883 w 4384140"/>
                  <a:gd name="connsiteY55" fmla="*/ 2855933 h 8590988"/>
                  <a:gd name="connsiteX56" fmla="*/ 3547746 w 4384140"/>
                  <a:gd name="connsiteY56" fmla="*/ 2594882 h 8590988"/>
                  <a:gd name="connsiteX57" fmla="*/ 4188231 w 4384140"/>
                  <a:gd name="connsiteY57" fmla="*/ 2250807 h 8590988"/>
                  <a:gd name="connsiteX58" fmla="*/ 3407578 w 4384140"/>
                  <a:gd name="connsiteY58" fmla="*/ 2342131 h 8590988"/>
                  <a:gd name="connsiteX59" fmla="*/ 2763193 w 4384140"/>
                  <a:gd name="connsiteY59" fmla="*/ 2424228 h 8590988"/>
                  <a:gd name="connsiteX60" fmla="*/ 1857043 w 4384140"/>
                  <a:gd name="connsiteY60" fmla="*/ 2539253 h 8590988"/>
                  <a:gd name="connsiteX61" fmla="*/ 2304727 w 4384140"/>
                  <a:gd name="connsiteY61" fmla="*/ 2243428 h 8590988"/>
                  <a:gd name="connsiteX62" fmla="*/ 3279088 w 4384140"/>
                  <a:gd name="connsiteY62" fmla="*/ 2108747 h 8590988"/>
                  <a:gd name="connsiteX63" fmla="*/ 3901086 w 4384140"/>
                  <a:gd name="connsiteY63" fmla="*/ 1685345 h 8590988"/>
                  <a:gd name="connsiteX64" fmla="*/ 2756381 w 4384140"/>
                  <a:gd name="connsiteY64" fmla="*/ 1817260 h 8590988"/>
                  <a:gd name="connsiteX65" fmla="*/ 3026979 w 4384140"/>
                  <a:gd name="connsiteY65" fmla="*/ 1372637 h 8590988"/>
                  <a:gd name="connsiteX66" fmla="*/ 3353065 w 4384140"/>
                  <a:gd name="connsiteY66" fmla="*/ 823782 h 8590988"/>
                  <a:gd name="connsiteX67" fmla="*/ 2599668 w 4384140"/>
                  <a:gd name="connsiteY67" fmla="*/ 1181691 h 8590988"/>
                  <a:gd name="connsiteX68" fmla="*/ 2108106 w 4384140"/>
                  <a:gd name="connsiteY68" fmla="*/ 1720398 h 8590988"/>
                  <a:gd name="connsiteX69" fmla="*/ 1876440 w 4384140"/>
                  <a:gd name="connsiteY69" fmla="*/ 1939020 h 8590988"/>
                  <a:gd name="connsiteX70" fmla="*/ 1554380 w 4384140"/>
                  <a:gd name="connsiteY70" fmla="*/ 2173692 h 8590988"/>
                  <a:gd name="connsiteX71" fmla="*/ 1612835 w 4384140"/>
                  <a:gd name="connsiteY71" fmla="*/ 1831414 h 8590988"/>
                  <a:gd name="connsiteX72" fmla="*/ 1678286 w 4384140"/>
                  <a:gd name="connsiteY72" fmla="*/ 1634661 h 8590988"/>
                  <a:gd name="connsiteX73" fmla="*/ 1752199 w 4384140"/>
                  <a:gd name="connsiteY73" fmla="*/ 1404590 h 8590988"/>
                  <a:gd name="connsiteX74" fmla="*/ 1885677 w 4384140"/>
                  <a:gd name="connsiteY74" fmla="*/ 1111428 h 8590988"/>
                  <a:gd name="connsiteX75" fmla="*/ 2150935 w 4384140"/>
                  <a:gd name="connsiteY75" fmla="*/ 483397 h 8590988"/>
                  <a:gd name="connsiteX76" fmla="*/ 1470500 w 4384140"/>
                  <a:gd name="connsiteY76" fmla="*/ 1152504 h 8590988"/>
                  <a:gd name="connsiteX77" fmla="*/ 1318688 w 4384140"/>
                  <a:gd name="connsiteY77" fmla="*/ 215887 h 8590988"/>
                  <a:gd name="connsiteX78" fmla="*/ 1103572 w 4384140"/>
                  <a:gd name="connsiteY78" fmla="*/ 1094057 h 8590988"/>
                  <a:gd name="connsiteX79" fmla="*/ 1040364 w 4384140"/>
                  <a:gd name="connsiteY79" fmla="*/ 1503223 h 8590988"/>
                  <a:gd name="connsiteX80" fmla="*/ 862172 w 4384140"/>
                  <a:gd name="connsiteY80" fmla="*/ 1819102 h 8590988"/>
                  <a:gd name="connsiteX81" fmla="*/ 834414 w 4384140"/>
                  <a:gd name="connsiteY81" fmla="*/ 909797 h 8590988"/>
                  <a:gd name="connsiteX82" fmla="*/ 835104 w 4384140"/>
                  <a:gd name="connsiteY82" fmla="*/ 362 h 8590988"/>
                  <a:gd name="connsiteX83" fmla="*/ 344324 w 4384140"/>
                  <a:gd name="connsiteY83" fmla="*/ 1179841 h 8590988"/>
                  <a:gd name="connsiteX84" fmla="*/ 268691 w 4384140"/>
                  <a:gd name="connsiteY84" fmla="*/ 709197 h 8590988"/>
                  <a:gd name="connsiteX85" fmla="*/ 209031 w 4384140"/>
                  <a:gd name="connsiteY85" fmla="*/ 274923 h 8590988"/>
                  <a:gd name="connsiteX86" fmla="*/ 1699 w 4384140"/>
                  <a:gd name="connsiteY86" fmla="*/ 1220431 h 8590988"/>
                  <a:gd name="connsiteX87" fmla="*/ 0 w 4384140"/>
                  <a:gd name="connsiteY87" fmla="*/ 1872845 h 8590988"/>
                  <a:gd name="connsiteX88" fmla="*/ 3645 w 4384140"/>
                  <a:gd name="connsiteY88" fmla="*/ 3542235 h 8590988"/>
                  <a:gd name="connsiteX89" fmla="*/ 5301 w 4384140"/>
                  <a:gd name="connsiteY89" fmla="*/ 4266334 h 8590988"/>
                  <a:gd name="connsiteX90" fmla="*/ 5468 w 4384140"/>
                  <a:gd name="connsiteY90" fmla="*/ 4295495 h 8590988"/>
                  <a:gd name="connsiteX91" fmla="*/ 5301 w 4384140"/>
                  <a:gd name="connsiteY91" fmla="*/ 4324655 h 8590988"/>
                  <a:gd name="connsiteX92" fmla="*/ 3645 w 4384140"/>
                  <a:gd name="connsiteY92" fmla="*/ 5048755 h 8590988"/>
                  <a:gd name="connsiteX93" fmla="*/ 0 w 4384140"/>
                  <a:gd name="connsiteY93" fmla="*/ 6718145 h 8590988"/>
                  <a:gd name="connsiteX94" fmla="*/ 1699 w 4384140"/>
                  <a:gd name="connsiteY94" fmla="*/ 7370558 h 8590988"/>
                  <a:gd name="connsiteX95" fmla="*/ 209031 w 4384140"/>
                  <a:gd name="connsiteY95" fmla="*/ 8316066 h 8590988"/>
                  <a:gd name="connsiteX96" fmla="*/ 268691 w 4384140"/>
                  <a:gd name="connsiteY96" fmla="*/ 7881791 h 8590988"/>
                  <a:gd name="connsiteX97" fmla="*/ 344324 w 4384140"/>
                  <a:gd name="connsiteY97" fmla="*/ 7411148 h 8590988"/>
                  <a:gd name="connsiteX98" fmla="*/ 835104 w 4384140"/>
                  <a:gd name="connsiteY98" fmla="*/ 8590627 h 8590988"/>
                  <a:gd name="connsiteX0" fmla="*/ 835104 w 4384140"/>
                  <a:gd name="connsiteY0" fmla="*/ 8590627 h 8590988"/>
                  <a:gd name="connsiteX1" fmla="*/ 834414 w 4384140"/>
                  <a:gd name="connsiteY1" fmla="*/ 7681192 h 8590988"/>
                  <a:gd name="connsiteX2" fmla="*/ 862172 w 4384140"/>
                  <a:gd name="connsiteY2" fmla="*/ 6771887 h 8590988"/>
                  <a:gd name="connsiteX3" fmla="*/ 1040364 w 4384140"/>
                  <a:gd name="connsiteY3" fmla="*/ 7087765 h 8590988"/>
                  <a:gd name="connsiteX4" fmla="*/ 1103572 w 4384140"/>
                  <a:gd name="connsiteY4" fmla="*/ 7496932 h 8590988"/>
                  <a:gd name="connsiteX5" fmla="*/ 1318688 w 4384140"/>
                  <a:gd name="connsiteY5" fmla="*/ 8375102 h 8590988"/>
                  <a:gd name="connsiteX6" fmla="*/ 1470500 w 4384140"/>
                  <a:gd name="connsiteY6" fmla="*/ 7438485 h 8590988"/>
                  <a:gd name="connsiteX7" fmla="*/ 2150935 w 4384140"/>
                  <a:gd name="connsiteY7" fmla="*/ 8107592 h 8590988"/>
                  <a:gd name="connsiteX8" fmla="*/ 1885677 w 4384140"/>
                  <a:gd name="connsiteY8" fmla="*/ 7479560 h 8590988"/>
                  <a:gd name="connsiteX9" fmla="*/ 1752199 w 4384140"/>
                  <a:gd name="connsiteY9" fmla="*/ 7186400 h 8590988"/>
                  <a:gd name="connsiteX10" fmla="*/ 1678286 w 4384140"/>
                  <a:gd name="connsiteY10" fmla="*/ 6956328 h 8590988"/>
                  <a:gd name="connsiteX11" fmla="*/ 1536652 w 4384140"/>
                  <a:gd name="connsiteY11" fmla="*/ 6768228 h 8590988"/>
                  <a:gd name="connsiteX12" fmla="*/ 1573428 w 4384140"/>
                  <a:gd name="connsiteY12" fmla="*/ 6547078 h 8590988"/>
                  <a:gd name="connsiteX13" fmla="*/ 1933573 w 4384140"/>
                  <a:gd name="connsiteY13" fmla="*/ 6669273 h 8590988"/>
                  <a:gd name="connsiteX14" fmla="*/ 2108106 w 4384140"/>
                  <a:gd name="connsiteY14" fmla="*/ 6870591 h 8590988"/>
                  <a:gd name="connsiteX15" fmla="*/ 2599668 w 4384140"/>
                  <a:gd name="connsiteY15" fmla="*/ 7409298 h 8590988"/>
                  <a:gd name="connsiteX16" fmla="*/ 3353065 w 4384140"/>
                  <a:gd name="connsiteY16" fmla="*/ 7767208 h 8590988"/>
                  <a:gd name="connsiteX17" fmla="*/ 3026979 w 4384140"/>
                  <a:gd name="connsiteY17" fmla="*/ 7218352 h 8590988"/>
                  <a:gd name="connsiteX18" fmla="*/ 2756381 w 4384140"/>
                  <a:gd name="connsiteY18" fmla="*/ 6773729 h 8590988"/>
                  <a:gd name="connsiteX19" fmla="*/ 3901086 w 4384140"/>
                  <a:gd name="connsiteY19" fmla="*/ 6905644 h 8590988"/>
                  <a:gd name="connsiteX20" fmla="*/ 3279088 w 4384140"/>
                  <a:gd name="connsiteY20" fmla="*/ 6482242 h 8590988"/>
                  <a:gd name="connsiteX21" fmla="*/ 2304727 w 4384140"/>
                  <a:gd name="connsiteY21" fmla="*/ 6347561 h 8590988"/>
                  <a:gd name="connsiteX22" fmla="*/ 1666586 w 4384140"/>
                  <a:gd name="connsiteY22" fmla="*/ 6103647 h 8590988"/>
                  <a:gd name="connsiteX23" fmla="*/ 2763193 w 4384140"/>
                  <a:gd name="connsiteY23" fmla="*/ 6166762 h 8590988"/>
                  <a:gd name="connsiteX24" fmla="*/ 3407578 w 4384140"/>
                  <a:gd name="connsiteY24" fmla="*/ 6248858 h 8590988"/>
                  <a:gd name="connsiteX25" fmla="*/ 4188231 w 4384140"/>
                  <a:gd name="connsiteY25" fmla="*/ 6340182 h 8590988"/>
                  <a:gd name="connsiteX26" fmla="*/ 3547746 w 4384140"/>
                  <a:gd name="connsiteY26" fmla="*/ 5996107 h 8590988"/>
                  <a:gd name="connsiteX27" fmla="*/ 4383883 w 4384140"/>
                  <a:gd name="connsiteY27" fmla="*/ 5735056 h 8590988"/>
                  <a:gd name="connsiteX28" fmla="*/ 3630086 w 4384140"/>
                  <a:gd name="connsiteY28" fmla="*/ 5600756 h 8590988"/>
                  <a:gd name="connsiteX29" fmla="*/ 2623827 w 4384140"/>
                  <a:gd name="connsiteY29" fmla="*/ 5617654 h 8590988"/>
                  <a:gd name="connsiteX30" fmla="*/ 2049635 w 4384140"/>
                  <a:gd name="connsiteY30" fmla="*/ 5382903 h 8590988"/>
                  <a:gd name="connsiteX31" fmla="*/ 2845595 w 4384140"/>
                  <a:gd name="connsiteY31" fmla="*/ 5241225 h 8590988"/>
                  <a:gd name="connsiteX32" fmla="*/ 3252048 w 4384140"/>
                  <a:gd name="connsiteY32" fmla="*/ 5242469 h 8590988"/>
                  <a:gd name="connsiteX33" fmla="*/ 3511732 w 4384140"/>
                  <a:gd name="connsiteY33" fmla="*/ 5243390 h 8590988"/>
                  <a:gd name="connsiteX34" fmla="*/ 3949817 w 4384140"/>
                  <a:gd name="connsiteY34" fmla="*/ 5282400 h 8590988"/>
                  <a:gd name="connsiteX35" fmla="*/ 4235168 w 4384140"/>
                  <a:gd name="connsiteY35" fmla="*/ 5173284 h 8590988"/>
                  <a:gd name="connsiteX36" fmla="*/ 2002333 w 4384140"/>
                  <a:gd name="connsiteY36" fmla="*/ 4655670 h 8590988"/>
                  <a:gd name="connsiteX37" fmla="*/ 3608503 w 4384140"/>
                  <a:gd name="connsiteY37" fmla="*/ 4509682 h 8590988"/>
                  <a:gd name="connsiteX38" fmla="*/ 4142612 w 4384140"/>
                  <a:gd name="connsiteY38" fmla="*/ 4341007 h 8590988"/>
                  <a:gd name="connsiteX39" fmla="*/ 4149376 w 4384140"/>
                  <a:gd name="connsiteY39" fmla="*/ 4310189 h 8590988"/>
                  <a:gd name="connsiteX40" fmla="*/ 4155822 w 4384140"/>
                  <a:gd name="connsiteY40" fmla="*/ 4310165 h 8590988"/>
                  <a:gd name="connsiteX41" fmla="*/ 4152602 w 4384140"/>
                  <a:gd name="connsiteY41" fmla="*/ 4295495 h 8590988"/>
                  <a:gd name="connsiteX42" fmla="*/ 4155822 w 4384140"/>
                  <a:gd name="connsiteY42" fmla="*/ 4280825 h 8590988"/>
                  <a:gd name="connsiteX43" fmla="*/ 4149376 w 4384140"/>
                  <a:gd name="connsiteY43" fmla="*/ 4280800 h 8590988"/>
                  <a:gd name="connsiteX44" fmla="*/ 4142612 w 4384140"/>
                  <a:gd name="connsiteY44" fmla="*/ 4249983 h 8590988"/>
                  <a:gd name="connsiteX45" fmla="*/ 3608503 w 4384140"/>
                  <a:gd name="connsiteY45" fmla="*/ 4081308 h 8590988"/>
                  <a:gd name="connsiteX46" fmla="*/ 2107081 w 4384140"/>
                  <a:gd name="connsiteY46" fmla="*/ 3918015 h 8590988"/>
                  <a:gd name="connsiteX47" fmla="*/ 4235168 w 4384140"/>
                  <a:gd name="connsiteY47" fmla="*/ 3417706 h 8590988"/>
                  <a:gd name="connsiteX48" fmla="*/ 3949817 w 4384140"/>
                  <a:gd name="connsiteY48" fmla="*/ 3308590 h 8590988"/>
                  <a:gd name="connsiteX49" fmla="*/ 3511732 w 4384140"/>
                  <a:gd name="connsiteY49" fmla="*/ 3347600 h 8590988"/>
                  <a:gd name="connsiteX50" fmla="*/ 3252048 w 4384140"/>
                  <a:gd name="connsiteY50" fmla="*/ 3348521 h 8590988"/>
                  <a:gd name="connsiteX51" fmla="*/ 2845595 w 4384140"/>
                  <a:gd name="connsiteY51" fmla="*/ 3349764 h 8590988"/>
                  <a:gd name="connsiteX52" fmla="*/ 1944879 w 4384140"/>
                  <a:gd name="connsiteY52" fmla="*/ 3216743 h 8590988"/>
                  <a:gd name="connsiteX53" fmla="*/ 3052352 w 4384140"/>
                  <a:gd name="connsiteY53" fmla="*/ 2981988 h 8590988"/>
                  <a:gd name="connsiteX54" fmla="*/ 3630086 w 4384140"/>
                  <a:gd name="connsiteY54" fmla="*/ 2990233 h 8590988"/>
                  <a:gd name="connsiteX55" fmla="*/ 4383883 w 4384140"/>
                  <a:gd name="connsiteY55" fmla="*/ 2855933 h 8590988"/>
                  <a:gd name="connsiteX56" fmla="*/ 3547746 w 4384140"/>
                  <a:gd name="connsiteY56" fmla="*/ 2594882 h 8590988"/>
                  <a:gd name="connsiteX57" fmla="*/ 4188231 w 4384140"/>
                  <a:gd name="connsiteY57" fmla="*/ 2250807 h 8590988"/>
                  <a:gd name="connsiteX58" fmla="*/ 3407578 w 4384140"/>
                  <a:gd name="connsiteY58" fmla="*/ 2342131 h 8590988"/>
                  <a:gd name="connsiteX59" fmla="*/ 2763193 w 4384140"/>
                  <a:gd name="connsiteY59" fmla="*/ 2424228 h 8590988"/>
                  <a:gd name="connsiteX60" fmla="*/ 1857043 w 4384140"/>
                  <a:gd name="connsiteY60" fmla="*/ 2539253 h 8590988"/>
                  <a:gd name="connsiteX61" fmla="*/ 2304727 w 4384140"/>
                  <a:gd name="connsiteY61" fmla="*/ 2243428 h 8590988"/>
                  <a:gd name="connsiteX62" fmla="*/ 3279088 w 4384140"/>
                  <a:gd name="connsiteY62" fmla="*/ 2108747 h 8590988"/>
                  <a:gd name="connsiteX63" fmla="*/ 3901086 w 4384140"/>
                  <a:gd name="connsiteY63" fmla="*/ 1685345 h 8590988"/>
                  <a:gd name="connsiteX64" fmla="*/ 2756381 w 4384140"/>
                  <a:gd name="connsiteY64" fmla="*/ 1817260 h 8590988"/>
                  <a:gd name="connsiteX65" fmla="*/ 3026979 w 4384140"/>
                  <a:gd name="connsiteY65" fmla="*/ 1372637 h 8590988"/>
                  <a:gd name="connsiteX66" fmla="*/ 3353065 w 4384140"/>
                  <a:gd name="connsiteY66" fmla="*/ 823782 h 8590988"/>
                  <a:gd name="connsiteX67" fmla="*/ 2599668 w 4384140"/>
                  <a:gd name="connsiteY67" fmla="*/ 1181691 h 8590988"/>
                  <a:gd name="connsiteX68" fmla="*/ 2108106 w 4384140"/>
                  <a:gd name="connsiteY68" fmla="*/ 1720398 h 8590988"/>
                  <a:gd name="connsiteX69" fmla="*/ 1876440 w 4384140"/>
                  <a:gd name="connsiteY69" fmla="*/ 1939020 h 8590988"/>
                  <a:gd name="connsiteX70" fmla="*/ 1554380 w 4384140"/>
                  <a:gd name="connsiteY70" fmla="*/ 2173692 h 8590988"/>
                  <a:gd name="connsiteX71" fmla="*/ 1612835 w 4384140"/>
                  <a:gd name="connsiteY71" fmla="*/ 1831414 h 8590988"/>
                  <a:gd name="connsiteX72" fmla="*/ 1678286 w 4384140"/>
                  <a:gd name="connsiteY72" fmla="*/ 1634661 h 8590988"/>
                  <a:gd name="connsiteX73" fmla="*/ 1752199 w 4384140"/>
                  <a:gd name="connsiteY73" fmla="*/ 1404590 h 8590988"/>
                  <a:gd name="connsiteX74" fmla="*/ 1885677 w 4384140"/>
                  <a:gd name="connsiteY74" fmla="*/ 1111428 h 8590988"/>
                  <a:gd name="connsiteX75" fmla="*/ 2150935 w 4384140"/>
                  <a:gd name="connsiteY75" fmla="*/ 483397 h 8590988"/>
                  <a:gd name="connsiteX76" fmla="*/ 1470500 w 4384140"/>
                  <a:gd name="connsiteY76" fmla="*/ 1152504 h 8590988"/>
                  <a:gd name="connsiteX77" fmla="*/ 1318688 w 4384140"/>
                  <a:gd name="connsiteY77" fmla="*/ 215887 h 8590988"/>
                  <a:gd name="connsiteX78" fmla="*/ 1103572 w 4384140"/>
                  <a:gd name="connsiteY78" fmla="*/ 1094057 h 8590988"/>
                  <a:gd name="connsiteX79" fmla="*/ 1040364 w 4384140"/>
                  <a:gd name="connsiteY79" fmla="*/ 1503223 h 8590988"/>
                  <a:gd name="connsiteX80" fmla="*/ 862172 w 4384140"/>
                  <a:gd name="connsiteY80" fmla="*/ 1819102 h 8590988"/>
                  <a:gd name="connsiteX81" fmla="*/ 834414 w 4384140"/>
                  <a:gd name="connsiteY81" fmla="*/ 909797 h 8590988"/>
                  <a:gd name="connsiteX82" fmla="*/ 835104 w 4384140"/>
                  <a:gd name="connsiteY82" fmla="*/ 362 h 8590988"/>
                  <a:gd name="connsiteX83" fmla="*/ 344324 w 4384140"/>
                  <a:gd name="connsiteY83" fmla="*/ 1179841 h 8590988"/>
                  <a:gd name="connsiteX84" fmla="*/ 268691 w 4384140"/>
                  <a:gd name="connsiteY84" fmla="*/ 709197 h 8590988"/>
                  <a:gd name="connsiteX85" fmla="*/ 209031 w 4384140"/>
                  <a:gd name="connsiteY85" fmla="*/ 274923 h 8590988"/>
                  <a:gd name="connsiteX86" fmla="*/ 1699 w 4384140"/>
                  <a:gd name="connsiteY86" fmla="*/ 1220431 h 8590988"/>
                  <a:gd name="connsiteX87" fmla="*/ 0 w 4384140"/>
                  <a:gd name="connsiteY87" fmla="*/ 1872845 h 8590988"/>
                  <a:gd name="connsiteX88" fmla="*/ 3645 w 4384140"/>
                  <a:gd name="connsiteY88" fmla="*/ 3542235 h 8590988"/>
                  <a:gd name="connsiteX89" fmla="*/ 5301 w 4384140"/>
                  <a:gd name="connsiteY89" fmla="*/ 4266334 h 8590988"/>
                  <a:gd name="connsiteX90" fmla="*/ 5468 w 4384140"/>
                  <a:gd name="connsiteY90" fmla="*/ 4295495 h 8590988"/>
                  <a:gd name="connsiteX91" fmla="*/ 5301 w 4384140"/>
                  <a:gd name="connsiteY91" fmla="*/ 4324655 h 8590988"/>
                  <a:gd name="connsiteX92" fmla="*/ 3645 w 4384140"/>
                  <a:gd name="connsiteY92" fmla="*/ 5048755 h 8590988"/>
                  <a:gd name="connsiteX93" fmla="*/ 0 w 4384140"/>
                  <a:gd name="connsiteY93" fmla="*/ 6718145 h 8590988"/>
                  <a:gd name="connsiteX94" fmla="*/ 1699 w 4384140"/>
                  <a:gd name="connsiteY94" fmla="*/ 7370558 h 8590988"/>
                  <a:gd name="connsiteX95" fmla="*/ 209031 w 4384140"/>
                  <a:gd name="connsiteY95" fmla="*/ 8316066 h 8590988"/>
                  <a:gd name="connsiteX96" fmla="*/ 268691 w 4384140"/>
                  <a:gd name="connsiteY96" fmla="*/ 7881791 h 8590988"/>
                  <a:gd name="connsiteX97" fmla="*/ 344324 w 4384140"/>
                  <a:gd name="connsiteY97" fmla="*/ 7411148 h 8590988"/>
                  <a:gd name="connsiteX98" fmla="*/ 835104 w 4384140"/>
                  <a:gd name="connsiteY98" fmla="*/ 8590627 h 8590988"/>
                  <a:gd name="connsiteX0" fmla="*/ 835104 w 4384140"/>
                  <a:gd name="connsiteY0" fmla="*/ 8590627 h 8590988"/>
                  <a:gd name="connsiteX1" fmla="*/ 834414 w 4384140"/>
                  <a:gd name="connsiteY1" fmla="*/ 7681192 h 8590988"/>
                  <a:gd name="connsiteX2" fmla="*/ 862172 w 4384140"/>
                  <a:gd name="connsiteY2" fmla="*/ 6771887 h 8590988"/>
                  <a:gd name="connsiteX3" fmla="*/ 1040364 w 4384140"/>
                  <a:gd name="connsiteY3" fmla="*/ 7087765 h 8590988"/>
                  <a:gd name="connsiteX4" fmla="*/ 1103572 w 4384140"/>
                  <a:gd name="connsiteY4" fmla="*/ 7496932 h 8590988"/>
                  <a:gd name="connsiteX5" fmla="*/ 1318688 w 4384140"/>
                  <a:gd name="connsiteY5" fmla="*/ 8375102 h 8590988"/>
                  <a:gd name="connsiteX6" fmla="*/ 1470500 w 4384140"/>
                  <a:gd name="connsiteY6" fmla="*/ 7438485 h 8590988"/>
                  <a:gd name="connsiteX7" fmla="*/ 2150935 w 4384140"/>
                  <a:gd name="connsiteY7" fmla="*/ 8107592 h 8590988"/>
                  <a:gd name="connsiteX8" fmla="*/ 1885677 w 4384140"/>
                  <a:gd name="connsiteY8" fmla="*/ 7479560 h 8590988"/>
                  <a:gd name="connsiteX9" fmla="*/ 1752199 w 4384140"/>
                  <a:gd name="connsiteY9" fmla="*/ 7186400 h 8590988"/>
                  <a:gd name="connsiteX10" fmla="*/ 1678286 w 4384140"/>
                  <a:gd name="connsiteY10" fmla="*/ 6956328 h 8590988"/>
                  <a:gd name="connsiteX11" fmla="*/ 1536652 w 4384140"/>
                  <a:gd name="connsiteY11" fmla="*/ 6768228 h 8590988"/>
                  <a:gd name="connsiteX12" fmla="*/ 1573428 w 4384140"/>
                  <a:gd name="connsiteY12" fmla="*/ 6547078 h 8590988"/>
                  <a:gd name="connsiteX13" fmla="*/ 1933573 w 4384140"/>
                  <a:gd name="connsiteY13" fmla="*/ 6669273 h 8590988"/>
                  <a:gd name="connsiteX14" fmla="*/ 2108106 w 4384140"/>
                  <a:gd name="connsiteY14" fmla="*/ 6870591 h 8590988"/>
                  <a:gd name="connsiteX15" fmla="*/ 2599668 w 4384140"/>
                  <a:gd name="connsiteY15" fmla="*/ 7409298 h 8590988"/>
                  <a:gd name="connsiteX16" fmla="*/ 3353065 w 4384140"/>
                  <a:gd name="connsiteY16" fmla="*/ 7767208 h 8590988"/>
                  <a:gd name="connsiteX17" fmla="*/ 3026979 w 4384140"/>
                  <a:gd name="connsiteY17" fmla="*/ 7218352 h 8590988"/>
                  <a:gd name="connsiteX18" fmla="*/ 2756381 w 4384140"/>
                  <a:gd name="connsiteY18" fmla="*/ 6773729 h 8590988"/>
                  <a:gd name="connsiteX19" fmla="*/ 3901086 w 4384140"/>
                  <a:gd name="connsiteY19" fmla="*/ 6905644 h 8590988"/>
                  <a:gd name="connsiteX20" fmla="*/ 3279088 w 4384140"/>
                  <a:gd name="connsiteY20" fmla="*/ 6482242 h 8590988"/>
                  <a:gd name="connsiteX21" fmla="*/ 2304727 w 4384140"/>
                  <a:gd name="connsiteY21" fmla="*/ 6347561 h 8590988"/>
                  <a:gd name="connsiteX22" fmla="*/ 1666586 w 4384140"/>
                  <a:gd name="connsiteY22" fmla="*/ 6103647 h 8590988"/>
                  <a:gd name="connsiteX23" fmla="*/ 2763193 w 4384140"/>
                  <a:gd name="connsiteY23" fmla="*/ 6166762 h 8590988"/>
                  <a:gd name="connsiteX24" fmla="*/ 3407578 w 4384140"/>
                  <a:gd name="connsiteY24" fmla="*/ 6248858 h 8590988"/>
                  <a:gd name="connsiteX25" fmla="*/ 4188231 w 4384140"/>
                  <a:gd name="connsiteY25" fmla="*/ 6340182 h 8590988"/>
                  <a:gd name="connsiteX26" fmla="*/ 3547746 w 4384140"/>
                  <a:gd name="connsiteY26" fmla="*/ 5996107 h 8590988"/>
                  <a:gd name="connsiteX27" fmla="*/ 4383883 w 4384140"/>
                  <a:gd name="connsiteY27" fmla="*/ 5735056 h 8590988"/>
                  <a:gd name="connsiteX28" fmla="*/ 3630086 w 4384140"/>
                  <a:gd name="connsiteY28" fmla="*/ 5600756 h 8590988"/>
                  <a:gd name="connsiteX29" fmla="*/ 2623827 w 4384140"/>
                  <a:gd name="connsiteY29" fmla="*/ 5617654 h 8590988"/>
                  <a:gd name="connsiteX30" fmla="*/ 2049635 w 4384140"/>
                  <a:gd name="connsiteY30" fmla="*/ 5382903 h 8590988"/>
                  <a:gd name="connsiteX31" fmla="*/ 2845595 w 4384140"/>
                  <a:gd name="connsiteY31" fmla="*/ 5241225 h 8590988"/>
                  <a:gd name="connsiteX32" fmla="*/ 3252048 w 4384140"/>
                  <a:gd name="connsiteY32" fmla="*/ 5242469 h 8590988"/>
                  <a:gd name="connsiteX33" fmla="*/ 3511732 w 4384140"/>
                  <a:gd name="connsiteY33" fmla="*/ 5243390 h 8590988"/>
                  <a:gd name="connsiteX34" fmla="*/ 3949817 w 4384140"/>
                  <a:gd name="connsiteY34" fmla="*/ 5282400 h 8590988"/>
                  <a:gd name="connsiteX35" fmla="*/ 4235168 w 4384140"/>
                  <a:gd name="connsiteY35" fmla="*/ 5173284 h 8590988"/>
                  <a:gd name="connsiteX36" fmla="*/ 2002333 w 4384140"/>
                  <a:gd name="connsiteY36" fmla="*/ 4655670 h 8590988"/>
                  <a:gd name="connsiteX37" fmla="*/ 3608503 w 4384140"/>
                  <a:gd name="connsiteY37" fmla="*/ 4509682 h 8590988"/>
                  <a:gd name="connsiteX38" fmla="*/ 4142612 w 4384140"/>
                  <a:gd name="connsiteY38" fmla="*/ 4341007 h 8590988"/>
                  <a:gd name="connsiteX39" fmla="*/ 4149376 w 4384140"/>
                  <a:gd name="connsiteY39" fmla="*/ 4310189 h 8590988"/>
                  <a:gd name="connsiteX40" fmla="*/ 4155822 w 4384140"/>
                  <a:gd name="connsiteY40" fmla="*/ 4310165 h 8590988"/>
                  <a:gd name="connsiteX41" fmla="*/ 4152602 w 4384140"/>
                  <a:gd name="connsiteY41" fmla="*/ 4295495 h 8590988"/>
                  <a:gd name="connsiteX42" fmla="*/ 4155822 w 4384140"/>
                  <a:gd name="connsiteY42" fmla="*/ 4280825 h 8590988"/>
                  <a:gd name="connsiteX43" fmla="*/ 4149376 w 4384140"/>
                  <a:gd name="connsiteY43" fmla="*/ 4280800 h 8590988"/>
                  <a:gd name="connsiteX44" fmla="*/ 4142612 w 4384140"/>
                  <a:gd name="connsiteY44" fmla="*/ 4249983 h 8590988"/>
                  <a:gd name="connsiteX45" fmla="*/ 3608503 w 4384140"/>
                  <a:gd name="connsiteY45" fmla="*/ 4081308 h 8590988"/>
                  <a:gd name="connsiteX46" fmla="*/ 2107081 w 4384140"/>
                  <a:gd name="connsiteY46" fmla="*/ 3918015 h 8590988"/>
                  <a:gd name="connsiteX47" fmla="*/ 4235168 w 4384140"/>
                  <a:gd name="connsiteY47" fmla="*/ 3417706 h 8590988"/>
                  <a:gd name="connsiteX48" fmla="*/ 3949817 w 4384140"/>
                  <a:gd name="connsiteY48" fmla="*/ 3308590 h 8590988"/>
                  <a:gd name="connsiteX49" fmla="*/ 3511732 w 4384140"/>
                  <a:gd name="connsiteY49" fmla="*/ 3347600 h 8590988"/>
                  <a:gd name="connsiteX50" fmla="*/ 3252048 w 4384140"/>
                  <a:gd name="connsiteY50" fmla="*/ 3348521 h 8590988"/>
                  <a:gd name="connsiteX51" fmla="*/ 2845595 w 4384140"/>
                  <a:gd name="connsiteY51" fmla="*/ 3349764 h 8590988"/>
                  <a:gd name="connsiteX52" fmla="*/ 1944879 w 4384140"/>
                  <a:gd name="connsiteY52" fmla="*/ 3216743 h 8590988"/>
                  <a:gd name="connsiteX53" fmla="*/ 3052352 w 4384140"/>
                  <a:gd name="connsiteY53" fmla="*/ 2981988 h 8590988"/>
                  <a:gd name="connsiteX54" fmla="*/ 3630086 w 4384140"/>
                  <a:gd name="connsiteY54" fmla="*/ 2990233 h 8590988"/>
                  <a:gd name="connsiteX55" fmla="*/ 4383883 w 4384140"/>
                  <a:gd name="connsiteY55" fmla="*/ 2855933 h 8590988"/>
                  <a:gd name="connsiteX56" fmla="*/ 3547746 w 4384140"/>
                  <a:gd name="connsiteY56" fmla="*/ 2594882 h 8590988"/>
                  <a:gd name="connsiteX57" fmla="*/ 4188231 w 4384140"/>
                  <a:gd name="connsiteY57" fmla="*/ 2250807 h 8590988"/>
                  <a:gd name="connsiteX58" fmla="*/ 3407578 w 4384140"/>
                  <a:gd name="connsiteY58" fmla="*/ 2342131 h 8590988"/>
                  <a:gd name="connsiteX59" fmla="*/ 2763193 w 4384140"/>
                  <a:gd name="connsiteY59" fmla="*/ 2424228 h 8590988"/>
                  <a:gd name="connsiteX60" fmla="*/ 1857043 w 4384140"/>
                  <a:gd name="connsiteY60" fmla="*/ 2539253 h 8590988"/>
                  <a:gd name="connsiteX61" fmla="*/ 2304727 w 4384140"/>
                  <a:gd name="connsiteY61" fmla="*/ 2243428 h 8590988"/>
                  <a:gd name="connsiteX62" fmla="*/ 3279088 w 4384140"/>
                  <a:gd name="connsiteY62" fmla="*/ 2108747 h 8590988"/>
                  <a:gd name="connsiteX63" fmla="*/ 3901086 w 4384140"/>
                  <a:gd name="connsiteY63" fmla="*/ 1685345 h 8590988"/>
                  <a:gd name="connsiteX64" fmla="*/ 2756381 w 4384140"/>
                  <a:gd name="connsiteY64" fmla="*/ 1817260 h 8590988"/>
                  <a:gd name="connsiteX65" fmla="*/ 3026979 w 4384140"/>
                  <a:gd name="connsiteY65" fmla="*/ 1372637 h 8590988"/>
                  <a:gd name="connsiteX66" fmla="*/ 3353065 w 4384140"/>
                  <a:gd name="connsiteY66" fmla="*/ 823782 h 8590988"/>
                  <a:gd name="connsiteX67" fmla="*/ 2599668 w 4384140"/>
                  <a:gd name="connsiteY67" fmla="*/ 1181691 h 8590988"/>
                  <a:gd name="connsiteX68" fmla="*/ 2108106 w 4384140"/>
                  <a:gd name="connsiteY68" fmla="*/ 1720398 h 8590988"/>
                  <a:gd name="connsiteX69" fmla="*/ 1876440 w 4384140"/>
                  <a:gd name="connsiteY69" fmla="*/ 1939020 h 8590988"/>
                  <a:gd name="connsiteX70" fmla="*/ 1554380 w 4384140"/>
                  <a:gd name="connsiteY70" fmla="*/ 2173692 h 8590988"/>
                  <a:gd name="connsiteX71" fmla="*/ 1612835 w 4384140"/>
                  <a:gd name="connsiteY71" fmla="*/ 1831414 h 8590988"/>
                  <a:gd name="connsiteX72" fmla="*/ 1678286 w 4384140"/>
                  <a:gd name="connsiteY72" fmla="*/ 1634661 h 8590988"/>
                  <a:gd name="connsiteX73" fmla="*/ 1752199 w 4384140"/>
                  <a:gd name="connsiteY73" fmla="*/ 1404590 h 8590988"/>
                  <a:gd name="connsiteX74" fmla="*/ 1885677 w 4384140"/>
                  <a:gd name="connsiteY74" fmla="*/ 1111428 h 8590988"/>
                  <a:gd name="connsiteX75" fmla="*/ 2150935 w 4384140"/>
                  <a:gd name="connsiteY75" fmla="*/ 483397 h 8590988"/>
                  <a:gd name="connsiteX76" fmla="*/ 1470500 w 4384140"/>
                  <a:gd name="connsiteY76" fmla="*/ 1152504 h 8590988"/>
                  <a:gd name="connsiteX77" fmla="*/ 1318688 w 4384140"/>
                  <a:gd name="connsiteY77" fmla="*/ 215887 h 8590988"/>
                  <a:gd name="connsiteX78" fmla="*/ 1103572 w 4384140"/>
                  <a:gd name="connsiteY78" fmla="*/ 1094057 h 8590988"/>
                  <a:gd name="connsiteX79" fmla="*/ 1040364 w 4384140"/>
                  <a:gd name="connsiteY79" fmla="*/ 1503223 h 8590988"/>
                  <a:gd name="connsiteX80" fmla="*/ 862172 w 4384140"/>
                  <a:gd name="connsiteY80" fmla="*/ 1819102 h 8590988"/>
                  <a:gd name="connsiteX81" fmla="*/ 834414 w 4384140"/>
                  <a:gd name="connsiteY81" fmla="*/ 909797 h 8590988"/>
                  <a:gd name="connsiteX82" fmla="*/ 835104 w 4384140"/>
                  <a:gd name="connsiteY82" fmla="*/ 362 h 8590988"/>
                  <a:gd name="connsiteX83" fmla="*/ 344324 w 4384140"/>
                  <a:gd name="connsiteY83" fmla="*/ 1179841 h 8590988"/>
                  <a:gd name="connsiteX84" fmla="*/ 268691 w 4384140"/>
                  <a:gd name="connsiteY84" fmla="*/ 709197 h 8590988"/>
                  <a:gd name="connsiteX85" fmla="*/ 209031 w 4384140"/>
                  <a:gd name="connsiteY85" fmla="*/ 274923 h 8590988"/>
                  <a:gd name="connsiteX86" fmla="*/ 1699 w 4384140"/>
                  <a:gd name="connsiteY86" fmla="*/ 1220431 h 8590988"/>
                  <a:gd name="connsiteX87" fmla="*/ 0 w 4384140"/>
                  <a:gd name="connsiteY87" fmla="*/ 1872845 h 8590988"/>
                  <a:gd name="connsiteX88" fmla="*/ 3645 w 4384140"/>
                  <a:gd name="connsiteY88" fmla="*/ 3542235 h 8590988"/>
                  <a:gd name="connsiteX89" fmla="*/ 5301 w 4384140"/>
                  <a:gd name="connsiteY89" fmla="*/ 4266334 h 8590988"/>
                  <a:gd name="connsiteX90" fmla="*/ 5468 w 4384140"/>
                  <a:gd name="connsiteY90" fmla="*/ 4295495 h 8590988"/>
                  <a:gd name="connsiteX91" fmla="*/ 5301 w 4384140"/>
                  <a:gd name="connsiteY91" fmla="*/ 4324655 h 8590988"/>
                  <a:gd name="connsiteX92" fmla="*/ 3645 w 4384140"/>
                  <a:gd name="connsiteY92" fmla="*/ 5048755 h 8590988"/>
                  <a:gd name="connsiteX93" fmla="*/ 0 w 4384140"/>
                  <a:gd name="connsiteY93" fmla="*/ 6718145 h 8590988"/>
                  <a:gd name="connsiteX94" fmla="*/ 1699 w 4384140"/>
                  <a:gd name="connsiteY94" fmla="*/ 7370558 h 8590988"/>
                  <a:gd name="connsiteX95" fmla="*/ 209031 w 4384140"/>
                  <a:gd name="connsiteY95" fmla="*/ 8316066 h 8590988"/>
                  <a:gd name="connsiteX96" fmla="*/ 268691 w 4384140"/>
                  <a:gd name="connsiteY96" fmla="*/ 7881791 h 8590988"/>
                  <a:gd name="connsiteX97" fmla="*/ 344324 w 4384140"/>
                  <a:gd name="connsiteY97" fmla="*/ 7411148 h 8590988"/>
                  <a:gd name="connsiteX98" fmla="*/ 835104 w 4384140"/>
                  <a:gd name="connsiteY98" fmla="*/ 8590627 h 8590988"/>
                  <a:gd name="connsiteX0" fmla="*/ 835104 w 4384140"/>
                  <a:gd name="connsiteY0" fmla="*/ 8590627 h 8590988"/>
                  <a:gd name="connsiteX1" fmla="*/ 834414 w 4384140"/>
                  <a:gd name="connsiteY1" fmla="*/ 7681192 h 8590988"/>
                  <a:gd name="connsiteX2" fmla="*/ 862172 w 4384140"/>
                  <a:gd name="connsiteY2" fmla="*/ 6771887 h 8590988"/>
                  <a:gd name="connsiteX3" fmla="*/ 1040364 w 4384140"/>
                  <a:gd name="connsiteY3" fmla="*/ 7087765 h 8590988"/>
                  <a:gd name="connsiteX4" fmla="*/ 1103572 w 4384140"/>
                  <a:gd name="connsiteY4" fmla="*/ 7496932 h 8590988"/>
                  <a:gd name="connsiteX5" fmla="*/ 1318688 w 4384140"/>
                  <a:gd name="connsiteY5" fmla="*/ 8375102 h 8590988"/>
                  <a:gd name="connsiteX6" fmla="*/ 1470500 w 4384140"/>
                  <a:gd name="connsiteY6" fmla="*/ 7438485 h 8590988"/>
                  <a:gd name="connsiteX7" fmla="*/ 2150935 w 4384140"/>
                  <a:gd name="connsiteY7" fmla="*/ 8107592 h 8590988"/>
                  <a:gd name="connsiteX8" fmla="*/ 1885677 w 4384140"/>
                  <a:gd name="connsiteY8" fmla="*/ 7479560 h 8590988"/>
                  <a:gd name="connsiteX9" fmla="*/ 1752199 w 4384140"/>
                  <a:gd name="connsiteY9" fmla="*/ 7186400 h 8590988"/>
                  <a:gd name="connsiteX10" fmla="*/ 1678286 w 4384140"/>
                  <a:gd name="connsiteY10" fmla="*/ 6956328 h 8590988"/>
                  <a:gd name="connsiteX11" fmla="*/ 1536652 w 4384140"/>
                  <a:gd name="connsiteY11" fmla="*/ 6768228 h 8590988"/>
                  <a:gd name="connsiteX12" fmla="*/ 1573428 w 4384140"/>
                  <a:gd name="connsiteY12" fmla="*/ 6547078 h 8590988"/>
                  <a:gd name="connsiteX13" fmla="*/ 1933573 w 4384140"/>
                  <a:gd name="connsiteY13" fmla="*/ 6669273 h 8590988"/>
                  <a:gd name="connsiteX14" fmla="*/ 2108106 w 4384140"/>
                  <a:gd name="connsiteY14" fmla="*/ 6870591 h 8590988"/>
                  <a:gd name="connsiteX15" fmla="*/ 2599668 w 4384140"/>
                  <a:gd name="connsiteY15" fmla="*/ 7409298 h 8590988"/>
                  <a:gd name="connsiteX16" fmla="*/ 3353065 w 4384140"/>
                  <a:gd name="connsiteY16" fmla="*/ 7767208 h 8590988"/>
                  <a:gd name="connsiteX17" fmla="*/ 3026979 w 4384140"/>
                  <a:gd name="connsiteY17" fmla="*/ 7218352 h 8590988"/>
                  <a:gd name="connsiteX18" fmla="*/ 2756381 w 4384140"/>
                  <a:gd name="connsiteY18" fmla="*/ 6773729 h 8590988"/>
                  <a:gd name="connsiteX19" fmla="*/ 3901086 w 4384140"/>
                  <a:gd name="connsiteY19" fmla="*/ 6905644 h 8590988"/>
                  <a:gd name="connsiteX20" fmla="*/ 3279088 w 4384140"/>
                  <a:gd name="connsiteY20" fmla="*/ 6482242 h 8590988"/>
                  <a:gd name="connsiteX21" fmla="*/ 2304727 w 4384140"/>
                  <a:gd name="connsiteY21" fmla="*/ 6347561 h 8590988"/>
                  <a:gd name="connsiteX22" fmla="*/ 1666586 w 4384140"/>
                  <a:gd name="connsiteY22" fmla="*/ 6103647 h 8590988"/>
                  <a:gd name="connsiteX23" fmla="*/ 2763193 w 4384140"/>
                  <a:gd name="connsiteY23" fmla="*/ 6166762 h 8590988"/>
                  <a:gd name="connsiteX24" fmla="*/ 3407578 w 4384140"/>
                  <a:gd name="connsiteY24" fmla="*/ 6248858 h 8590988"/>
                  <a:gd name="connsiteX25" fmla="*/ 4188231 w 4384140"/>
                  <a:gd name="connsiteY25" fmla="*/ 6340182 h 8590988"/>
                  <a:gd name="connsiteX26" fmla="*/ 3547746 w 4384140"/>
                  <a:gd name="connsiteY26" fmla="*/ 5996107 h 8590988"/>
                  <a:gd name="connsiteX27" fmla="*/ 4383883 w 4384140"/>
                  <a:gd name="connsiteY27" fmla="*/ 5735056 h 8590988"/>
                  <a:gd name="connsiteX28" fmla="*/ 3630086 w 4384140"/>
                  <a:gd name="connsiteY28" fmla="*/ 5600756 h 8590988"/>
                  <a:gd name="connsiteX29" fmla="*/ 2623827 w 4384140"/>
                  <a:gd name="connsiteY29" fmla="*/ 5617654 h 8590988"/>
                  <a:gd name="connsiteX30" fmla="*/ 2049635 w 4384140"/>
                  <a:gd name="connsiteY30" fmla="*/ 5382903 h 8590988"/>
                  <a:gd name="connsiteX31" fmla="*/ 2845595 w 4384140"/>
                  <a:gd name="connsiteY31" fmla="*/ 5241225 h 8590988"/>
                  <a:gd name="connsiteX32" fmla="*/ 3252048 w 4384140"/>
                  <a:gd name="connsiteY32" fmla="*/ 5242469 h 8590988"/>
                  <a:gd name="connsiteX33" fmla="*/ 3511732 w 4384140"/>
                  <a:gd name="connsiteY33" fmla="*/ 5243390 h 8590988"/>
                  <a:gd name="connsiteX34" fmla="*/ 3949817 w 4384140"/>
                  <a:gd name="connsiteY34" fmla="*/ 5282400 h 8590988"/>
                  <a:gd name="connsiteX35" fmla="*/ 4235168 w 4384140"/>
                  <a:gd name="connsiteY35" fmla="*/ 5173284 h 8590988"/>
                  <a:gd name="connsiteX36" fmla="*/ 2002333 w 4384140"/>
                  <a:gd name="connsiteY36" fmla="*/ 4655670 h 8590988"/>
                  <a:gd name="connsiteX37" fmla="*/ 3608503 w 4384140"/>
                  <a:gd name="connsiteY37" fmla="*/ 4509682 h 8590988"/>
                  <a:gd name="connsiteX38" fmla="*/ 4142612 w 4384140"/>
                  <a:gd name="connsiteY38" fmla="*/ 4341007 h 8590988"/>
                  <a:gd name="connsiteX39" fmla="*/ 4149376 w 4384140"/>
                  <a:gd name="connsiteY39" fmla="*/ 4310189 h 8590988"/>
                  <a:gd name="connsiteX40" fmla="*/ 4155822 w 4384140"/>
                  <a:gd name="connsiteY40" fmla="*/ 4310165 h 8590988"/>
                  <a:gd name="connsiteX41" fmla="*/ 4152602 w 4384140"/>
                  <a:gd name="connsiteY41" fmla="*/ 4295495 h 8590988"/>
                  <a:gd name="connsiteX42" fmla="*/ 4155822 w 4384140"/>
                  <a:gd name="connsiteY42" fmla="*/ 4280825 h 8590988"/>
                  <a:gd name="connsiteX43" fmla="*/ 4149376 w 4384140"/>
                  <a:gd name="connsiteY43" fmla="*/ 4280800 h 8590988"/>
                  <a:gd name="connsiteX44" fmla="*/ 4142612 w 4384140"/>
                  <a:gd name="connsiteY44" fmla="*/ 4249983 h 8590988"/>
                  <a:gd name="connsiteX45" fmla="*/ 3608503 w 4384140"/>
                  <a:gd name="connsiteY45" fmla="*/ 4081308 h 8590988"/>
                  <a:gd name="connsiteX46" fmla="*/ 2107081 w 4384140"/>
                  <a:gd name="connsiteY46" fmla="*/ 3918015 h 8590988"/>
                  <a:gd name="connsiteX47" fmla="*/ 4235168 w 4384140"/>
                  <a:gd name="connsiteY47" fmla="*/ 3417706 h 8590988"/>
                  <a:gd name="connsiteX48" fmla="*/ 3949817 w 4384140"/>
                  <a:gd name="connsiteY48" fmla="*/ 3308590 h 8590988"/>
                  <a:gd name="connsiteX49" fmla="*/ 3511732 w 4384140"/>
                  <a:gd name="connsiteY49" fmla="*/ 3347600 h 8590988"/>
                  <a:gd name="connsiteX50" fmla="*/ 3252048 w 4384140"/>
                  <a:gd name="connsiteY50" fmla="*/ 3348521 h 8590988"/>
                  <a:gd name="connsiteX51" fmla="*/ 2845595 w 4384140"/>
                  <a:gd name="connsiteY51" fmla="*/ 3349764 h 8590988"/>
                  <a:gd name="connsiteX52" fmla="*/ 1944879 w 4384140"/>
                  <a:gd name="connsiteY52" fmla="*/ 3216743 h 8590988"/>
                  <a:gd name="connsiteX53" fmla="*/ 3052352 w 4384140"/>
                  <a:gd name="connsiteY53" fmla="*/ 2981988 h 8590988"/>
                  <a:gd name="connsiteX54" fmla="*/ 3630086 w 4384140"/>
                  <a:gd name="connsiteY54" fmla="*/ 2990233 h 8590988"/>
                  <a:gd name="connsiteX55" fmla="*/ 4383883 w 4384140"/>
                  <a:gd name="connsiteY55" fmla="*/ 2855933 h 8590988"/>
                  <a:gd name="connsiteX56" fmla="*/ 3547746 w 4384140"/>
                  <a:gd name="connsiteY56" fmla="*/ 2594882 h 8590988"/>
                  <a:gd name="connsiteX57" fmla="*/ 4188231 w 4384140"/>
                  <a:gd name="connsiteY57" fmla="*/ 2250807 h 8590988"/>
                  <a:gd name="connsiteX58" fmla="*/ 3407578 w 4384140"/>
                  <a:gd name="connsiteY58" fmla="*/ 2342131 h 8590988"/>
                  <a:gd name="connsiteX59" fmla="*/ 2763193 w 4384140"/>
                  <a:gd name="connsiteY59" fmla="*/ 2424228 h 8590988"/>
                  <a:gd name="connsiteX60" fmla="*/ 1857043 w 4384140"/>
                  <a:gd name="connsiteY60" fmla="*/ 2539253 h 8590988"/>
                  <a:gd name="connsiteX61" fmla="*/ 2304727 w 4384140"/>
                  <a:gd name="connsiteY61" fmla="*/ 2243428 h 8590988"/>
                  <a:gd name="connsiteX62" fmla="*/ 3279088 w 4384140"/>
                  <a:gd name="connsiteY62" fmla="*/ 2108747 h 8590988"/>
                  <a:gd name="connsiteX63" fmla="*/ 3901086 w 4384140"/>
                  <a:gd name="connsiteY63" fmla="*/ 1685345 h 8590988"/>
                  <a:gd name="connsiteX64" fmla="*/ 2756381 w 4384140"/>
                  <a:gd name="connsiteY64" fmla="*/ 1817260 h 8590988"/>
                  <a:gd name="connsiteX65" fmla="*/ 3026979 w 4384140"/>
                  <a:gd name="connsiteY65" fmla="*/ 1372637 h 8590988"/>
                  <a:gd name="connsiteX66" fmla="*/ 3353065 w 4384140"/>
                  <a:gd name="connsiteY66" fmla="*/ 823782 h 8590988"/>
                  <a:gd name="connsiteX67" fmla="*/ 2599668 w 4384140"/>
                  <a:gd name="connsiteY67" fmla="*/ 1181691 h 8590988"/>
                  <a:gd name="connsiteX68" fmla="*/ 2108106 w 4384140"/>
                  <a:gd name="connsiteY68" fmla="*/ 1720398 h 8590988"/>
                  <a:gd name="connsiteX69" fmla="*/ 1876440 w 4384140"/>
                  <a:gd name="connsiteY69" fmla="*/ 1939020 h 8590988"/>
                  <a:gd name="connsiteX70" fmla="*/ 1554380 w 4384140"/>
                  <a:gd name="connsiteY70" fmla="*/ 2173692 h 8590988"/>
                  <a:gd name="connsiteX71" fmla="*/ 1612835 w 4384140"/>
                  <a:gd name="connsiteY71" fmla="*/ 1831414 h 8590988"/>
                  <a:gd name="connsiteX72" fmla="*/ 1678286 w 4384140"/>
                  <a:gd name="connsiteY72" fmla="*/ 1634661 h 8590988"/>
                  <a:gd name="connsiteX73" fmla="*/ 1752199 w 4384140"/>
                  <a:gd name="connsiteY73" fmla="*/ 1404590 h 8590988"/>
                  <a:gd name="connsiteX74" fmla="*/ 1885677 w 4384140"/>
                  <a:gd name="connsiteY74" fmla="*/ 1111428 h 8590988"/>
                  <a:gd name="connsiteX75" fmla="*/ 2150935 w 4384140"/>
                  <a:gd name="connsiteY75" fmla="*/ 483397 h 8590988"/>
                  <a:gd name="connsiteX76" fmla="*/ 1470500 w 4384140"/>
                  <a:gd name="connsiteY76" fmla="*/ 1152504 h 8590988"/>
                  <a:gd name="connsiteX77" fmla="*/ 1318688 w 4384140"/>
                  <a:gd name="connsiteY77" fmla="*/ 215887 h 8590988"/>
                  <a:gd name="connsiteX78" fmla="*/ 1103572 w 4384140"/>
                  <a:gd name="connsiteY78" fmla="*/ 1094057 h 8590988"/>
                  <a:gd name="connsiteX79" fmla="*/ 1040364 w 4384140"/>
                  <a:gd name="connsiteY79" fmla="*/ 1503223 h 8590988"/>
                  <a:gd name="connsiteX80" fmla="*/ 862172 w 4384140"/>
                  <a:gd name="connsiteY80" fmla="*/ 1819102 h 8590988"/>
                  <a:gd name="connsiteX81" fmla="*/ 834414 w 4384140"/>
                  <a:gd name="connsiteY81" fmla="*/ 909797 h 8590988"/>
                  <a:gd name="connsiteX82" fmla="*/ 835104 w 4384140"/>
                  <a:gd name="connsiteY82" fmla="*/ 362 h 8590988"/>
                  <a:gd name="connsiteX83" fmla="*/ 344324 w 4384140"/>
                  <a:gd name="connsiteY83" fmla="*/ 1179841 h 8590988"/>
                  <a:gd name="connsiteX84" fmla="*/ 268691 w 4384140"/>
                  <a:gd name="connsiteY84" fmla="*/ 709197 h 8590988"/>
                  <a:gd name="connsiteX85" fmla="*/ 209031 w 4384140"/>
                  <a:gd name="connsiteY85" fmla="*/ 274923 h 8590988"/>
                  <a:gd name="connsiteX86" fmla="*/ 1699 w 4384140"/>
                  <a:gd name="connsiteY86" fmla="*/ 1220431 h 8590988"/>
                  <a:gd name="connsiteX87" fmla="*/ 0 w 4384140"/>
                  <a:gd name="connsiteY87" fmla="*/ 1872845 h 8590988"/>
                  <a:gd name="connsiteX88" fmla="*/ 3645 w 4384140"/>
                  <a:gd name="connsiteY88" fmla="*/ 3542235 h 8590988"/>
                  <a:gd name="connsiteX89" fmla="*/ 5301 w 4384140"/>
                  <a:gd name="connsiteY89" fmla="*/ 4266334 h 8590988"/>
                  <a:gd name="connsiteX90" fmla="*/ 5468 w 4384140"/>
                  <a:gd name="connsiteY90" fmla="*/ 4295495 h 8590988"/>
                  <a:gd name="connsiteX91" fmla="*/ 5301 w 4384140"/>
                  <a:gd name="connsiteY91" fmla="*/ 4324655 h 8590988"/>
                  <a:gd name="connsiteX92" fmla="*/ 3645 w 4384140"/>
                  <a:gd name="connsiteY92" fmla="*/ 5048755 h 8590988"/>
                  <a:gd name="connsiteX93" fmla="*/ 0 w 4384140"/>
                  <a:gd name="connsiteY93" fmla="*/ 6718145 h 8590988"/>
                  <a:gd name="connsiteX94" fmla="*/ 1699 w 4384140"/>
                  <a:gd name="connsiteY94" fmla="*/ 7370558 h 8590988"/>
                  <a:gd name="connsiteX95" fmla="*/ 209031 w 4384140"/>
                  <a:gd name="connsiteY95" fmla="*/ 8316066 h 8590988"/>
                  <a:gd name="connsiteX96" fmla="*/ 268691 w 4384140"/>
                  <a:gd name="connsiteY96" fmla="*/ 7881791 h 8590988"/>
                  <a:gd name="connsiteX97" fmla="*/ 344324 w 4384140"/>
                  <a:gd name="connsiteY97" fmla="*/ 7411148 h 8590988"/>
                  <a:gd name="connsiteX98" fmla="*/ 835104 w 4384140"/>
                  <a:gd name="connsiteY98" fmla="*/ 8590627 h 8590988"/>
                  <a:gd name="connsiteX0" fmla="*/ 835104 w 4384140"/>
                  <a:gd name="connsiteY0" fmla="*/ 8590627 h 8590988"/>
                  <a:gd name="connsiteX1" fmla="*/ 834414 w 4384140"/>
                  <a:gd name="connsiteY1" fmla="*/ 7681192 h 8590988"/>
                  <a:gd name="connsiteX2" fmla="*/ 862172 w 4384140"/>
                  <a:gd name="connsiteY2" fmla="*/ 6771887 h 8590988"/>
                  <a:gd name="connsiteX3" fmla="*/ 1040364 w 4384140"/>
                  <a:gd name="connsiteY3" fmla="*/ 7087765 h 8590988"/>
                  <a:gd name="connsiteX4" fmla="*/ 1103572 w 4384140"/>
                  <a:gd name="connsiteY4" fmla="*/ 7496932 h 8590988"/>
                  <a:gd name="connsiteX5" fmla="*/ 1318688 w 4384140"/>
                  <a:gd name="connsiteY5" fmla="*/ 8375102 h 8590988"/>
                  <a:gd name="connsiteX6" fmla="*/ 1470500 w 4384140"/>
                  <a:gd name="connsiteY6" fmla="*/ 7438485 h 8590988"/>
                  <a:gd name="connsiteX7" fmla="*/ 2150935 w 4384140"/>
                  <a:gd name="connsiteY7" fmla="*/ 8107592 h 8590988"/>
                  <a:gd name="connsiteX8" fmla="*/ 1885677 w 4384140"/>
                  <a:gd name="connsiteY8" fmla="*/ 7479560 h 8590988"/>
                  <a:gd name="connsiteX9" fmla="*/ 1752199 w 4384140"/>
                  <a:gd name="connsiteY9" fmla="*/ 7186400 h 8590988"/>
                  <a:gd name="connsiteX10" fmla="*/ 1678286 w 4384140"/>
                  <a:gd name="connsiteY10" fmla="*/ 6956328 h 8590988"/>
                  <a:gd name="connsiteX11" fmla="*/ 1536652 w 4384140"/>
                  <a:gd name="connsiteY11" fmla="*/ 6768228 h 8590988"/>
                  <a:gd name="connsiteX12" fmla="*/ 1573428 w 4384140"/>
                  <a:gd name="connsiteY12" fmla="*/ 6547078 h 8590988"/>
                  <a:gd name="connsiteX13" fmla="*/ 1933573 w 4384140"/>
                  <a:gd name="connsiteY13" fmla="*/ 6669273 h 8590988"/>
                  <a:gd name="connsiteX14" fmla="*/ 2108106 w 4384140"/>
                  <a:gd name="connsiteY14" fmla="*/ 6870591 h 8590988"/>
                  <a:gd name="connsiteX15" fmla="*/ 2599668 w 4384140"/>
                  <a:gd name="connsiteY15" fmla="*/ 7409298 h 8590988"/>
                  <a:gd name="connsiteX16" fmla="*/ 3353065 w 4384140"/>
                  <a:gd name="connsiteY16" fmla="*/ 7767208 h 8590988"/>
                  <a:gd name="connsiteX17" fmla="*/ 3026979 w 4384140"/>
                  <a:gd name="connsiteY17" fmla="*/ 7218352 h 8590988"/>
                  <a:gd name="connsiteX18" fmla="*/ 2756381 w 4384140"/>
                  <a:gd name="connsiteY18" fmla="*/ 6773729 h 8590988"/>
                  <a:gd name="connsiteX19" fmla="*/ 3901086 w 4384140"/>
                  <a:gd name="connsiteY19" fmla="*/ 6905644 h 8590988"/>
                  <a:gd name="connsiteX20" fmla="*/ 3279088 w 4384140"/>
                  <a:gd name="connsiteY20" fmla="*/ 6482242 h 8590988"/>
                  <a:gd name="connsiteX21" fmla="*/ 2304727 w 4384140"/>
                  <a:gd name="connsiteY21" fmla="*/ 6347561 h 8590988"/>
                  <a:gd name="connsiteX22" fmla="*/ 1666586 w 4384140"/>
                  <a:gd name="connsiteY22" fmla="*/ 6103647 h 8590988"/>
                  <a:gd name="connsiteX23" fmla="*/ 2763193 w 4384140"/>
                  <a:gd name="connsiteY23" fmla="*/ 6166762 h 8590988"/>
                  <a:gd name="connsiteX24" fmla="*/ 3407578 w 4384140"/>
                  <a:gd name="connsiteY24" fmla="*/ 6248858 h 8590988"/>
                  <a:gd name="connsiteX25" fmla="*/ 4188231 w 4384140"/>
                  <a:gd name="connsiteY25" fmla="*/ 6340182 h 8590988"/>
                  <a:gd name="connsiteX26" fmla="*/ 3547746 w 4384140"/>
                  <a:gd name="connsiteY26" fmla="*/ 5996107 h 8590988"/>
                  <a:gd name="connsiteX27" fmla="*/ 4383883 w 4384140"/>
                  <a:gd name="connsiteY27" fmla="*/ 5735056 h 8590988"/>
                  <a:gd name="connsiteX28" fmla="*/ 3630086 w 4384140"/>
                  <a:gd name="connsiteY28" fmla="*/ 5600756 h 8590988"/>
                  <a:gd name="connsiteX29" fmla="*/ 2623827 w 4384140"/>
                  <a:gd name="connsiteY29" fmla="*/ 5617654 h 8590988"/>
                  <a:gd name="connsiteX30" fmla="*/ 2049635 w 4384140"/>
                  <a:gd name="connsiteY30" fmla="*/ 5382903 h 8590988"/>
                  <a:gd name="connsiteX31" fmla="*/ 2845595 w 4384140"/>
                  <a:gd name="connsiteY31" fmla="*/ 5241225 h 8590988"/>
                  <a:gd name="connsiteX32" fmla="*/ 3252048 w 4384140"/>
                  <a:gd name="connsiteY32" fmla="*/ 5242469 h 8590988"/>
                  <a:gd name="connsiteX33" fmla="*/ 3511732 w 4384140"/>
                  <a:gd name="connsiteY33" fmla="*/ 5243390 h 8590988"/>
                  <a:gd name="connsiteX34" fmla="*/ 3949817 w 4384140"/>
                  <a:gd name="connsiteY34" fmla="*/ 5282400 h 8590988"/>
                  <a:gd name="connsiteX35" fmla="*/ 4235168 w 4384140"/>
                  <a:gd name="connsiteY35" fmla="*/ 5173284 h 8590988"/>
                  <a:gd name="connsiteX36" fmla="*/ 2002333 w 4384140"/>
                  <a:gd name="connsiteY36" fmla="*/ 4655670 h 8590988"/>
                  <a:gd name="connsiteX37" fmla="*/ 3608503 w 4384140"/>
                  <a:gd name="connsiteY37" fmla="*/ 4509682 h 8590988"/>
                  <a:gd name="connsiteX38" fmla="*/ 4142612 w 4384140"/>
                  <a:gd name="connsiteY38" fmla="*/ 4341007 h 8590988"/>
                  <a:gd name="connsiteX39" fmla="*/ 4149376 w 4384140"/>
                  <a:gd name="connsiteY39" fmla="*/ 4310189 h 8590988"/>
                  <a:gd name="connsiteX40" fmla="*/ 4155822 w 4384140"/>
                  <a:gd name="connsiteY40" fmla="*/ 4310165 h 8590988"/>
                  <a:gd name="connsiteX41" fmla="*/ 4152602 w 4384140"/>
                  <a:gd name="connsiteY41" fmla="*/ 4295495 h 8590988"/>
                  <a:gd name="connsiteX42" fmla="*/ 4155822 w 4384140"/>
                  <a:gd name="connsiteY42" fmla="*/ 4280825 h 8590988"/>
                  <a:gd name="connsiteX43" fmla="*/ 4149376 w 4384140"/>
                  <a:gd name="connsiteY43" fmla="*/ 4280800 h 8590988"/>
                  <a:gd name="connsiteX44" fmla="*/ 4142612 w 4384140"/>
                  <a:gd name="connsiteY44" fmla="*/ 4249983 h 8590988"/>
                  <a:gd name="connsiteX45" fmla="*/ 3608503 w 4384140"/>
                  <a:gd name="connsiteY45" fmla="*/ 4081308 h 8590988"/>
                  <a:gd name="connsiteX46" fmla="*/ 2107081 w 4384140"/>
                  <a:gd name="connsiteY46" fmla="*/ 3918015 h 8590988"/>
                  <a:gd name="connsiteX47" fmla="*/ 4235168 w 4384140"/>
                  <a:gd name="connsiteY47" fmla="*/ 3417706 h 8590988"/>
                  <a:gd name="connsiteX48" fmla="*/ 3949817 w 4384140"/>
                  <a:gd name="connsiteY48" fmla="*/ 3308590 h 8590988"/>
                  <a:gd name="connsiteX49" fmla="*/ 3511732 w 4384140"/>
                  <a:gd name="connsiteY49" fmla="*/ 3347600 h 8590988"/>
                  <a:gd name="connsiteX50" fmla="*/ 3252048 w 4384140"/>
                  <a:gd name="connsiteY50" fmla="*/ 3348521 h 8590988"/>
                  <a:gd name="connsiteX51" fmla="*/ 2845595 w 4384140"/>
                  <a:gd name="connsiteY51" fmla="*/ 3349764 h 8590988"/>
                  <a:gd name="connsiteX52" fmla="*/ 1944879 w 4384140"/>
                  <a:gd name="connsiteY52" fmla="*/ 3216743 h 8590988"/>
                  <a:gd name="connsiteX53" fmla="*/ 3052352 w 4384140"/>
                  <a:gd name="connsiteY53" fmla="*/ 2981988 h 8590988"/>
                  <a:gd name="connsiteX54" fmla="*/ 3630086 w 4384140"/>
                  <a:gd name="connsiteY54" fmla="*/ 2990233 h 8590988"/>
                  <a:gd name="connsiteX55" fmla="*/ 4383883 w 4384140"/>
                  <a:gd name="connsiteY55" fmla="*/ 2855933 h 8590988"/>
                  <a:gd name="connsiteX56" fmla="*/ 3547746 w 4384140"/>
                  <a:gd name="connsiteY56" fmla="*/ 2594882 h 8590988"/>
                  <a:gd name="connsiteX57" fmla="*/ 4188231 w 4384140"/>
                  <a:gd name="connsiteY57" fmla="*/ 2250807 h 8590988"/>
                  <a:gd name="connsiteX58" fmla="*/ 3407578 w 4384140"/>
                  <a:gd name="connsiteY58" fmla="*/ 2342131 h 8590988"/>
                  <a:gd name="connsiteX59" fmla="*/ 2763193 w 4384140"/>
                  <a:gd name="connsiteY59" fmla="*/ 2424228 h 8590988"/>
                  <a:gd name="connsiteX60" fmla="*/ 1857043 w 4384140"/>
                  <a:gd name="connsiteY60" fmla="*/ 2539253 h 8590988"/>
                  <a:gd name="connsiteX61" fmla="*/ 2304727 w 4384140"/>
                  <a:gd name="connsiteY61" fmla="*/ 2243428 h 8590988"/>
                  <a:gd name="connsiteX62" fmla="*/ 3279088 w 4384140"/>
                  <a:gd name="connsiteY62" fmla="*/ 2108747 h 8590988"/>
                  <a:gd name="connsiteX63" fmla="*/ 3901086 w 4384140"/>
                  <a:gd name="connsiteY63" fmla="*/ 1685345 h 8590988"/>
                  <a:gd name="connsiteX64" fmla="*/ 2756381 w 4384140"/>
                  <a:gd name="connsiteY64" fmla="*/ 1817260 h 8590988"/>
                  <a:gd name="connsiteX65" fmla="*/ 3026979 w 4384140"/>
                  <a:gd name="connsiteY65" fmla="*/ 1372637 h 8590988"/>
                  <a:gd name="connsiteX66" fmla="*/ 3353065 w 4384140"/>
                  <a:gd name="connsiteY66" fmla="*/ 823782 h 8590988"/>
                  <a:gd name="connsiteX67" fmla="*/ 2599668 w 4384140"/>
                  <a:gd name="connsiteY67" fmla="*/ 1181691 h 8590988"/>
                  <a:gd name="connsiteX68" fmla="*/ 2108106 w 4384140"/>
                  <a:gd name="connsiteY68" fmla="*/ 1720398 h 8590988"/>
                  <a:gd name="connsiteX69" fmla="*/ 1876440 w 4384140"/>
                  <a:gd name="connsiteY69" fmla="*/ 1939020 h 8590988"/>
                  <a:gd name="connsiteX70" fmla="*/ 1554380 w 4384140"/>
                  <a:gd name="connsiteY70" fmla="*/ 2173692 h 8590988"/>
                  <a:gd name="connsiteX71" fmla="*/ 1612835 w 4384140"/>
                  <a:gd name="connsiteY71" fmla="*/ 1831414 h 8590988"/>
                  <a:gd name="connsiteX72" fmla="*/ 1678286 w 4384140"/>
                  <a:gd name="connsiteY72" fmla="*/ 1634661 h 8590988"/>
                  <a:gd name="connsiteX73" fmla="*/ 1752199 w 4384140"/>
                  <a:gd name="connsiteY73" fmla="*/ 1404590 h 8590988"/>
                  <a:gd name="connsiteX74" fmla="*/ 1885677 w 4384140"/>
                  <a:gd name="connsiteY74" fmla="*/ 1111428 h 8590988"/>
                  <a:gd name="connsiteX75" fmla="*/ 2150935 w 4384140"/>
                  <a:gd name="connsiteY75" fmla="*/ 483397 h 8590988"/>
                  <a:gd name="connsiteX76" fmla="*/ 1470500 w 4384140"/>
                  <a:gd name="connsiteY76" fmla="*/ 1152504 h 8590988"/>
                  <a:gd name="connsiteX77" fmla="*/ 1318688 w 4384140"/>
                  <a:gd name="connsiteY77" fmla="*/ 215887 h 8590988"/>
                  <a:gd name="connsiteX78" fmla="*/ 1103572 w 4384140"/>
                  <a:gd name="connsiteY78" fmla="*/ 1094057 h 8590988"/>
                  <a:gd name="connsiteX79" fmla="*/ 1040364 w 4384140"/>
                  <a:gd name="connsiteY79" fmla="*/ 1503223 h 8590988"/>
                  <a:gd name="connsiteX80" fmla="*/ 862172 w 4384140"/>
                  <a:gd name="connsiteY80" fmla="*/ 1819102 h 8590988"/>
                  <a:gd name="connsiteX81" fmla="*/ 834414 w 4384140"/>
                  <a:gd name="connsiteY81" fmla="*/ 909797 h 8590988"/>
                  <a:gd name="connsiteX82" fmla="*/ 835104 w 4384140"/>
                  <a:gd name="connsiteY82" fmla="*/ 362 h 8590988"/>
                  <a:gd name="connsiteX83" fmla="*/ 344324 w 4384140"/>
                  <a:gd name="connsiteY83" fmla="*/ 1179841 h 8590988"/>
                  <a:gd name="connsiteX84" fmla="*/ 268691 w 4384140"/>
                  <a:gd name="connsiteY84" fmla="*/ 709197 h 8590988"/>
                  <a:gd name="connsiteX85" fmla="*/ 209031 w 4384140"/>
                  <a:gd name="connsiteY85" fmla="*/ 274923 h 8590988"/>
                  <a:gd name="connsiteX86" fmla="*/ 1699 w 4384140"/>
                  <a:gd name="connsiteY86" fmla="*/ 1220431 h 8590988"/>
                  <a:gd name="connsiteX87" fmla="*/ 0 w 4384140"/>
                  <a:gd name="connsiteY87" fmla="*/ 1872845 h 8590988"/>
                  <a:gd name="connsiteX88" fmla="*/ 3645 w 4384140"/>
                  <a:gd name="connsiteY88" fmla="*/ 3542235 h 8590988"/>
                  <a:gd name="connsiteX89" fmla="*/ 5301 w 4384140"/>
                  <a:gd name="connsiteY89" fmla="*/ 4266334 h 8590988"/>
                  <a:gd name="connsiteX90" fmla="*/ 5468 w 4384140"/>
                  <a:gd name="connsiteY90" fmla="*/ 4295495 h 8590988"/>
                  <a:gd name="connsiteX91" fmla="*/ 5301 w 4384140"/>
                  <a:gd name="connsiteY91" fmla="*/ 4324655 h 8590988"/>
                  <a:gd name="connsiteX92" fmla="*/ 3645 w 4384140"/>
                  <a:gd name="connsiteY92" fmla="*/ 5048755 h 8590988"/>
                  <a:gd name="connsiteX93" fmla="*/ 0 w 4384140"/>
                  <a:gd name="connsiteY93" fmla="*/ 6718145 h 8590988"/>
                  <a:gd name="connsiteX94" fmla="*/ 1699 w 4384140"/>
                  <a:gd name="connsiteY94" fmla="*/ 7370558 h 8590988"/>
                  <a:gd name="connsiteX95" fmla="*/ 209031 w 4384140"/>
                  <a:gd name="connsiteY95" fmla="*/ 8316066 h 8590988"/>
                  <a:gd name="connsiteX96" fmla="*/ 268691 w 4384140"/>
                  <a:gd name="connsiteY96" fmla="*/ 7881791 h 8590988"/>
                  <a:gd name="connsiteX97" fmla="*/ 344324 w 4384140"/>
                  <a:gd name="connsiteY97" fmla="*/ 7411148 h 8590988"/>
                  <a:gd name="connsiteX98" fmla="*/ 835104 w 4384140"/>
                  <a:gd name="connsiteY98" fmla="*/ 8590627 h 8590988"/>
                  <a:gd name="connsiteX0" fmla="*/ 835104 w 4384140"/>
                  <a:gd name="connsiteY0" fmla="*/ 8590627 h 8590988"/>
                  <a:gd name="connsiteX1" fmla="*/ 834414 w 4384140"/>
                  <a:gd name="connsiteY1" fmla="*/ 7681192 h 8590988"/>
                  <a:gd name="connsiteX2" fmla="*/ 862172 w 4384140"/>
                  <a:gd name="connsiteY2" fmla="*/ 6771887 h 8590988"/>
                  <a:gd name="connsiteX3" fmla="*/ 1040364 w 4384140"/>
                  <a:gd name="connsiteY3" fmla="*/ 7087765 h 8590988"/>
                  <a:gd name="connsiteX4" fmla="*/ 1103572 w 4384140"/>
                  <a:gd name="connsiteY4" fmla="*/ 7496932 h 8590988"/>
                  <a:gd name="connsiteX5" fmla="*/ 1318688 w 4384140"/>
                  <a:gd name="connsiteY5" fmla="*/ 8375102 h 8590988"/>
                  <a:gd name="connsiteX6" fmla="*/ 1470500 w 4384140"/>
                  <a:gd name="connsiteY6" fmla="*/ 7438485 h 8590988"/>
                  <a:gd name="connsiteX7" fmla="*/ 2150935 w 4384140"/>
                  <a:gd name="connsiteY7" fmla="*/ 8107592 h 8590988"/>
                  <a:gd name="connsiteX8" fmla="*/ 1885677 w 4384140"/>
                  <a:gd name="connsiteY8" fmla="*/ 7479560 h 8590988"/>
                  <a:gd name="connsiteX9" fmla="*/ 1752199 w 4384140"/>
                  <a:gd name="connsiteY9" fmla="*/ 7186400 h 8590988"/>
                  <a:gd name="connsiteX10" fmla="*/ 1678286 w 4384140"/>
                  <a:gd name="connsiteY10" fmla="*/ 6956328 h 8590988"/>
                  <a:gd name="connsiteX11" fmla="*/ 1536652 w 4384140"/>
                  <a:gd name="connsiteY11" fmla="*/ 6768228 h 8590988"/>
                  <a:gd name="connsiteX12" fmla="*/ 1573428 w 4384140"/>
                  <a:gd name="connsiteY12" fmla="*/ 6547078 h 8590988"/>
                  <a:gd name="connsiteX13" fmla="*/ 1933573 w 4384140"/>
                  <a:gd name="connsiteY13" fmla="*/ 6669273 h 8590988"/>
                  <a:gd name="connsiteX14" fmla="*/ 2108106 w 4384140"/>
                  <a:gd name="connsiteY14" fmla="*/ 6870591 h 8590988"/>
                  <a:gd name="connsiteX15" fmla="*/ 2599668 w 4384140"/>
                  <a:gd name="connsiteY15" fmla="*/ 7409298 h 8590988"/>
                  <a:gd name="connsiteX16" fmla="*/ 3353065 w 4384140"/>
                  <a:gd name="connsiteY16" fmla="*/ 7767208 h 8590988"/>
                  <a:gd name="connsiteX17" fmla="*/ 3026979 w 4384140"/>
                  <a:gd name="connsiteY17" fmla="*/ 7218352 h 8590988"/>
                  <a:gd name="connsiteX18" fmla="*/ 2756381 w 4384140"/>
                  <a:gd name="connsiteY18" fmla="*/ 6773729 h 8590988"/>
                  <a:gd name="connsiteX19" fmla="*/ 3901086 w 4384140"/>
                  <a:gd name="connsiteY19" fmla="*/ 6905644 h 8590988"/>
                  <a:gd name="connsiteX20" fmla="*/ 3279088 w 4384140"/>
                  <a:gd name="connsiteY20" fmla="*/ 6482242 h 8590988"/>
                  <a:gd name="connsiteX21" fmla="*/ 2304727 w 4384140"/>
                  <a:gd name="connsiteY21" fmla="*/ 6347561 h 8590988"/>
                  <a:gd name="connsiteX22" fmla="*/ 1666586 w 4384140"/>
                  <a:gd name="connsiteY22" fmla="*/ 6103647 h 8590988"/>
                  <a:gd name="connsiteX23" fmla="*/ 2763193 w 4384140"/>
                  <a:gd name="connsiteY23" fmla="*/ 6166762 h 8590988"/>
                  <a:gd name="connsiteX24" fmla="*/ 3407578 w 4384140"/>
                  <a:gd name="connsiteY24" fmla="*/ 6248858 h 8590988"/>
                  <a:gd name="connsiteX25" fmla="*/ 4188231 w 4384140"/>
                  <a:gd name="connsiteY25" fmla="*/ 6340182 h 8590988"/>
                  <a:gd name="connsiteX26" fmla="*/ 3547746 w 4384140"/>
                  <a:gd name="connsiteY26" fmla="*/ 5996107 h 8590988"/>
                  <a:gd name="connsiteX27" fmla="*/ 4383883 w 4384140"/>
                  <a:gd name="connsiteY27" fmla="*/ 5735056 h 8590988"/>
                  <a:gd name="connsiteX28" fmla="*/ 3630086 w 4384140"/>
                  <a:gd name="connsiteY28" fmla="*/ 5600756 h 8590988"/>
                  <a:gd name="connsiteX29" fmla="*/ 2623827 w 4384140"/>
                  <a:gd name="connsiteY29" fmla="*/ 5617654 h 8590988"/>
                  <a:gd name="connsiteX30" fmla="*/ 2049635 w 4384140"/>
                  <a:gd name="connsiteY30" fmla="*/ 5382903 h 8590988"/>
                  <a:gd name="connsiteX31" fmla="*/ 2845595 w 4384140"/>
                  <a:gd name="connsiteY31" fmla="*/ 5241225 h 8590988"/>
                  <a:gd name="connsiteX32" fmla="*/ 3252048 w 4384140"/>
                  <a:gd name="connsiteY32" fmla="*/ 5242469 h 8590988"/>
                  <a:gd name="connsiteX33" fmla="*/ 3511732 w 4384140"/>
                  <a:gd name="connsiteY33" fmla="*/ 5243390 h 8590988"/>
                  <a:gd name="connsiteX34" fmla="*/ 3949817 w 4384140"/>
                  <a:gd name="connsiteY34" fmla="*/ 5282400 h 8590988"/>
                  <a:gd name="connsiteX35" fmla="*/ 4235168 w 4384140"/>
                  <a:gd name="connsiteY35" fmla="*/ 5173284 h 8590988"/>
                  <a:gd name="connsiteX36" fmla="*/ 2002333 w 4384140"/>
                  <a:gd name="connsiteY36" fmla="*/ 4655670 h 8590988"/>
                  <a:gd name="connsiteX37" fmla="*/ 3608503 w 4384140"/>
                  <a:gd name="connsiteY37" fmla="*/ 4509682 h 8590988"/>
                  <a:gd name="connsiteX38" fmla="*/ 4142612 w 4384140"/>
                  <a:gd name="connsiteY38" fmla="*/ 4341007 h 8590988"/>
                  <a:gd name="connsiteX39" fmla="*/ 4149376 w 4384140"/>
                  <a:gd name="connsiteY39" fmla="*/ 4310189 h 8590988"/>
                  <a:gd name="connsiteX40" fmla="*/ 4155822 w 4384140"/>
                  <a:gd name="connsiteY40" fmla="*/ 4310165 h 8590988"/>
                  <a:gd name="connsiteX41" fmla="*/ 4152602 w 4384140"/>
                  <a:gd name="connsiteY41" fmla="*/ 4295495 h 8590988"/>
                  <a:gd name="connsiteX42" fmla="*/ 4155822 w 4384140"/>
                  <a:gd name="connsiteY42" fmla="*/ 4280825 h 8590988"/>
                  <a:gd name="connsiteX43" fmla="*/ 4149376 w 4384140"/>
                  <a:gd name="connsiteY43" fmla="*/ 4280800 h 8590988"/>
                  <a:gd name="connsiteX44" fmla="*/ 4142612 w 4384140"/>
                  <a:gd name="connsiteY44" fmla="*/ 4249983 h 8590988"/>
                  <a:gd name="connsiteX45" fmla="*/ 3608503 w 4384140"/>
                  <a:gd name="connsiteY45" fmla="*/ 4081308 h 8590988"/>
                  <a:gd name="connsiteX46" fmla="*/ 2107081 w 4384140"/>
                  <a:gd name="connsiteY46" fmla="*/ 3918015 h 8590988"/>
                  <a:gd name="connsiteX47" fmla="*/ 4235168 w 4384140"/>
                  <a:gd name="connsiteY47" fmla="*/ 3417706 h 8590988"/>
                  <a:gd name="connsiteX48" fmla="*/ 3949817 w 4384140"/>
                  <a:gd name="connsiteY48" fmla="*/ 3308590 h 8590988"/>
                  <a:gd name="connsiteX49" fmla="*/ 3511732 w 4384140"/>
                  <a:gd name="connsiteY49" fmla="*/ 3347600 h 8590988"/>
                  <a:gd name="connsiteX50" fmla="*/ 3252048 w 4384140"/>
                  <a:gd name="connsiteY50" fmla="*/ 3348521 h 8590988"/>
                  <a:gd name="connsiteX51" fmla="*/ 2845595 w 4384140"/>
                  <a:gd name="connsiteY51" fmla="*/ 3349764 h 8590988"/>
                  <a:gd name="connsiteX52" fmla="*/ 1944879 w 4384140"/>
                  <a:gd name="connsiteY52" fmla="*/ 3216743 h 8590988"/>
                  <a:gd name="connsiteX53" fmla="*/ 3052352 w 4384140"/>
                  <a:gd name="connsiteY53" fmla="*/ 2981988 h 8590988"/>
                  <a:gd name="connsiteX54" fmla="*/ 3630086 w 4384140"/>
                  <a:gd name="connsiteY54" fmla="*/ 2990233 h 8590988"/>
                  <a:gd name="connsiteX55" fmla="*/ 4383883 w 4384140"/>
                  <a:gd name="connsiteY55" fmla="*/ 2855933 h 8590988"/>
                  <a:gd name="connsiteX56" fmla="*/ 3547746 w 4384140"/>
                  <a:gd name="connsiteY56" fmla="*/ 2594882 h 8590988"/>
                  <a:gd name="connsiteX57" fmla="*/ 4188231 w 4384140"/>
                  <a:gd name="connsiteY57" fmla="*/ 2250807 h 8590988"/>
                  <a:gd name="connsiteX58" fmla="*/ 3407578 w 4384140"/>
                  <a:gd name="connsiteY58" fmla="*/ 2342131 h 8590988"/>
                  <a:gd name="connsiteX59" fmla="*/ 2763193 w 4384140"/>
                  <a:gd name="connsiteY59" fmla="*/ 2424228 h 8590988"/>
                  <a:gd name="connsiteX60" fmla="*/ 1857043 w 4384140"/>
                  <a:gd name="connsiteY60" fmla="*/ 2539253 h 8590988"/>
                  <a:gd name="connsiteX61" fmla="*/ 2304727 w 4384140"/>
                  <a:gd name="connsiteY61" fmla="*/ 2243428 h 8590988"/>
                  <a:gd name="connsiteX62" fmla="*/ 3279088 w 4384140"/>
                  <a:gd name="connsiteY62" fmla="*/ 2108747 h 8590988"/>
                  <a:gd name="connsiteX63" fmla="*/ 3901086 w 4384140"/>
                  <a:gd name="connsiteY63" fmla="*/ 1685345 h 8590988"/>
                  <a:gd name="connsiteX64" fmla="*/ 2756381 w 4384140"/>
                  <a:gd name="connsiteY64" fmla="*/ 1817260 h 8590988"/>
                  <a:gd name="connsiteX65" fmla="*/ 3026979 w 4384140"/>
                  <a:gd name="connsiteY65" fmla="*/ 1372637 h 8590988"/>
                  <a:gd name="connsiteX66" fmla="*/ 3353065 w 4384140"/>
                  <a:gd name="connsiteY66" fmla="*/ 823782 h 8590988"/>
                  <a:gd name="connsiteX67" fmla="*/ 2599668 w 4384140"/>
                  <a:gd name="connsiteY67" fmla="*/ 1181691 h 8590988"/>
                  <a:gd name="connsiteX68" fmla="*/ 2108106 w 4384140"/>
                  <a:gd name="connsiteY68" fmla="*/ 1720398 h 8590988"/>
                  <a:gd name="connsiteX69" fmla="*/ 1876440 w 4384140"/>
                  <a:gd name="connsiteY69" fmla="*/ 1939020 h 8590988"/>
                  <a:gd name="connsiteX70" fmla="*/ 1554380 w 4384140"/>
                  <a:gd name="connsiteY70" fmla="*/ 2173692 h 8590988"/>
                  <a:gd name="connsiteX71" fmla="*/ 1612835 w 4384140"/>
                  <a:gd name="connsiteY71" fmla="*/ 1831414 h 8590988"/>
                  <a:gd name="connsiteX72" fmla="*/ 1678286 w 4384140"/>
                  <a:gd name="connsiteY72" fmla="*/ 1634661 h 8590988"/>
                  <a:gd name="connsiteX73" fmla="*/ 1752199 w 4384140"/>
                  <a:gd name="connsiteY73" fmla="*/ 1404590 h 8590988"/>
                  <a:gd name="connsiteX74" fmla="*/ 1885677 w 4384140"/>
                  <a:gd name="connsiteY74" fmla="*/ 1111428 h 8590988"/>
                  <a:gd name="connsiteX75" fmla="*/ 2150935 w 4384140"/>
                  <a:gd name="connsiteY75" fmla="*/ 483397 h 8590988"/>
                  <a:gd name="connsiteX76" fmla="*/ 1470500 w 4384140"/>
                  <a:gd name="connsiteY76" fmla="*/ 1152504 h 8590988"/>
                  <a:gd name="connsiteX77" fmla="*/ 1318688 w 4384140"/>
                  <a:gd name="connsiteY77" fmla="*/ 215887 h 8590988"/>
                  <a:gd name="connsiteX78" fmla="*/ 1103572 w 4384140"/>
                  <a:gd name="connsiteY78" fmla="*/ 1094057 h 8590988"/>
                  <a:gd name="connsiteX79" fmla="*/ 1040364 w 4384140"/>
                  <a:gd name="connsiteY79" fmla="*/ 1503223 h 8590988"/>
                  <a:gd name="connsiteX80" fmla="*/ 862172 w 4384140"/>
                  <a:gd name="connsiteY80" fmla="*/ 1819102 h 8590988"/>
                  <a:gd name="connsiteX81" fmla="*/ 834414 w 4384140"/>
                  <a:gd name="connsiteY81" fmla="*/ 909797 h 8590988"/>
                  <a:gd name="connsiteX82" fmla="*/ 835104 w 4384140"/>
                  <a:gd name="connsiteY82" fmla="*/ 362 h 8590988"/>
                  <a:gd name="connsiteX83" fmla="*/ 344324 w 4384140"/>
                  <a:gd name="connsiteY83" fmla="*/ 1179841 h 8590988"/>
                  <a:gd name="connsiteX84" fmla="*/ 268691 w 4384140"/>
                  <a:gd name="connsiteY84" fmla="*/ 709197 h 8590988"/>
                  <a:gd name="connsiteX85" fmla="*/ 209031 w 4384140"/>
                  <a:gd name="connsiteY85" fmla="*/ 274923 h 8590988"/>
                  <a:gd name="connsiteX86" fmla="*/ 1699 w 4384140"/>
                  <a:gd name="connsiteY86" fmla="*/ 1220431 h 8590988"/>
                  <a:gd name="connsiteX87" fmla="*/ 0 w 4384140"/>
                  <a:gd name="connsiteY87" fmla="*/ 1872845 h 8590988"/>
                  <a:gd name="connsiteX88" fmla="*/ 3645 w 4384140"/>
                  <a:gd name="connsiteY88" fmla="*/ 3542235 h 8590988"/>
                  <a:gd name="connsiteX89" fmla="*/ 5301 w 4384140"/>
                  <a:gd name="connsiteY89" fmla="*/ 4266334 h 8590988"/>
                  <a:gd name="connsiteX90" fmla="*/ 5468 w 4384140"/>
                  <a:gd name="connsiteY90" fmla="*/ 4295495 h 8590988"/>
                  <a:gd name="connsiteX91" fmla="*/ 5301 w 4384140"/>
                  <a:gd name="connsiteY91" fmla="*/ 4324655 h 8590988"/>
                  <a:gd name="connsiteX92" fmla="*/ 3645 w 4384140"/>
                  <a:gd name="connsiteY92" fmla="*/ 5048755 h 8590988"/>
                  <a:gd name="connsiteX93" fmla="*/ 0 w 4384140"/>
                  <a:gd name="connsiteY93" fmla="*/ 6718145 h 8590988"/>
                  <a:gd name="connsiteX94" fmla="*/ 1699 w 4384140"/>
                  <a:gd name="connsiteY94" fmla="*/ 7370558 h 8590988"/>
                  <a:gd name="connsiteX95" fmla="*/ 209031 w 4384140"/>
                  <a:gd name="connsiteY95" fmla="*/ 8316066 h 8590988"/>
                  <a:gd name="connsiteX96" fmla="*/ 268691 w 4384140"/>
                  <a:gd name="connsiteY96" fmla="*/ 7881791 h 8590988"/>
                  <a:gd name="connsiteX97" fmla="*/ 344324 w 4384140"/>
                  <a:gd name="connsiteY97" fmla="*/ 7411148 h 8590988"/>
                  <a:gd name="connsiteX98" fmla="*/ 835104 w 4384140"/>
                  <a:gd name="connsiteY98" fmla="*/ 8590627 h 8590988"/>
                  <a:gd name="connsiteX0" fmla="*/ 835104 w 4384140"/>
                  <a:gd name="connsiteY0" fmla="*/ 8590627 h 8590988"/>
                  <a:gd name="connsiteX1" fmla="*/ 834414 w 4384140"/>
                  <a:gd name="connsiteY1" fmla="*/ 7681192 h 8590988"/>
                  <a:gd name="connsiteX2" fmla="*/ 862172 w 4384140"/>
                  <a:gd name="connsiteY2" fmla="*/ 6771887 h 8590988"/>
                  <a:gd name="connsiteX3" fmla="*/ 1040364 w 4384140"/>
                  <a:gd name="connsiteY3" fmla="*/ 7087765 h 8590988"/>
                  <a:gd name="connsiteX4" fmla="*/ 1103572 w 4384140"/>
                  <a:gd name="connsiteY4" fmla="*/ 7496932 h 8590988"/>
                  <a:gd name="connsiteX5" fmla="*/ 1318688 w 4384140"/>
                  <a:gd name="connsiteY5" fmla="*/ 8375102 h 8590988"/>
                  <a:gd name="connsiteX6" fmla="*/ 1470500 w 4384140"/>
                  <a:gd name="connsiteY6" fmla="*/ 7438485 h 8590988"/>
                  <a:gd name="connsiteX7" fmla="*/ 2150935 w 4384140"/>
                  <a:gd name="connsiteY7" fmla="*/ 8107592 h 8590988"/>
                  <a:gd name="connsiteX8" fmla="*/ 1885677 w 4384140"/>
                  <a:gd name="connsiteY8" fmla="*/ 7479560 h 8590988"/>
                  <a:gd name="connsiteX9" fmla="*/ 1752199 w 4384140"/>
                  <a:gd name="connsiteY9" fmla="*/ 7186400 h 8590988"/>
                  <a:gd name="connsiteX10" fmla="*/ 1602105 w 4384140"/>
                  <a:gd name="connsiteY10" fmla="*/ 6982282 h 8590988"/>
                  <a:gd name="connsiteX11" fmla="*/ 1536652 w 4384140"/>
                  <a:gd name="connsiteY11" fmla="*/ 6768228 h 8590988"/>
                  <a:gd name="connsiteX12" fmla="*/ 1573428 w 4384140"/>
                  <a:gd name="connsiteY12" fmla="*/ 6547078 h 8590988"/>
                  <a:gd name="connsiteX13" fmla="*/ 1933573 w 4384140"/>
                  <a:gd name="connsiteY13" fmla="*/ 6669273 h 8590988"/>
                  <a:gd name="connsiteX14" fmla="*/ 2108106 w 4384140"/>
                  <a:gd name="connsiteY14" fmla="*/ 6870591 h 8590988"/>
                  <a:gd name="connsiteX15" fmla="*/ 2599668 w 4384140"/>
                  <a:gd name="connsiteY15" fmla="*/ 7409298 h 8590988"/>
                  <a:gd name="connsiteX16" fmla="*/ 3353065 w 4384140"/>
                  <a:gd name="connsiteY16" fmla="*/ 7767208 h 8590988"/>
                  <a:gd name="connsiteX17" fmla="*/ 3026979 w 4384140"/>
                  <a:gd name="connsiteY17" fmla="*/ 7218352 h 8590988"/>
                  <a:gd name="connsiteX18" fmla="*/ 2756381 w 4384140"/>
                  <a:gd name="connsiteY18" fmla="*/ 6773729 h 8590988"/>
                  <a:gd name="connsiteX19" fmla="*/ 3901086 w 4384140"/>
                  <a:gd name="connsiteY19" fmla="*/ 6905644 h 8590988"/>
                  <a:gd name="connsiteX20" fmla="*/ 3279088 w 4384140"/>
                  <a:gd name="connsiteY20" fmla="*/ 6482242 h 8590988"/>
                  <a:gd name="connsiteX21" fmla="*/ 2304727 w 4384140"/>
                  <a:gd name="connsiteY21" fmla="*/ 6347561 h 8590988"/>
                  <a:gd name="connsiteX22" fmla="*/ 1666586 w 4384140"/>
                  <a:gd name="connsiteY22" fmla="*/ 6103647 h 8590988"/>
                  <a:gd name="connsiteX23" fmla="*/ 2763193 w 4384140"/>
                  <a:gd name="connsiteY23" fmla="*/ 6166762 h 8590988"/>
                  <a:gd name="connsiteX24" fmla="*/ 3407578 w 4384140"/>
                  <a:gd name="connsiteY24" fmla="*/ 6248858 h 8590988"/>
                  <a:gd name="connsiteX25" fmla="*/ 4188231 w 4384140"/>
                  <a:gd name="connsiteY25" fmla="*/ 6340182 h 8590988"/>
                  <a:gd name="connsiteX26" fmla="*/ 3547746 w 4384140"/>
                  <a:gd name="connsiteY26" fmla="*/ 5996107 h 8590988"/>
                  <a:gd name="connsiteX27" fmla="*/ 4383883 w 4384140"/>
                  <a:gd name="connsiteY27" fmla="*/ 5735056 h 8590988"/>
                  <a:gd name="connsiteX28" fmla="*/ 3630086 w 4384140"/>
                  <a:gd name="connsiteY28" fmla="*/ 5600756 h 8590988"/>
                  <a:gd name="connsiteX29" fmla="*/ 2623827 w 4384140"/>
                  <a:gd name="connsiteY29" fmla="*/ 5617654 h 8590988"/>
                  <a:gd name="connsiteX30" fmla="*/ 2049635 w 4384140"/>
                  <a:gd name="connsiteY30" fmla="*/ 5382903 h 8590988"/>
                  <a:gd name="connsiteX31" fmla="*/ 2845595 w 4384140"/>
                  <a:gd name="connsiteY31" fmla="*/ 5241225 h 8590988"/>
                  <a:gd name="connsiteX32" fmla="*/ 3252048 w 4384140"/>
                  <a:gd name="connsiteY32" fmla="*/ 5242469 h 8590988"/>
                  <a:gd name="connsiteX33" fmla="*/ 3511732 w 4384140"/>
                  <a:gd name="connsiteY33" fmla="*/ 5243390 h 8590988"/>
                  <a:gd name="connsiteX34" fmla="*/ 3949817 w 4384140"/>
                  <a:gd name="connsiteY34" fmla="*/ 5282400 h 8590988"/>
                  <a:gd name="connsiteX35" fmla="*/ 4235168 w 4384140"/>
                  <a:gd name="connsiteY35" fmla="*/ 5173284 h 8590988"/>
                  <a:gd name="connsiteX36" fmla="*/ 2002333 w 4384140"/>
                  <a:gd name="connsiteY36" fmla="*/ 4655670 h 8590988"/>
                  <a:gd name="connsiteX37" fmla="*/ 3608503 w 4384140"/>
                  <a:gd name="connsiteY37" fmla="*/ 4509682 h 8590988"/>
                  <a:gd name="connsiteX38" fmla="*/ 4142612 w 4384140"/>
                  <a:gd name="connsiteY38" fmla="*/ 4341007 h 8590988"/>
                  <a:gd name="connsiteX39" fmla="*/ 4149376 w 4384140"/>
                  <a:gd name="connsiteY39" fmla="*/ 4310189 h 8590988"/>
                  <a:gd name="connsiteX40" fmla="*/ 4155822 w 4384140"/>
                  <a:gd name="connsiteY40" fmla="*/ 4310165 h 8590988"/>
                  <a:gd name="connsiteX41" fmla="*/ 4152602 w 4384140"/>
                  <a:gd name="connsiteY41" fmla="*/ 4295495 h 8590988"/>
                  <a:gd name="connsiteX42" fmla="*/ 4155822 w 4384140"/>
                  <a:gd name="connsiteY42" fmla="*/ 4280825 h 8590988"/>
                  <a:gd name="connsiteX43" fmla="*/ 4149376 w 4384140"/>
                  <a:gd name="connsiteY43" fmla="*/ 4280800 h 8590988"/>
                  <a:gd name="connsiteX44" fmla="*/ 4142612 w 4384140"/>
                  <a:gd name="connsiteY44" fmla="*/ 4249983 h 8590988"/>
                  <a:gd name="connsiteX45" fmla="*/ 3608503 w 4384140"/>
                  <a:gd name="connsiteY45" fmla="*/ 4081308 h 8590988"/>
                  <a:gd name="connsiteX46" fmla="*/ 2107081 w 4384140"/>
                  <a:gd name="connsiteY46" fmla="*/ 3918015 h 8590988"/>
                  <a:gd name="connsiteX47" fmla="*/ 4235168 w 4384140"/>
                  <a:gd name="connsiteY47" fmla="*/ 3417706 h 8590988"/>
                  <a:gd name="connsiteX48" fmla="*/ 3949817 w 4384140"/>
                  <a:gd name="connsiteY48" fmla="*/ 3308590 h 8590988"/>
                  <a:gd name="connsiteX49" fmla="*/ 3511732 w 4384140"/>
                  <a:gd name="connsiteY49" fmla="*/ 3347600 h 8590988"/>
                  <a:gd name="connsiteX50" fmla="*/ 3252048 w 4384140"/>
                  <a:gd name="connsiteY50" fmla="*/ 3348521 h 8590988"/>
                  <a:gd name="connsiteX51" fmla="*/ 2845595 w 4384140"/>
                  <a:gd name="connsiteY51" fmla="*/ 3349764 h 8590988"/>
                  <a:gd name="connsiteX52" fmla="*/ 1944879 w 4384140"/>
                  <a:gd name="connsiteY52" fmla="*/ 3216743 h 8590988"/>
                  <a:gd name="connsiteX53" fmla="*/ 3052352 w 4384140"/>
                  <a:gd name="connsiteY53" fmla="*/ 2981988 h 8590988"/>
                  <a:gd name="connsiteX54" fmla="*/ 3630086 w 4384140"/>
                  <a:gd name="connsiteY54" fmla="*/ 2990233 h 8590988"/>
                  <a:gd name="connsiteX55" fmla="*/ 4383883 w 4384140"/>
                  <a:gd name="connsiteY55" fmla="*/ 2855933 h 8590988"/>
                  <a:gd name="connsiteX56" fmla="*/ 3547746 w 4384140"/>
                  <a:gd name="connsiteY56" fmla="*/ 2594882 h 8590988"/>
                  <a:gd name="connsiteX57" fmla="*/ 4188231 w 4384140"/>
                  <a:gd name="connsiteY57" fmla="*/ 2250807 h 8590988"/>
                  <a:gd name="connsiteX58" fmla="*/ 3407578 w 4384140"/>
                  <a:gd name="connsiteY58" fmla="*/ 2342131 h 8590988"/>
                  <a:gd name="connsiteX59" fmla="*/ 2763193 w 4384140"/>
                  <a:gd name="connsiteY59" fmla="*/ 2424228 h 8590988"/>
                  <a:gd name="connsiteX60" fmla="*/ 1857043 w 4384140"/>
                  <a:gd name="connsiteY60" fmla="*/ 2539253 h 8590988"/>
                  <a:gd name="connsiteX61" fmla="*/ 2304727 w 4384140"/>
                  <a:gd name="connsiteY61" fmla="*/ 2243428 h 8590988"/>
                  <a:gd name="connsiteX62" fmla="*/ 3279088 w 4384140"/>
                  <a:gd name="connsiteY62" fmla="*/ 2108747 h 8590988"/>
                  <a:gd name="connsiteX63" fmla="*/ 3901086 w 4384140"/>
                  <a:gd name="connsiteY63" fmla="*/ 1685345 h 8590988"/>
                  <a:gd name="connsiteX64" fmla="*/ 2756381 w 4384140"/>
                  <a:gd name="connsiteY64" fmla="*/ 1817260 h 8590988"/>
                  <a:gd name="connsiteX65" fmla="*/ 3026979 w 4384140"/>
                  <a:gd name="connsiteY65" fmla="*/ 1372637 h 8590988"/>
                  <a:gd name="connsiteX66" fmla="*/ 3353065 w 4384140"/>
                  <a:gd name="connsiteY66" fmla="*/ 823782 h 8590988"/>
                  <a:gd name="connsiteX67" fmla="*/ 2599668 w 4384140"/>
                  <a:gd name="connsiteY67" fmla="*/ 1181691 h 8590988"/>
                  <a:gd name="connsiteX68" fmla="*/ 2108106 w 4384140"/>
                  <a:gd name="connsiteY68" fmla="*/ 1720398 h 8590988"/>
                  <a:gd name="connsiteX69" fmla="*/ 1876440 w 4384140"/>
                  <a:gd name="connsiteY69" fmla="*/ 1939020 h 8590988"/>
                  <a:gd name="connsiteX70" fmla="*/ 1554380 w 4384140"/>
                  <a:gd name="connsiteY70" fmla="*/ 2173692 h 8590988"/>
                  <a:gd name="connsiteX71" fmla="*/ 1612835 w 4384140"/>
                  <a:gd name="connsiteY71" fmla="*/ 1831414 h 8590988"/>
                  <a:gd name="connsiteX72" fmla="*/ 1678286 w 4384140"/>
                  <a:gd name="connsiteY72" fmla="*/ 1634661 h 8590988"/>
                  <a:gd name="connsiteX73" fmla="*/ 1752199 w 4384140"/>
                  <a:gd name="connsiteY73" fmla="*/ 1404590 h 8590988"/>
                  <a:gd name="connsiteX74" fmla="*/ 1885677 w 4384140"/>
                  <a:gd name="connsiteY74" fmla="*/ 1111428 h 8590988"/>
                  <a:gd name="connsiteX75" fmla="*/ 2150935 w 4384140"/>
                  <a:gd name="connsiteY75" fmla="*/ 483397 h 8590988"/>
                  <a:gd name="connsiteX76" fmla="*/ 1470500 w 4384140"/>
                  <a:gd name="connsiteY76" fmla="*/ 1152504 h 8590988"/>
                  <a:gd name="connsiteX77" fmla="*/ 1318688 w 4384140"/>
                  <a:gd name="connsiteY77" fmla="*/ 215887 h 8590988"/>
                  <a:gd name="connsiteX78" fmla="*/ 1103572 w 4384140"/>
                  <a:gd name="connsiteY78" fmla="*/ 1094057 h 8590988"/>
                  <a:gd name="connsiteX79" fmla="*/ 1040364 w 4384140"/>
                  <a:gd name="connsiteY79" fmla="*/ 1503223 h 8590988"/>
                  <a:gd name="connsiteX80" fmla="*/ 862172 w 4384140"/>
                  <a:gd name="connsiteY80" fmla="*/ 1819102 h 8590988"/>
                  <a:gd name="connsiteX81" fmla="*/ 834414 w 4384140"/>
                  <a:gd name="connsiteY81" fmla="*/ 909797 h 8590988"/>
                  <a:gd name="connsiteX82" fmla="*/ 835104 w 4384140"/>
                  <a:gd name="connsiteY82" fmla="*/ 362 h 8590988"/>
                  <a:gd name="connsiteX83" fmla="*/ 344324 w 4384140"/>
                  <a:gd name="connsiteY83" fmla="*/ 1179841 h 8590988"/>
                  <a:gd name="connsiteX84" fmla="*/ 268691 w 4384140"/>
                  <a:gd name="connsiteY84" fmla="*/ 709197 h 8590988"/>
                  <a:gd name="connsiteX85" fmla="*/ 209031 w 4384140"/>
                  <a:gd name="connsiteY85" fmla="*/ 274923 h 8590988"/>
                  <a:gd name="connsiteX86" fmla="*/ 1699 w 4384140"/>
                  <a:gd name="connsiteY86" fmla="*/ 1220431 h 8590988"/>
                  <a:gd name="connsiteX87" fmla="*/ 0 w 4384140"/>
                  <a:gd name="connsiteY87" fmla="*/ 1872845 h 8590988"/>
                  <a:gd name="connsiteX88" fmla="*/ 3645 w 4384140"/>
                  <a:gd name="connsiteY88" fmla="*/ 3542235 h 8590988"/>
                  <a:gd name="connsiteX89" fmla="*/ 5301 w 4384140"/>
                  <a:gd name="connsiteY89" fmla="*/ 4266334 h 8590988"/>
                  <a:gd name="connsiteX90" fmla="*/ 5468 w 4384140"/>
                  <a:gd name="connsiteY90" fmla="*/ 4295495 h 8590988"/>
                  <a:gd name="connsiteX91" fmla="*/ 5301 w 4384140"/>
                  <a:gd name="connsiteY91" fmla="*/ 4324655 h 8590988"/>
                  <a:gd name="connsiteX92" fmla="*/ 3645 w 4384140"/>
                  <a:gd name="connsiteY92" fmla="*/ 5048755 h 8590988"/>
                  <a:gd name="connsiteX93" fmla="*/ 0 w 4384140"/>
                  <a:gd name="connsiteY93" fmla="*/ 6718145 h 8590988"/>
                  <a:gd name="connsiteX94" fmla="*/ 1699 w 4384140"/>
                  <a:gd name="connsiteY94" fmla="*/ 7370558 h 8590988"/>
                  <a:gd name="connsiteX95" fmla="*/ 209031 w 4384140"/>
                  <a:gd name="connsiteY95" fmla="*/ 8316066 h 8590988"/>
                  <a:gd name="connsiteX96" fmla="*/ 268691 w 4384140"/>
                  <a:gd name="connsiteY96" fmla="*/ 7881791 h 8590988"/>
                  <a:gd name="connsiteX97" fmla="*/ 344324 w 4384140"/>
                  <a:gd name="connsiteY97" fmla="*/ 7411148 h 8590988"/>
                  <a:gd name="connsiteX98" fmla="*/ 835104 w 4384140"/>
                  <a:gd name="connsiteY98" fmla="*/ 8590627 h 8590988"/>
                  <a:gd name="connsiteX0" fmla="*/ 835104 w 4384140"/>
                  <a:gd name="connsiteY0" fmla="*/ 8590627 h 8590988"/>
                  <a:gd name="connsiteX1" fmla="*/ 834414 w 4384140"/>
                  <a:gd name="connsiteY1" fmla="*/ 7681192 h 8590988"/>
                  <a:gd name="connsiteX2" fmla="*/ 862172 w 4384140"/>
                  <a:gd name="connsiteY2" fmla="*/ 6771887 h 8590988"/>
                  <a:gd name="connsiteX3" fmla="*/ 1145118 w 4384140"/>
                  <a:gd name="connsiteY3" fmla="*/ 7061809 h 8590988"/>
                  <a:gd name="connsiteX4" fmla="*/ 1103572 w 4384140"/>
                  <a:gd name="connsiteY4" fmla="*/ 7496932 h 8590988"/>
                  <a:gd name="connsiteX5" fmla="*/ 1318688 w 4384140"/>
                  <a:gd name="connsiteY5" fmla="*/ 8375102 h 8590988"/>
                  <a:gd name="connsiteX6" fmla="*/ 1470500 w 4384140"/>
                  <a:gd name="connsiteY6" fmla="*/ 7438485 h 8590988"/>
                  <a:gd name="connsiteX7" fmla="*/ 2150935 w 4384140"/>
                  <a:gd name="connsiteY7" fmla="*/ 8107592 h 8590988"/>
                  <a:gd name="connsiteX8" fmla="*/ 1885677 w 4384140"/>
                  <a:gd name="connsiteY8" fmla="*/ 7479560 h 8590988"/>
                  <a:gd name="connsiteX9" fmla="*/ 1752199 w 4384140"/>
                  <a:gd name="connsiteY9" fmla="*/ 7186400 h 8590988"/>
                  <a:gd name="connsiteX10" fmla="*/ 1602105 w 4384140"/>
                  <a:gd name="connsiteY10" fmla="*/ 6982282 h 8590988"/>
                  <a:gd name="connsiteX11" fmla="*/ 1536652 w 4384140"/>
                  <a:gd name="connsiteY11" fmla="*/ 6768228 h 8590988"/>
                  <a:gd name="connsiteX12" fmla="*/ 1573428 w 4384140"/>
                  <a:gd name="connsiteY12" fmla="*/ 6547078 h 8590988"/>
                  <a:gd name="connsiteX13" fmla="*/ 1933573 w 4384140"/>
                  <a:gd name="connsiteY13" fmla="*/ 6669273 h 8590988"/>
                  <a:gd name="connsiteX14" fmla="*/ 2108106 w 4384140"/>
                  <a:gd name="connsiteY14" fmla="*/ 6870591 h 8590988"/>
                  <a:gd name="connsiteX15" fmla="*/ 2599668 w 4384140"/>
                  <a:gd name="connsiteY15" fmla="*/ 7409298 h 8590988"/>
                  <a:gd name="connsiteX16" fmla="*/ 3353065 w 4384140"/>
                  <a:gd name="connsiteY16" fmla="*/ 7767208 h 8590988"/>
                  <a:gd name="connsiteX17" fmla="*/ 3026979 w 4384140"/>
                  <a:gd name="connsiteY17" fmla="*/ 7218352 h 8590988"/>
                  <a:gd name="connsiteX18" fmla="*/ 2756381 w 4384140"/>
                  <a:gd name="connsiteY18" fmla="*/ 6773729 h 8590988"/>
                  <a:gd name="connsiteX19" fmla="*/ 3901086 w 4384140"/>
                  <a:gd name="connsiteY19" fmla="*/ 6905644 h 8590988"/>
                  <a:gd name="connsiteX20" fmla="*/ 3279088 w 4384140"/>
                  <a:gd name="connsiteY20" fmla="*/ 6482242 h 8590988"/>
                  <a:gd name="connsiteX21" fmla="*/ 2304727 w 4384140"/>
                  <a:gd name="connsiteY21" fmla="*/ 6347561 h 8590988"/>
                  <a:gd name="connsiteX22" fmla="*/ 1666586 w 4384140"/>
                  <a:gd name="connsiteY22" fmla="*/ 6103647 h 8590988"/>
                  <a:gd name="connsiteX23" fmla="*/ 2763193 w 4384140"/>
                  <a:gd name="connsiteY23" fmla="*/ 6166762 h 8590988"/>
                  <a:gd name="connsiteX24" fmla="*/ 3407578 w 4384140"/>
                  <a:gd name="connsiteY24" fmla="*/ 6248858 h 8590988"/>
                  <a:gd name="connsiteX25" fmla="*/ 4188231 w 4384140"/>
                  <a:gd name="connsiteY25" fmla="*/ 6340182 h 8590988"/>
                  <a:gd name="connsiteX26" fmla="*/ 3547746 w 4384140"/>
                  <a:gd name="connsiteY26" fmla="*/ 5996107 h 8590988"/>
                  <a:gd name="connsiteX27" fmla="*/ 4383883 w 4384140"/>
                  <a:gd name="connsiteY27" fmla="*/ 5735056 h 8590988"/>
                  <a:gd name="connsiteX28" fmla="*/ 3630086 w 4384140"/>
                  <a:gd name="connsiteY28" fmla="*/ 5600756 h 8590988"/>
                  <a:gd name="connsiteX29" fmla="*/ 2623827 w 4384140"/>
                  <a:gd name="connsiteY29" fmla="*/ 5617654 h 8590988"/>
                  <a:gd name="connsiteX30" fmla="*/ 2049635 w 4384140"/>
                  <a:gd name="connsiteY30" fmla="*/ 5382903 h 8590988"/>
                  <a:gd name="connsiteX31" fmla="*/ 2845595 w 4384140"/>
                  <a:gd name="connsiteY31" fmla="*/ 5241225 h 8590988"/>
                  <a:gd name="connsiteX32" fmla="*/ 3252048 w 4384140"/>
                  <a:gd name="connsiteY32" fmla="*/ 5242469 h 8590988"/>
                  <a:gd name="connsiteX33" fmla="*/ 3511732 w 4384140"/>
                  <a:gd name="connsiteY33" fmla="*/ 5243390 h 8590988"/>
                  <a:gd name="connsiteX34" fmla="*/ 3949817 w 4384140"/>
                  <a:gd name="connsiteY34" fmla="*/ 5282400 h 8590988"/>
                  <a:gd name="connsiteX35" fmla="*/ 4235168 w 4384140"/>
                  <a:gd name="connsiteY35" fmla="*/ 5173284 h 8590988"/>
                  <a:gd name="connsiteX36" fmla="*/ 2002333 w 4384140"/>
                  <a:gd name="connsiteY36" fmla="*/ 4655670 h 8590988"/>
                  <a:gd name="connsiteX37" fmla="*/ 3608503 w 4384140"/>
                  <a:gd name="connsiteY37" fmla="*/ 4509682 h 8590988"/>
                  <a:gd name="connsiteX38" fmla="*/ 4142612 w 4384140"/>
                  <a:gd name="connsiteY38" fmla="*/ 4341007 h 8590988"/>
                  <a:gd name="connsiteX39" fmla="*/ 4149376 w 4384140"/>
                  <a:gd name="connsiteY39" fmla="*/ 4310189 h 8590988"/>
                  <a:gd name="connsiteX40" fmla="*/ 4155822 w 4384140"/>
                  <a:gd name="connsiteY40" fmla="*/ 4310165 h 8590988"/>
                  <a:gd name="connsiteX41" fmla="*/ 4152602 w 4384140"/>
                  <a:gd name="connsiteY41" fmla="*/ 4295495 h 8590988"/>
                  <a:gd name="connsiteX42" fmla="*/ 4155822 w 4384140"/>
                  <a:gd name="connsiteY42" fmla="*/ 4280825 h 8590988"/>
                  <a:gd name="connsiteX43" fmla="*/ 4149376 w 4384140"/>
                  <a:gd name="connsiteY43" fmla="*/ 4280800 h 8590988"/>
                  <a:gd name="connsiteX44" fmla="*/ 4142612 w 4384140"/>
                  <a:gd name="connsiteY44" fmla="*/ 4249983 h 8590988"/>
                  <a:gd name="connsiteX45" fmla="*/ 3608503 w 4384140"/>
                  <a:gd name="connsiteY45" fmla="*/ 4081308 h 8590988"/>
                  <a:gd name="connsiteX46" fmla="*/ 2107081 w 4384140"/>
                  <a:gd name="connsiteY46" fmla="*/ 3918015 h 8590988"/>
                  <a:gd name="connsiteX47" fmla="*/ 4235168 w 4384140"/>
                  <a:gd name="connsiteY47" fmla="*/ 3417706 h 8590988"/>
                  <a:gd name="connsiteX48" fmla="*/ 3949817 w 4384140"/>
                  <a:gd name="connsiteY48" fmla="*/ 3308590 h 8590988"/>
                  <a:gd name="connsiteX49" fmla="*/ 3511732 w 4384140"/>
                  <a:gd name="connsiteY49" fmla="*/ 3347600 h 8590988"/>
                  <a:gd name="connsiteX50" fmla="*/ 3252048 w 4384140"/>
                  <a:gd name="connsiteY50" fmla="*/ 3348521 h 8590988"/>
                  <a:gd name="connsiteX51" fmla="*/ 2845595 w 4384140"/>
                  <a:gd name="connsiteY51" fmla="*/ 3349764 h 8590988"/>
                  <a:gd name="connsiteX52" fmla="*/ 1944879 w 4384140"/>
                  <a:gd name="connsiteY52" fmla="*/ 3216743 h 8590988"/>
                  <a:gd name="connsiteX53" fmla="*/ 3052352 w 4384140"/>
                  <a:gd name="connsiteY53" fmla="*/ 2981988 h 8590988"/>
                  <a:gd name="connsiteX54" fmla="*/ 3630086 w 4384140"/>
                  <a:gd name="connsiteY54" fmla="*/ 2990233 h 8590988"/>
                  <a:gd name="connsiteX55" fmla="*/ 4383883 w 4384140"/>
                  <a:gd name="connsiteY55" fmla="*/ 2855933 h 8590988"/>
                  <a:gd name="connsiteX56" fmla="*/ 3547746 w 4384140"/>
                  <a:gd name="connsiteY56" fmla="*/ 2594882 h 8590988"/>
                  <a:gd name="connsiteX57" fmla="*/ 4188231 w 4384140"/>
                  <a:gd name="connsiteY57" fmla="*/ 2250807 h 8590988"/>
                  <a:gd name="connsiteX58" fmla="*/ 3407578 w 4384140"/>
                  <a:gd name="connsiteY58" fmla="*/ 2342131 h 8590988"/>
                  <a:gd name="connsiteX59" fmla="*/ 2763193 w 4384140"/>
                  <a:gd name="connsiteY59" fmla="*/ 2424228 h 8590988"/>
                  <a:gd name="connsiteX60" fmla="*/ 1857043 w 4384140"/>
                  <a:gd name="connsiteY60" fmla="*/ 2539253 h 8590988"/>
                  <a:gd name="connsiteX61" fmla="*/ 2304727 w 4384140"/>
                  <a:gd name="connsiteY61" fmla="*/ 2243428 h 8590988"/>
                  <a:gd name="connsiteX62" fmla="*/ 3279088 w 4384140"/>
                  <a:gd name="connsiteY62" fmla="*/ 2108747 h 8590988"/>
                  <a:gd name="connsiteX63" fmla="*/ 3901086 w 4384140"/>
                  <a:gd name="connsiteY63" fmla="*/ 1685345 h 8590988"/>
                  <a:gd name="connsiteX64" fmla="*/ 2756381 w 4384140"/>
                  <a:gd name="connsiteY64" fmla="*/ 1817260 h 8590988"/>
                  <a:gd name="connsiteX65" fmla="*/ 3026979 w 4384140"/>
                  <a:gd name="connsiteY65" fmla="*/ 1372637 h 8590988"/>
                  <a:gd name="connsiteX66" fmla="*/ 3353065 w 4384140"/>
                  <a:gd name="connsiteY66" fmla="*/ 823782 h 8590988"/>
                  <a:gd name="connsiteX67" fmla="*/ 2599668 w 4384140"/>
                  <a:gd name="connsiteY67" fmla="*/ 1181691 h 8590988"/>
                  <a:gd name="connsiteX68" fmla="*/ 2108106 w 4384140"/>
                  <a:gd name="connsiteY68" fmla="*/ 1720398 h 8590988"/>
                  <a:gd name="connsiteX69" fmla="*/ 1876440 w 4384140"/>
                  <a:gd name="connsiteY69" fmla="*/ 1939020 h 8590988"/>
                  <a:gd name="connsiteX70" fmla="*/ 1554380 w 4384140"/>
                  <a:gd name="connsiteY70" fmla="*/ 2173692 h 8590988"/>
                  <a:gd name="connsiteX71" fmla="*/ 1612835 w 4384140"/>
                  <a:gd name="connsiteY71" fmla="*/ 1831414 h 8590988"/>
                  <a:gd name="connsiteX72" fmla="*/ 1678286 w 4384140"/>
                  <a:gd name="connsiteY72" fmla="*/ 1634661 h 8590988"/>
                  <a:gd name="connsiteX73" fmla="*/ 1752199 w 4384140"/>
                  <a:gd name="connsiteY73" fmla="*/ 1404590 h 8590988"/>
                  <a:gd name="connsiteX74" fmla="*/ 1885677 w 4384140"/>
                  <a:gd name="connsiteY74" fmla="*/ 1111428 h 8590988"/>
                  <a:gd name="connsiteX75" fmla="*/ 2150935 w 4384140"/>
                  <a:gd name="connsiteY75" fmla="*/ 483397 h 8590988"/>
                  <a:gd name="connsiteX76" fmla="*/ 1470500 w 4384140"/>
                  <a:gd name="connsiteY76" fmla="*/ 1152504 h 8590988"/>
                  <a:gd name="connsiteX77" fmla="*/ 1318688 w 4384140"/>
                  <a:gd name="connsiteY77" fmla="*/ 215887 h 8590988"/>
                  <a:gd name="connsiteX78" fmla="*/ 1103572 w 4384140"/>
                  <a:gd name="connsiteY78" fmla="*/ 1094057 h 8590988"/>
                  <a:gd name="connsiteX79" fmla="*/ 1040364 w 4384140"/>
                  <a:gd name="connsiteY79" fmla="*/ 1503223 h 8590988"/>
                  <a:gd name="connsiteX80" fmla="*/ 862172 w 4384140"/>
                  <a:gd name="connsiteY80" fmla="*/ 1819102 h 8590988"/>
                  <a:gd name="connsiteX81" fmla="*/ 834414 w 4384140"/>
                  <a:gd name="connsiteY81" fmla="*/ 909797 h 8590988"/>
                  <a:gd name="connsiteX82" fmla="*/ 835104 w 4384140"/>
                  <a:gd name="connsiteY82" fmla="*/ 362 h 8590988"/>
                  <a:gd name="connsiteX83" fmla="*/ 344324 w 4384140"/>
                  <a:gd name="connsiteY83" fmla="*/ 1179841 h 8590988"/>
                  <a:gd name="connsiteX84" fmla="*/ 268691 w 4384140"/>
                  <a:gd name="connsiteY84" fmla="*/ 709197 h 8590988"/>
                  <a:gd name="connsiteX85" fmla="*/ 209031 w 4384140"/>
                  <a:gd name="connsiteY85" fmla="*/ 274923 h 8590988"/>
                  <a:gd name="connsiteX86" fmla="*/ 1699 w 4384140"/>
                  <a:gd name="connsiteY86" fmla="*/ 1220431 h 8590988"/>
                  <a:gd name="connsiteX87" fmla="*/ 0 w 4384140"/>
                  <a:gd name="connsiteY87" fmla="*/ 1872845 h 8590988"/>
                  <a:gd name="connsiteX88" fmla="*/ 3645 w 4384140"/>
                  <a:gd name="connsiteY88" fmla="*/ 3542235 h 8590988"/>
                  <a:gd name="connsiteX89" fmla="*/ 5301 w 4384140"/>
                  <a:gd name="connsiteY89" fmla="*/ 4266334 h 8590988"/>
                  <a:gd name="connsiteX90" fmla="*/ 5468 w 4384140"/>
                  <a:gd name="connsiteY90" fmla="*/ 4295495 h 8590988"/>
                  <a:gd name="connsiteX91" fmla="*/ 5301 w 4384140"/>
                  <a:gd name="connsiteY91" fmla="*/ 4324655 h 8590988"/>
                  <a:gd name="connsiteX92" fmla="*/ 3645 w 4384140"/>
                  <a:gd name="connsiteY92" fmla="*/ 5048755 h 8590988"/>
                  <a:gd name="connsiteX93" fmla="*/ 0 w 4384140"/>
                  <a:gd name="connsiteY93" fmla="*/ 6718145 h 8590988"/>
                  <a:gd name="connsiteX94" fmla="*/ 1699 w 4384140"/>
                  <a:gd name="connsiteY94" fmla="*/ 7370558 h 8590988"/>
                  <a:gd name="connsiteX95" fmla="*/ 209031 w 4384140"/>
                  <a:gd name="connsiteY95" fmla="*/ 8316066 h 8590988"/>
                  <a:gd name="connsiteX96" fmla="*/ 268691 w 4384140"/>
                  <a:gd name="connsiteY96" fmla="*/ 7881791 h 8590988"/>
                  <a:gd name="connsiteX97" fmla="*/ 344324 w 4384140"/>
                  <a:gd name="connsiteY97" fmla="*/ 7411148 h 8590988"/>
                  <a:gd name="connsiteX98" fmla="*/ 835104 w 4384140"/>
                  <a:gd name="connsiteY98" fmla="*/ 8590627 h 8590988"/>
                  <a:gd name="connsiteX0" fmla="*/ 835104 w 4384140"/>
                  <a:gd name="connsiteY0" fmla="*/ 8590627 h 8590988"/>
                  <a:gd name="connsiteX1" fmla="*/ 834414 w 4384140"/>
                  <a:gd name="connsiteY1" fmla="*/ 7681192 h 8590988"/>
                  <a:gd name="connsiteX2" fmla="*/ 862172 w 4384140"/>
                  <a:gd name="connsiteY2" fmla="*/ 6771887 h 8590988"/>
                  <a:gd name="connsiteX3" fmla="*/ 1230822 w 4384140"/>
                  <a:gd name="connsiteY3" fmla="*/ 7053154 h 8590988"/>
                  <a:gd name="connsiteX4" fmla="*/ 1103572 w 4384140"/>
                  <a:gd name="connsiteY4" fmla="*/ 7496932 h 8590988"/>
                  <a:gd name="connsiteX5" fmla="*/ 1318688 w 4384140"/>
                  <a:gd name="connsiteY5" fmla="*/ 8375102 h 8590988"/>
                  <a:gd name="connsiteX6" fmla="*/ 1470500 w 4384140"/>
                  <a:gd name="connsiteY6" fmla="*/ 7438485 h 8590988"/>
                  <a:gd name="connsiteX7" fmla="*/ 2150935 w 4384140"/>
                  <a:gd name="connsiteY7" fmla="*/ 8107592 h 8590988"/>
                  <a:gd name="connsiteX8" fmla="*/ 1885677 w 4384140"/>
                  <a:gd name="connsiteY8" fmla="*/ 7479560 h 8590988"/>
                  <a:gd name="connsiteX9" fmla="*/ 1752199 w 4384140"/>
                  <a:gd name="connsiteY9" fmla="*/ 7186400 h 8590988"/>
                  <a:gd name="connsiteX10" fmla="*/ 1602105 w 4384140"/>
                  <a:gd name="connsiteY10" fmla="*/ 6982282 h 8590988"/>
                  <a:gd name="connsiteX11" fmla="*/ 1536652 w 4384140"/>
                  <a:gd name="connsiteY11" fmla="*/ 6768228 h 8590988"/>
                  <a:gd name="connsiteX12" fmla="*/ 1573428 w 4384140"/>
                  <a:gd name="connsiteY12" fmla="*/ 6547078 h 8590988"/>
                  <a:gd name="connsiteX13" fmla="*/ 1933573 w 4384140"/>
                  <a:gd name="connsiteY13" fmla="*/ 6669273 h 8590988"/>
                  <a:gd name="connsiteX14" fmla="*/ 2108106 w 4384140"/>
                  <a:gd name="connsiteY14" fmla="*/ 6870591 h 8590988"/>
                  <a:gd name="connsiteX15" fmla="*/ 2599668 w 4384140"/>
                  <a:gd name="connsiteY15" fmla="*/ 7409298 h 8590988"/>
                  <a:gd name="connsiteX16" fmla="*/ 3353065 w 4384140"/>
                  <a:gd name="connsiteY16" fmla="*/ 7767208 h 8590988"/>
                  <a:gd name="connsiteX17" fmla="*/ 3026979 w 4384140"/>
                  <a:gd name="connsiteY17" fmla="*/ 7218352 h 8590988"/>
                  <a:gd name="connsiteX18" fmla="*/ 2756381 w 4384140"/>
                  <a:gd name="connsiteY18" fmla="*/ 6773729 h 8590988"/>
                  <a:gd name="connsiteX19" fmla="*/ 3901086 w 4384140"/>
                  <a:gd name="connsiteY19" fmla="*/ 6905644 h 8590988"/>
                  <a:gd name="connsiteX20" fmla="*/ 3279088 w 4384140"/>
                  <a:gd name="connsiteY20" fmla="*/ 6482242 h 8590988"/>
                  <a:gd name="connsiteX21" fmla="*/ 2304727 w 4384140"/>
                  <a:gd name="connsiteY21" fmla="*/ 6347561 h 8590988"/>
                  <a:gd name="connsiteX22" fmla="*/ 1666586 w 4384140"/>
                  <a:gd name="connsiteY22" fmla="*/ 6103647 h 8590988"/>
                  <a:gd name="connsiteX23" fmla="*/ 2763193 w 4384140"/>
                  <a:gd name="connsiteY23" fmla="*/ 6166762 h 8590988"/>
                  <a:gd name="connsiteX24" fmla="*/ 3407578 w 4384140"/>
                  <a:gd name="connsiteY24" fmla="*/ 6248858 h 8590988"/>
                  <a:gd name="connsiteX25" fmla="*/ 4188231 w 4384140"/>
                  <a:gd name="connsiteY25" fmla="*/ 6340182 h 8590988"/>
                  <a:gd name="connsiteX26" fmla="*/ 3547746 w 4384140"/>
                  <a:gd name="connsiteY26" fmla="*/ 5996107 h 8590988"/>
                  <a:gd name="connsiteX27" fmla="*/ 4383883 w 4384140"/>
                  <a:gd name="connsiteY27" fmla="*/ 5735056 h 8590988"/>
                  <a:gd name="connsiteX28" fmla="*/ 3630086 w 4384140"/>
                  <a:gd name="connsiteY28" fmla="*/ 5600756 h 8590988"/>
                  <a:gd name="connsiteX29" fmla="*/ 2623827 w 4384140"/>
                  <a:gd name="connsiteY29" fmla="*/ 5617654 h 8590988"/>
                  <a:gd name="connsiteX30" fmla="*/ 2049635 w 4384140"/>
                  <a:gd name="connsiteY30" fmla="*/ 5382903 h 8590988"/>
                  <a:gd name="connsiteX31" fmla="*/ 2845595 w 4384140"/>
                  <a:gd name="connsiteY31" fmla="*/ 5241225 h 8590988"/>
                  <a:gd name="connsiteX32" fmla="*/ 3252048 w 4384140"/>
                  <a:gd name="connsiteY32" fmla="*/ 5242469 h 8590988"/>
                  <a:gd name="connsiteX33" fmla="*/ 3511732 w 4384140"/>
                  <a:gd name="connsiteY33" fmla="*/ 5243390 h 8590988"/>
                  <a:gd name="connsiteX34" fmla="*/ 3949817 w 4384140"/>
                  <a:gd name="connsiteY34" fmla="*/ 5282400 h 8590988"/>
                  <a:gd name="connsiteX35" fmla="*/ 4235168 w 4384140"/>
                  <a:gd name="connsiteY35" fmla="*/ 5173284 h 8590988"/>
                  <a:gd name="connsiteX36" fmla="*/ 2002333 w 4384140"/>
                  <a:gd name="connsiteY36" fmla="*/ 4655670 h 8590988"/>
                  <a:gd name="connsiteX37" fmla="*/ 3608503 w 4384140"/>
                  <a:gd name="connsiteY37" fmla="*/ 4509682 h 8590988"/>
                  <a:gd name="connsiteX38" fmla="*/ 4142612 w 4384140"/>
                  <a:gd name="connsiteY38" fmla="*/ 4341007 h 8590988"/>
                  <a:gd name="connsiteX39" fmla="*/ 4149376 w 4384140"/>
                  <a:gd name="connsiteY39" fmla="*/ 4310189 h 8590988"/>
                  <a:gd name="connsiteX40" fmla="*/ 4155822 w 4384140"/>
                  <a:gd name="connsiteY40" fmla="*/ 4310165 h 8590988"/>
                  <a:gd name="connsiteX41" fmla="*/ 4152602 w 4384140"/>
                  <a:gd name="connsiteY41" fmla="*/ 4295495 h 8590988"/>
                  <a:gd name="connsiteX42" fmla="*/ 4155822 w 4384140"/>
                  <a:gd name="connsiteY42" fmla="*/ 4280825 h 8590988"/>
                  <a:gd name="connsiteX43" fmla="*/ 4149376 w 4384140"/>
                  <a:gd name="connsiteY43" fmla="*/ 4280800 h 8590988"/>
                  <a:gd name="connsiteX44" fmla="*/ 4142612 w 4384140"/>
                  <a:gd name="connsiteY44" fmla="*/ 4249983 h 8590988"/>
                  <a:gd name="connsiteX45" fmla="*/ 3608503 w 4384140"/>
                  <a:gd name="connsiteY45" fmla="*/ 4081308 h 8590988"/>
                  <a:gd name="connsiteX46" fmla="*/ 2107081 w 4384140"/>
                  <a:gd name="connsiteY46" fmla="*/ 3918015 h 8590988"/>
                  <a:gd name="connsiteX47" fmla="*/ 4235168 w 4384140"/>
                  <a:gd name="connsiteY47" fmla="*/ 3417706 h 8590988"/>
                  <a:gd name="connsiteX48" fmla="*/ 3949817 w 4384140"/>
                  <a:gd name="connsiteY48" fmla="*/ 3308590 h 8590988"/>
                  <a:gd name="connsiteX49" fmla="*/ 3511732 w 4384140"/>
                  <a:gd name="connsiteY49" fmla="*/ 3347600 h 8590988"/>
                  <a:gd name="connsiteX50" fmla="*/ 3252048 w 4384140"/>
                  <a:gd name="connsiteY50" fmla="*/ 3348521 h 8590988"/>
                  <a:gd name="connsiteX51" fmla="*/ 2845595 w 4384140"/>
                  <a:gd name="connsiteY51" fmla="*/ 3349764 h 8590988"/>
                  <a:gd name="connsiteX52" fmla="*/ 1944879 w 4384140"/>
                  <a:gd name="connsiteY52" fmla="*/ 3216743 h 8590988"/>
                  <a:gd name="connsiteX53" fmla="*/ 3052352 w 4384140"/>
                  <a:gd name="connsiteY53" fmla="*/ 2981988 h 8590988"/>
                  <a:gd name="connsiteX54" fmla="*/ 3630086 w 4384140"/>
                  <a:gd name="connsiteY54" fmla="*/ 2990233 h 8590988"/>
                  <a:gd name="connsiteX55" fmla="*/ 4383883 w 4384140"/>
                  <a:gd name="connsiteY55" fmla="*/ 2855933 h 8590988"/>
                  <a:gd name="connsiteX56" fmla="*/ 3547746 w 4384140"/>
                  <a:gd name="connsiteY56" fmla="*/ 2594882 h 8590988"/>
                  <a:gd name="connsiteX57" fmla="*/ 4188231 w 4384140"/>
                  <a:gd name="connsiteY57" fmla="*/ 2250807 h 8590988"/>
                  <a:gd name="connsiteX58" fmla="*/ 3407578 w 4384140"/>
                  <a:gd name="connsiteY58" fmla="*/ 2342131 h 8590988"/>
                  <a:gd name="connsiteX59" fmla="*/ 2763193 w 4384140"/>
                  <a:gd name="connsiteY59" fmla="*/ 2424228 h 8590988"/>
                  <a:gd name="connsiteX60" fmla="*/ 1857043 w 4384140"/>
                  <a:gd name="connsiteY60" fmla="*/ 2539253 h 8590988"/>
                  <a:gd name="connsiteX61" fmla="*/ 2304727 w 4384140"/>
                  <a:gd name="connsiteY61" fmla="*/ 2243428 h 8590988"/>
                  <a:gd name="connsiteX62" fmla="*/ 3279088 w 4384140"/>
                  <a:gd name="connsiteY62" fmla="*/ 2108747 h 8590988"/>
                  <a:gd name="connsiteX63" fmla="*/ 3901086 w 4384140"/>
                  <a:gd name="connsiteY63" fmla="*/ 1685345 h 8590988"/>
                  <a:gd name="connsiteX64" fmla="*/ 2756381 w 4384140"/>
                  <a:gd name="connsiteY64" fmla="*/ 1817260 h 8590988"/>
                  <a:gd name="connsiteX65" fmla="*/ 3026979 w 4384140"/>
                  <a:gd name="connsiteY65" fmla="*/ 1372637 h 8590988"/>
                  <a:gd name="connsiteX66" fmla="*/ 3353065 w 4384140"/>
                  <a:gd name="connsiteY66" fmla="*/ 823782 h 8590988"/>
                  <a:gd name="connsiteX67" fmla="*/ 2599668 w 4384140"/>
                  <a:gd name="connsiteY67" fmla="*/ 1181691 h 8590988"/>
                  <a:gd name="connsiteX68" fmla="*/ 2108106 w 4384140"/>
                  <a:gd name="connsiteY68" fmla="*/ 1720398 h 8590988"/>
                  <a:gd name="connsiteX69" fmla="*/ 1876440 w 4384140"/>
                  <a:gd name="connsiteY69" fmla="*/ 1939020 h 8590988"/>
                  <a:gd name="connsiteX70" fmla="*/ 1554380 w 4384140"/>
                  <a:gd name="connsiteY70" fmla="*/ 2173692 h 8590988"/>
                  <a:gd name="connsiteX71" fmla="*/ 1612835 w 4384140"/>
                  <a:gd name="connsiteY71" fmla="*/ 1831414 h 8590988"/>
                  <a:gd name="connsiteX72" fmla="*/ 1678286 w 4384140"/>
                  <a:gd name="connsiteY72" fmla="*/ 1634661 h 8590988"/>
                  <a:gd name="connsiteX73" fmla="*/ 1752199 w 4384140"/>
                  <a:gd name="connsiteY73" fmla="*/ 1404590 h 8590988"/>
                  <a:gd name="connsiteX74" fmla="*/ 1885677 w 4384140"/>
                  <a:gd name="connsiteY74" fmla="*/ 1111428 h 8590988"/>
                  <a:gd name="connsiteX75" fmla="*/ 2150935 w 4384140"/>
                  <a:gd name="connsiteY75" fmla="*/ 483397 h 8590988"/>
                  <a:gd name="connsiteX76" fmla="*/ 1470500 w 4384140"/>
                  <a:gd name="connsiteY76" fmla="*/ 1152504 h 8590988"/>
                  <a:gd name="connsiteX77" fmla="*/ 1318688 w 4384140"/>
                  <a:gd name="connsiteY77" fmla="*/ 215887 h 8590988"/>
                  <a:gd name="connsiteX78" fmla="*/ 1103572 w 4384140"/>
                  <a:gd name="connsiteY78" fmla="*/ 1094057 h 8590988"/>
                  <a:gd name="connsiteX79" fmla="*/ 1040364 w 4384140"/>
                  <a:gd name="connsiteY79" fmla="*/ 1503223 h 8590988"/>
                  <a:gd name="connsiteX80" fmla="*/ 862172 w 4384140"/>
                  <a:gd name="connsiteY80" fmla="*/ 1819102 h 8590988"/>
                  <a:gd name="connsiteX81" fmla="*/ 834414 w 4384140"/>
                  <a:gd name="connsiteY81" fmla="*/ 909797 h 8590988"/>
                  <a:gd name="connsiteX82" fmla="*/ 835104 w 4384140"/>
                  <a:gd name="connsiteY82" fmla="*/ 362 h 8590988"/>
                  <a:gd name="connsiteX83" fmla="*/ 344324 w 4384140"/>
                  <a:gd name="connsiteY83" fmla="*/ 1179841 h 8590988"/>
                  <a:gd name="connsiteX84" fmla="*/ 268691 w 4384140"/>
                  <a:gd name="connsiteY84" fmla="*/ 709197 h 8590988"/>
                  <a:gd name="connsiteX85" fmla="*/ 209031 w 4384140"/>
                  <a:gd name="connsiteY85" fmla="*/ 274923 h 8590988"/>
                  <a:gd name="connsiteX86" fmla="*/ 1699 w 4384140"/>
                  <a:gd name="connsiteY86" fmla="*/ 1220431 h 8590988"/>
                  <a:gd name="connsiteX87" fmla="*/ 0 w 4384140"/>
                  <a:gd name="connsiteY87" fmla="*/ 1872845 h 8590988"/>
                  <a:gd name="connsiteX88" fmla="*/ 3645 w 4384140"/>
                  <a:gd name="connsiteY88" fmla="*/ 3542235 h 8590988"/>
                  <a:gd name="connsiteX89" fmla="*/ 5301 w 4384140"/>
                  <a:gd name="connsiteY89" fmla="*/ 4266334 h 8590988"/>
                  <a:gd name="connsiteX90" fmla="*/ 5468 w 4384140"/>
                  <a:gd name="connsiteY90" fmla="*/ 4295495 h 8590988"/>
                  <a:gd name="connsiteX91" fmla="*/ 5301 w 4384140"/>
                  <a:gd name="connsiteY91" fmla="*/ 4324655 h 8590988"/>
                  <a:gd name="connsiteX92" fmla="*/ 3645 w 4384140"/>
                  <a:gd name="connsiteY92" fmla="*/ 5048755 h 8590988"/>
                  <a:gd name="connsiteX93" fmla="*/ 0 w 4384140"/>
                  <a:gd name="connsiteY93" fmla="*/ 6718145 h 8590988"/>
                  <a:gd name="connsiteX94" fmla="*/ 1699 w 4384140"/>
                  <a:gd name="connsiteY94" fmla="*/ 7370558 h 8590988"/>
                  <a:gd name="connsiteX95" fmla="*/ 209031 w 4384140"/>
                  <a:gd name="connsiteY95" fmla="*/ 8316066 h 8590988"/>
                  <a:gd name="connsiteX96" fmla="*/ 268691 w 4384140"/>
                  <a:gd name="connsiteY96" fmla="*/ 7881791 h 8590988"/>
                  <a:gd name="connsiteX97" fmla="*/ 344324 w 4384140"/>
                  <a:gd name="connsiteY97" fmla="*/ 7411148 h 8590988"/>
                  <a:gd name="connsiteX98" fmla="*/ 835104 w 4384140"/>
                  <a:gd name="connsiteY98" fmla="*/ 8590627 h 8590988"/>
                  <a:gd name="connsiteX0" fmla="*/ 835104 w 4384140"/>
                  <a:gd name="connsiteY0" fmla="*/ 8590627 h 8590988"/>
                  <a:gd name="connsiteX1" fmla="*/ 834414 w 4384140"/>
                  <a:gd name="connsiteY1" fmla="*/ 7681192 h 8590988"/>
                  <a:gd name="connsiteX2" fmla="*/ 862172 w 4384140"/>
                  <a:gd name="connsiteY2" fmla="*/ 6771887 h 8590988"/>
                  <a:gd name="connsiteX3" fmla="*/ 1145118 w 4384140"/>
                  <a:gd name="connsiteY3" fmla="*/ 7053154 h 8590988"/>
                  <a:gd name="connsiteX4" fmla="*/ 1103572 w 4384140"/>
                  <a:gd name="connsiteY4" fmla="*/ 7496932 h 8590988"/>
                  <a:gd name="connsiteX5" fmla="*/ 1318688 w 4384140"/>
                  <a:gd name="connsiteY5" fmla="*/ 8375102 h 8590988"/>
                  <a:gd name="connsiteX6" fmla="*/ 1470500 w 4384140"/>
                  <a:gd name="connsiteY6" fmla="*/ 7438485 h 8590988"/>
                  <a:gd name="connsiteX7" fmla="*/ 2150935 w 4384140"/>
                  <a:gd name="connsiteY7" fmla="*/ 8107592 h 8590988"/>
                  <a:gd name="connsiteX8" fmla="*/ 1885677 w 4384140"/>
                  <a:gd name="connsiteY8" fmla="*/ 7479560 h 8590988"/>
                  <a:gd name="connsiteX9" fmla="*/ 1752199 w 4384140"/>
                  <a:gd name="connsiteY9" fmla="*/ 7186400 h 8590988"/>
                  <a:gd name="connsiteX10" fmla="*/ 1602105 w 4384140"/>
                  <a:gd name="connsiteY10" fmla="*/ 6982282 h 8590988"/>
                  <a:gd name="connsiteX11" fmla="*/ 1536652 w 4384140"/>
                  <a:gd name="connsiteY11" fmla="*/ 6768228 h 8590988"/>
                  <a:gd name="connsiteX12" fmla="*/ 1573428 w 4384140"/>
                  <a:gd name="connsiteY12" fmla="*/ 6547078 h 8590988"/>
                  <a:gd name="connsiteX13" fmla="*/ 1933573 w 4384140"/>
                  <a:gd name="connsiteY13" fmla="*/ 6669273 h 8590988"/>
                  <a:gd name="connsiteX14" fmla="*/ 2108106 w 4384140"/>
                  <a:gd name="connsiteY14" fmla="*/ 6870591 h 8590988"/>
                  <a:gd name="connsiteX15" fmla="*/ 2599668 w 4384140"/>
                  <a:gd name="connsiteY15" fmla="*/ 7409298 h 8590988"/>
                  <a:gd name="connsiteX16" fmla="*/ 3353065 w 4384140"/>
                  <a:gd name="connsiteY16" fmla="*/ 7767208 h 8590988"/>
                  <a:gd name="connsiteX17" fmla="*/ 3026979 w 4384140"/>
                  <a:gd name="connsiteY17" fmla="*/ 7218352 h 8590988"/>
                  <a:gd name="connsiteX18" fmla="*/ 2756381 w 4384140"/>
                  <a:gd name="connsiteY18" fmla="*/ 6773729 h 8590988"/>
                  <a:gd name="connsiteX19" fmla="*/ 3901086 w 4384140"/>
                  <a:gd name="connsiteY19" fmla="*/ 6905644 h 8590988"/>
                  <a:gd name="connsiteX20" fmla="*/ 3279088 w 4384140"/>
                  <a:gd name="connsiteY20" fmla="*/ 6482242 h 8590988"/>
                  <a:gd name="connsiteX21" fmla="*/ 2304727 w 4384140"/>
                  <a:gd name="connsiteY21" fmla="*/ 6347561 h 8590988"/>
                  <a:gd name="connsiteX22" fmla="*/ 1666586 w 4384140"/>
                  <a:gd name="connsiteY22" fmla="*/ 6103647 h 8590988"/>
                  <a:gd name="connsiteX23" fmla="*/ 2763193 w 4384140"/>
                  <a:gd name="connsiteY23" fmla="*/ 6166762 h 8590988"/>
                  <a:gd name="connsiteX24" fmla="*/ 3407578 w 4384140"/>
                  <a:gd name="connsiteY24" fmla="*/ 6248858 h 8590988"/>
                  <a:gd name="connsiteX25" fmla="*/ 4188231 w 4384140"/>
                  <a:gd name="connsiteY25" fmla="*/ 6340182 h 8590988"/>
                  <a:gd name="connsiteX26" fmla="*/ 3547746 w 4384140"/>
                  <a:gd name="connsiteY26" fmla="*/ 5996107 h 8590988"/>
                  <a:gd name="connsiteX27" fmla="*/ 4383883 w 4384140"/>
                  <a:gd name="connsiteY27" fmla="*/ 5735056 h 8590988"/>
                  <a:gd name="connsiteX28" fmla="*/ 3630086 w 4384140"/>
                  <a:gd name="connsiteY28" fmla="*/ 5600756 h 8590988"/>
                  <a:gd name="connsiteX29" fmla="*/ 2623827 w 4384140"/>
                  <a:gd name="connsiteY29" fmla="*/ 5617654 h 8590988"/>
                  <a:gd name="connsiteX30" fmla="*/ 2049635 w 4384140"/>
                  <a:gd name="connsiteY30" fmla="*/ 5382903 h 8590988"/>
                  <a:gd name="connsiteX31" fmla="*/ 2845595 w 4384140"/>
                  <a:gd name="connsiteY31" fmla="*/ 5241225 h 8590988"/>
                  <a:gd name="connsiteX32" fmla="*/ 3252048 w 4384140"/>
                  <a:gd name="connsiteY32" fmla="*/ 5242469 h 8590988"/>
                  <a:gd name="connsiteX33" fmla="*/ 3511732 w 4384140"/>
                  <a:gd name="connsiteY33" fmla="*/ 5243390 h 8590988"/>
                  <a:gd name="connsiteX34" fmla="*/ 3949817 w 4384140"/>
                  <a:gd name="connsiteY34" fmla="*/ 5282400 h 8590988"/>
                  <a:gd name="connsiteX35" fmla="*/ 4235168 w 4384140"/>
                  <a:gd name="connsiteY35" fmla="*/ 5173284 h 8590988"/>
                  <a:gd name="connsiteX36" fmla="*/ 2002333 w 4384140"/>
                  <a:gd name="connsiteY36" fmla="*/ 4655670 h 8590988"/>
                  <a:gd name="connsiteX37" fmla="*/ 3608503 w 4384140"/>
                  <a:gd name="connsiteY37" fmla="*/ 4509682 h 8590988"/>
                  <a:gd name="connsiteX38" fmla="*/ 4142612 w 4384140"/>
                  <a:gd name="connsiteY38" fmla="*/ 4341007 h 8590988"/>
                  <a:gd name="connsiteX39" fmla="*/ 4149376 w 4384140"/>
                  <a:gd name="connsiteY39" fmla="*/ 4310189 h 8590988"/>
                  <a:gd name="connsiteX40" fmla="*/ 4155822 w 4384140"/>
                  <a:gd name="connsiteY40" fmla="*/ 4310165 h 8590988"/>
                  <a:gd name="connsiteX41" fmla="*/ 4152602 w 4384140"/>
                  <a:gd name="connsiteY41" fmla="*/ 4295495 h 8590988"/>
                  <a:gd name="connsiteX42" fmla="*/ 4155822 w 4384140"/>
                  <a:gd name="connsiteY42" fmla="*/ 4280825 h 8590988"/>
                  <a:gd name="connsiteX43" fmla="*/ 4149376 w 4384140"/>
                  <a:gd name="connsiteY43" fmla="*/ 4280800 h 8590988"/>
                  <a:gd name="connsiteX44" fmla="*/ 4142612 w 4384140"/>
                  <a:gd name="connsiteY44" fmla="*/ 4249983 h 8590988"/>
                  <a:gd name="connsiteX45" fmla="*/ 3608503 w 4384140"/>
                  <a:gd name="connsiteY45" fmla="*/ 4081308 h 8590988"/>
                  <a:gd name="connsiteX46" fmla="*/ 2107081 w 4384140"/>
                  <a:gd name="connsiteY46" fmla="*/ 3918015 h 8590988"/>
                  <a:gd name="connsiteX47" fmla="*/ 4235168 w 4384140"/>
                  <a:gd name="connsiteY47" fmla="*/ 3417706 h 8590988"/>
                  <a:gd name="connsiteX48" fmla="*/ 3949817 w 4384140"/>
                  <a:gd name="connsiteY48" fmla="*/ 3308590 h 8590988"/>
                  <a:gd name="connsiteX49" fmla="*/ 3511732 w 4384140"/>
                  <a:gd name="connsiteY49" fmla="*/ 3347600 h 8590988"/>
                  <a:gd name="connsiteX50" fmla="*/ 3252048 w 4384140"/>
                  <a:gd name="connsiteY50" fmla="*/ 3348521 h 8590988"/>
                  <a:gd name="connsiteX51" fmla="*/ 2845595 w 4384140"/>
                  <a:gd name="connsiteY51" fmla="*/ 3349764 h 8590988"/>
                  <a:gd name="connsiteX52" fmla="*/ 1944879 w 4384140"/>
                  <a:gd name="connsiteY52" fmla="*/ 3216743 h 8590988"/>
                  <a:gd name="connsiteX53" fmla="*/ 3052352 w 4384140"/>
                  <a:gd name="connsiteY53" fmla="*/ 2981988 h 8590988"/>
                  <a:gd name="connsiteX54" fmla="*/ 3630086 w 4384140"/>
                  <a:gd name="connsiteY54" fmla="*/ 2990233 h 8590988"/>
                  <a:gd name="connsiteX55" fmla="*/ 4383883 w 4384140"/>
                  <a:gd name="connsiteY55" fmla="*/ 2855933 h 8590988"/>
                  <a:gd name="connsiteX56" fmla="*/ 3547746 w 4384140"/>
                  <a:gd name="connsiteY56" fmla="*/ 2594882 h 8590988"/>
                  <a:gd name="connsiteX57" fmla="*/ 4188231 w 4384140"/>
                  <a:gd name="connsiteY57" fmla="*/ 2250807 h 8590988"/>
                  <a:gd name="connsiteX58" fmla="*/ 3407578 w 4384140"/>
                  <a:gd name="connsiteY58" fmla="*/ 2342131 h 8590988"/>
                  <a:gd name="connsiteX59" fmla="*/ 2763193 w 4384140"/>
                  <a:gd name="connsiteY59" fmla="*/ 2424228 h 8590988"/>
                  <a:gd name="connsiteX60" fmla="*/ 1857043 w 4384140"/>
                  <a:gd name="connsiteY60" fmla="*/ 2539253 h 8590988"/>
                  <a:gd name="connsiteX61" fmla="*/ 2304727 w 4384140"/>
                  <a:gd name="connsiteY61" fmla="*/ 2243428 h 8590988"/>
                  <a:gd name="connsiteX62" fmla="*/ 3279088 w 4384140"/>
                  <a:gd name="connsiteY62" fmla="*/ 2108747 h 8590988"/>
                  <a:gd name="connsiteX63" fmla="*/ 3901086 w 4384140"/>
                  <a:gd name="connsiteY63" fmla="*/ 1685345 h 8590988"/>
                  <a:gd name="connsiteX64" fmla="*/ 2756381 w 4384140"/>
                  <a:gd name="connsiteY64" fmla="*/ 1817260 h 8590988"/>
                  <a:gd name="connsiteX65" fmla="*/ 3026979 w 4384140"/>
                  <a:gd name="connsiteY65" fmla="*/ 1372637 h 8590988"/>
                  <a:gd name="connsiteX66" fmla="*/ 3353065 w 4384140"/>
                  <a:gd name="connsiteY66" fmla="*/ 823782 h 8590988"/>
                  <a:gd name="connsiteX67" fmla="*/ 2599668 w 4384140"/>
                  <a:gd name="connsiteY67" fmla="*/ 1181691 h 8590988"/>
                  <a:gd name="connsiteX68" fmla="*/ 2108106 w 4384140"/>
                  <a:gd name="connsiteY68" fmla="*/ 1720398 h 8590988"/>
                  <a:gd name="connsiteX69" fmla="*/ 1876440 w 4384140"/>
                  <a:gd name="connsiteY69" fmla="*/ 1939020 h 8590988"/>
                  <a:gd name="connsiteX70" fmla="*/ 1554380 w 4384140"/>
                  <a:gd name="connsiteY70" fmla="*/ 2173692 h 8590988"/>
                  <a:gd name="connsiteX71" fmla="*/ 1612835 w 4384140"/>
                  <a:gd name="connsiteY71" fmla="*/ 1831414 h 8590988"/>
                  <a:gd name="connsiteX72" fmla="*/ 1678286 w 4384140"/>
                  <a:gd name="connsiteY72" fmla="*/ 1634661 h 8590988"/>
                  <a:gd name="connsiteX73" fmla="*/ 1752199 w 4384140"/>
                  <a:gd name="connsiteY73" fmla="*/ 1404590 h 8590988"/>
                  <a:gd name="connsiteX74" fmla="*/ 1885677 w 4384140"/>
                  <a:gd name="connsiteY74" fmla="*/ 1111428 h 8590988"/>
                  <a:gd name="connsiteX75" fmla="*/ 2150935 w 4384140"/>
                  <a:gd name="connsiteY75" fmla="*/ 483397 h 8590988"/>
                  <a:gd name="connsiteX76" fmla="*/ 1470500 w 4384140"/>
                  <a:gd name="connsiteY76" fmla="*/ 1152504 h 8590988"/>
                  <a:gd name="connsiteX77" fmla="*/ 1318688 w 4384140"/>
                  <a:gd name="connsiteY77" fmla="*/ 215887 h 8590988"/>
                  <a:gd name="connsiteX78" fmla="*/ 1103572 w 4384140"/>
                  <a:gd name="connsiteY78" fmla="*/ 1094057 h 8590988"/>
                  <a:gd name="connsiteX79" fmla="*/ 1040364 w 4384140"/>
                  <a:gd name="connsiteY79" fmla="*/ 1503223 h 8590988"/>
                  <a:gd name="connsiteX80" fmla="*/ 862172 w 4384140"/>
                  <a:gd name="connsiteY80" fmla="*/ 1819102 h 8590988"/>
                  <a:gd name="connsiteX81" fmla="*/ 834414 w 4384140"/>
                  <a:gd name="connsiteY81" fmla="*/ 909797 h 8590988"/>
                  <a:gd name="connsiteX82" fmla="*/ 835104 w 4384140"/>
                  <a:gd name="connsiteY82" fmla="*/ 362 h 8590988"/>
                  <a:gd name="connsiteX83" fmla="*/ 344324 w 4384140"/>
                  <a:gd name="connsiteY83" fmla="*/ 1179841 h 8590988"/>
                  <a:gd name="connsiteX84" fmla="*/ 268691 w 4384140"/>
                  <a:gd name="connsiteY84" fmla="*/ 709197 h 8590988"/>
                  <a:gd name="connsiteX85" fmla="*/ 209031 w 4384140"/>
                  <a:gd name="connsiteY85" fmla="*/ 274923 h 8590988"/>
                  <a:gd name="connsiteX86" fmla="*/ 1699 w 4384140"/>
                  <a:gd name="connsiteY86" fmla="*/ 1220431 h 8590988"/>
                  <a:gd name="connsiteX87" fmla="*/ 0 w 4384140"/>
                  <a:gd name="connsiteY87" fmla="*/ 1872845 h 8590988"/>
                  <a:gd name="connsiteX88" fmla="*/ 3645 w 4384140"/>
                  <a:gd name="connsiteY88" fmla="*/ 3542235 h 8590988"/>
                  <a:gd name="connsiteX89" fmla="*/ 5301 w 4384140"/>
                  <a:gd name="connsiteY89" fmla="*/ 4266334 h 8590988"/>
                  <a:gd name="connsiteX90" fmla="*/ 5468 w 4384140"/>
                  <a:gd name="connsiteY90" fmla="*/ 4295495 h 8590988"/>
                  <a:gd name="connsiteX91" fmla="*/ 5301 w 4384140"/>
                  <a:gd name="connsiteY91" fmla="*/ 4324655 h 8590988"/>
                  <a:gd name="connsiteX92" fmla="*/ 3645 w 4384140"/>
                  <a:gd name="connsiteY92" fmla="*/ 5048755 h 8590988"/>
                  <a:gd name="connsiteX93" fmla="*/ 0 w 4384140"/>
                  <a:gd name="connsiteY93" fmla="*/ 6718145 h 8590988"/>
                  <a:gd name="connsiteX94" fmla="*/ 1699 w 4384140"/>
                  <a:gd name="connsiteY94" fmla="*/ 7370558 h 8590988"/>
                  <a:gd name="connsiteX95" fmla="*/ 209031 w 4384140"/>
                  <a:gd name="connsiteY95" fmla="*/ 8316066 h 8590988"/>
                  <a:gd name="connsiteX96" fmla="*/ 268691 w 4384140"/>
                  <a:gd name="connsiteY96" fmla="*/ 7881791 h 8590988"/>
                  <a:gd name="connsiteX97" fmla="*/ 344324 w 4384140"/>
                  <a:gd name="connsiteY97" fmla="*/ 7411148 h 8590988"/>
                  <a:gd name="connsiteX98" fmla="*/ 835104 w 4384140"/>
                  <a:gd name="connsiteY98" fmla="*/ 8590627 h 8590988"/>
                  <a:gd name="connsiteX0" fmla="*/ 835104 w 4384140"/>
                  <a:gd name="connsiteY0" fmla="*/ 8590627 h 8590988"/>
                  <a:gd name="connsiteX1" fmla="*/ 834414 w 4384140"/>
                  <a:gd name="connsiteY1" fmla="*/ 7681192 h 8590988"/>
                  <a:gd name="connsiteX2" fmla="*/ 862172 w 4384140"/>
                  <a:gd name="connsiteY2" fmla="*/ 6771887 h 8590988"/>
                  <a:gd name="connsiteX3" fmla="*/ 1145118 w 4384140"/>
                  <a:gd name="connsiteY3" fmla="*/ 7053154 h 8590988"/>
                  <a:gd name="connsiteX4" fmla="*/ 1160706 w 4384140"/>
                  <a:gd name="connsiteY4" fmla="*/ 7470975 h 8590988"/>
                  <a:gd name="connsiteX5" fmla="*/ 1318688 w 4384140"/>
                  <a:gd name="connsiteY5" fmla="*/ 8375102 h 8590988"/>
                  <a:gd name="connsiteX6" fmla="*/ 1470500 w 4384140"/>
                  <a:gd name="connsiteY6" fmla="*/ 7438485 h 8590988"/>
                  <a:gd name="connsiteX7" fmla="*/ 2150935 w 4384140"/>
                  <a:gd name="connsiteY7" fmla="*/ 8107592 h 8590988"/>
                  <a:gd name="connsiteX8" fmla="*/ 1885677 w 4384140"/>
                  <a:gd name="connsiteY8" fmla="*/ 7479560 h 8590988"/>
                  <a:gd name="connsiteX9" fmla="*/ 1752199 w 4384140"/>
                  <a:gd name="connsiteY9" fmla="*/ 7186400 h 8590988"/>
                  <a:gd name="connsiteX10" fmla="*/ 1602105 w 4384140"/>
                  <a:gd name="connsiteY10" fmla="*/ 6982282 h 8590988"/>
                  <a:gd name="connsiteX11" fmla="*/ 1536652 w 4384140"/>
                  <a:gd name="connsiteY11" fmla="*/ 6768228 h 8590988"/>
                  <a:gd name="connsiteX12" fmla="*/ 1573428 w 4384140"/>
                  <a:gd name="connsiteY12" fmla="*/ 6547078 h 8590988"/>
                  <a:gd name="connsiteX13" fmla="*/ 1933573 w 4384140"/>
                  <a:gd name="connsiteY13" fmla="*/ 6669273 h 8590988"/>
                  <a:gd name="connsiteX14" fmla="*/ 2108106 w 4384140"/>
                  <a:gd name="connsiteY14" fmla="*/ 6870591 h 8590988"/>
                  <a:gd name="connsiteX15" fmla="*/ 2599668 w 4384140"/>
                  <a:gd name="connsiteY15" fmla="*/ 7409298 h 8590988"/>
                  <a:gd name="connsiteX16" fmla="*/ 3353065 w 4384140"/>
                  <a:gd name="connsiteY16" fmla="*/ 7767208 h 8590988"/>
                  <a:gd name="connsiteX17" fmla="*/ 3026979 w 4384140"/>
                  <a:gd name="connsiteY17" fmla="*/ 7218352 h 8590988"/>
                  <a:gd name="connsiteX18" fmla="*/ 2756381 w 4384140"/>
                  <a:gd name="connsiteY18" fmla="*/ 6773729 h 8590988"/>
                  <a:gd name="connsiteX19" fmla="*/ 3901086 w 4384140"/>
                  <a:gd name="connsiteY19" fmla="*/ 6905644 h 8590988"/>
                  <a:gd name="connsiteX20" fmla="*/ 3279088 w 4384140"/>
                  <a:gd name="connsiteY20" fmla="*/ 6482242 h 8590988"/>
                  <a:gd name="connsiteX21" fmla="*/ 2304727 w 4384140"/>
                  <a:gd name="connsiteY21" fmla="*/ 6347561 h 8590988"/>
                  <a:gd name="connsiteX22" fmla="*/ 1666586 w 4384140"/>
                  <a:gd name="connsiteY22" fmla="*/ 6103647 h 8590988"/>
                  <a:gd name="connsiteX23" fmla="*/ 2763193 w 4384140"/>
                  <a:gd name="connsiteY23" fmla="*/ 6166762 h 8590988"/>
                  <a:gd name="connsiteX24" fmla="*/ 3407578 w 4384140"/>
                  <a:gd name="connsiteY24" fmla="*/ 6248858 h 8590988"/>
                  <a:gd name="connsiteX25" fmla="*/ 4188231 w 4384140"/>
                  <a:gd name="connsiteY25" fmla="*/ 6340182 h 8590988"/>
                  <a:gd name="connsiteX26" fmla="*/ 3547746 w 4384140"/>
                  <a:gd name="connsiteY26" fmla="*/ 5996107 h 8590988"/>
                  <a:gd name="connsiteX27" fmla="*/ 4383883 w 4384140"/>
                  <a:gd name="connsiteY27" fmla="*/ 5735056 h 8590988"/>
                  <a:gd name="connsiteX28" fmla="*/ 3630086 w 4384140"/>
                  <a:gd name="connsiteY28" fmla="*/ 5600756 h 8590988"/>
                  <a:gd name="connsiteX29" fmla="*/ 2623827 w 4384140"/>
                  <a:gd name="connsiteY29" fmla="*/ 5617654 h 8590988"/>
                  <a:gd name="connsiteX30" fmla="*/ 2049635 w 4384140"/>
                  <a:gd name="connsiteY30" fmla="*/ 5382903 h 8590988"/>
                  <a:gd name="connsiteX31" fmla="*/ 2845595 w 4384140"/>
                  <a:gd name="connsiteY31" fmla="*/ 5241225 h 8590988"/>
                  <a:gd name="connsiteX32" fmla="*/ 3252048 w 4384140"/>
                  <a:gd name="connsiteY32" fmla="*/ 5242469 h 8590988"/>
                  <a:gd name="connsiteX33" fmla="*/ 3511732 w 4384140"/>
                  <a:gd name="connsiteY33" fmla="*/ 5243390 h 8590988"/>
                  <a:gd name="connsiteX34" fmla="*/ 3949817 w 4384140"/>
                  <a:gd name="connsiteY34" fmla="*/ 5282400 h 8590988"/>
                  <a:gd name="connsiteX35" fmla="*/ 4235168 w 4384140"/>
                  <a:gd name="connsiteY35" fmla="*/ 5173284 h 8590988"/>
                  <a:gd name="connsiteX36" fmla="*/ 2002333 w 4384140"/>
                  <a:gd name="connsiteY36" fmla="*/ 4655670 h 8590988"/>
                  <a:gd name="connsiteX37" fmla="*/ 3608503 w 4384140"/>
                  <a:gd name="connsiteY37" fmla="*/ 4509682 h 8590988"/>
                  <a:gd name="connsiteX38" fmla="*/ 4142612 w 4384140"/>
                  <a:gd name="connsiteY38" fmla="*/ 4341007 h 8590988"/>
                  <a:gd name="connsiteX39" fmla="*/ 4149376 w 4384140"/>
                  <a:gd name="connsiteY39" fmla="*/ 4310189 h 8590988"/>
                  <a:gd name="connsiteX40" fmla="*/ 4155822 w 4384140"/>
                  <a:gd name="connsiteY40" fmla="*/ 4310165 h 8590988"/>
                  <a:gd name="connsiteX41" fmla="*/ 4152602 w 4384140"/>
                  <a:gd name="connsiteY41" fmla="*/ 4295495 h 8590988"/>
                  <a:gd name="connsiteX42" fmla="*/ 4155822 w 4384140"/>
                  <a:gd name="connsiteY42" fmla="*/ 4280825 h 8590988"/>
                  <a:gd name="connsiteX43" fmla="*/ 4149376 w 4384140"/>
                  <a:gd name="connsiteY43" fmla="*/ 4280800 h 8590988"/>
                  <a:gd name="connsiteX44" fmla="*/ 4142612 w 4384140"/>
                  <a:gd name="connsiteY44" fmla="*/ 4249983 h 8590988"/>
                  <a:gd name="connsiteX45" fmla="*/ 3608503 w 4384140"/>
                  <a:gd name="connsiteY45" fmla="*/ 4081308 h 8590988"/>
                  <a:gd name="connsiteX46" fmla="*/ 2107081 w 4384140"/>
                  <a:gd name="connsiteY46" fmla="*/ 3918015 h 8590988"/>
                  <a:gd name="connsiteX47" fmla="*/ 4235168 w 4384140"/>
                  <a:gd name="connsiteY47" fmla="*/ 3417706 h 8590988"/>
                  <a:gd name="connsiteX48" fmla="*/ 3949817 w 4384140"/>
                  <a:gd name="connsiteY48" fmla="*/ 3308590 h 8590988"/>
                  <a:gd name="connsiteX49" fmla="*/ 3511732 w 4384140"/>
                  <a:gd name="connsiteY49" fmla="*/ 3347600 h 8590988"/>
                  <a:gd name="connsiteX50" fmla="*/ 3252048 w 4384140"/>
                  <a:gd name="connsiteY50" fmla="*/ 3348521 h 8590988"/>
                  <a:gd name="connsiteX51" fmla="*/ 2845595 w 4384140"/>
                  <a:gd name="connsiteY51" fmla="*/ 3349764 h 8590988"/>
                  <a:gd name="connsiteX52" fmla="*/ 1944879 w 4384140"/>
                  <a:gd name="connsiteY52" fmla="*/ 3216743 h 8590988"/>
                  <a:gd name="connsiteX53" fmla="*/ 3052352 w 4384140"/>
                  <a:gd name="connsiteY53" fmla="*/ 2981988 h 8590988"/>
                  <a:gd name="connsiteX54" fmla="*/ 3630086 w 4384140"/>
                  <a:gd name="connsiteY54" fmla="*/ 2990233 h 8590988"/>
                  <a:gd name="connsiteX55" fmla="*/ 4383883 w 4384140"/>
                  <a:gd name="connsiteY55" fmla="*/ 2855933 h 8590988"/>
                  <a:gd name="connsiteX56" fmla="*/ 3547746 w 4384140"/>
                  <a:gd name="connsiteY56" fmla="*/ 2594882 h 8590988"/>
                  <a:gd name="connsiteX57" fmla="*/ 4188231 w 4384140"/>
                  <a:gd name="connsiteY57" fmla="*/ 2250807 h 8590988"/>
                  <a:gd name="connsiteX58" fmla="*/ 3407578 w 4384140"/>
                  <a:gd name="connsiteY58" fmla="*/ 2342131 h 8590988"/>
                  <a:gd name="connsiteX59" fmla="*/ 2763193 w 4384140"/>
                  <a:gd name="connsiteY59" fmla="*/ 2424228 h 8590988"/>
                  <a:gd name="connsiteX60" fmla="*/ 1857043 w 4384140"/>
                  <a:gd name="connsiteY60" fmla="*/ 2539253 h 8590988"/>
                  <a:gd name="connsiteX61" fmla="*/ 2304727 w 4384140"/>
                  <a:gd name="connsiteY61" fmla="*/ 2243428 h 8590988"/>
                  <a:gd name="connsiteX62" fmla="*/ 3279088 w 4384140"/>
                  <a:gd name="connsiteY62" fmla="*/ 2108747 h 8590988"/>
                  <a:gd name="connsiteX63" fmla="*/ 3901086 w 4384140"/>
                  <a:gd name="connsiteY63" fmla="*/ 1685345 h 8590988"/>
                  <a:gd name="connsiteX64" fmla="*/ 2756381 w 4384140"/>
                  <a:gd name="connsiteY64" fmla="*/ 1817260 h 8590988"/>
                  <a:gd name="connsiteX65" fmla="*/ 3026979 w 4384140"/>
                  <a:gd name="connsiteY65" fmla="*/ 1372637 h 8590988"/>
                  <a:gd name="connsiteX66" fmla="*/ 3353065 w 4384140"/>
                  <a:gd name="connsiteY66" fmla="*/ 823782 h 8590988"/>
                  <a:gd name="connsiteX67" fmla="*/ 2599668 w 4384140"/>
                  <a:gd name="connsiteY67" fmla="*/ 1181691 h 8590988"/>
                  <a:gd name="connsiteX68" fmla="*/ 2108106 w 4384140"/>
                  <a:gd name="connsiteY68" fmla="*/ 1720398 h 8590988"/>
                  <a:gd name="connsiteX69" fmla="*/ 1876440 w 4384140"/>
                  <a:gd name="connsiteY69" fmla="*/ 1939020 h 8590988"/>
                  <a:gd name="connsiteX70" fmla="*/ 1554380 w 4384140"/>
                  <a:gd name="connsiteY70" fmla="*/ 2173692 h 8590988"/>
                  <a:gd name="connsiteX71" fmla="*/ 1612835 w 4384140"/>
                  <a:gd name="connsiteY71" fmla="*/ 1831414 h 8590988"/>
                  <a:gd name="connsiteX72" fmla="*/ 1678286 w 4384140"/>
                  <a:gd name="connsiteY72" fmla="*/ 1634661 h 8590988"/>
                  <a:gd name="connsiteX73" fmla="*/ 1752199 w 4384140"/>
                  <a:gd name="connsiteY73" fmla="*/ 1404590 h 8590988"/>
                  <a:gd name="connsiteX74" fmla="*/ 1885677 w 4384140"/>
                  <a:gd name="connsiteY74" fmla="*/ 1111428 h 8590988"/>
                  <a:gd name="connsiteX75" fmla="*/ 2150935 w 4384140"/>
                  <a:gd name="connsiteY75" fmla="*/ 483397 h 8590988"/>
                  <a:gd name="connsiteX76" fmla="*/ 1470500 w 4384140"/>
                  <a:gd name="connsiteY76" fmla="*/ 1152504 h 8590988"/>
                  <a:gd name="connsiteX77" fmla="*/ 1318688 w 4384140"/>
                  <a:gd name="connsiteY77" fmla="*/ 215887 h 8590988"/>
                  <a:gd name="connsiteX78" fmla="*/ 1103572 w 4384140"/>
                  <a:gd name="connsiteY78" fmla="*/ 1094057 h 8590988"/>
                  <a:gd name="connsiteX79" fmla="*/ 1040364 w 4384140"/>
                  <a:gd name="connsiteY79" fmla="*/ 1503223 h 8590988"/>
                  <a:gd name="connsiteX80" fmla="*/ 862172 w 4384140"/>
                  <a:gd name="connsiteY80" fmla="*/ 1819102 h 8590988"/>
                  <a:gd name="connsiteX81" fmla="*/ 834414 w 4384140"/>
                  <a:gd name="connsiteY81" fmla="*/ 909797 h 8590988"/>
                  <a:gd name="connsiteX82" fmla="*/ 835104 w 4384140"/>
                  <a:gd name="connsiteY82" fmla="*/ 362 h 8590988"/>
                  <a:gd name="connsiteX83" fmla="*/ 344324 w 4384140"/>
                  <a:gd name="connsiteY83" fmla="*/ 1179841 h 8590988"/>
                  <a:gd name="connsiteX84" fmla="*/ 268691 w 4384140"/>
                  <a:gd name="connsiteY84" fmla="*/ 709197 h 8590988"/>
                  <a:gd name="connsiteX85" fmla="*/ 209031 w 4384140"/>
                  <a:gd name="connsiteY85" fmla="*/ 274923 h 8590988"/>
                  <a:gd name="connsiteX86" fmla="*/ 1699 w 4384140"/>
                  <a:gd name="connsiteY86" fmla="*/ 1220431 h 8590988"/>
                  <a:gd name="connsiteX87" fmla="*/ 0 w 4384140"/>
                  <a:gd name="connsiteY87" fmla="*/ 1872845 h 8590988"/>
                  <a:gd name="connsiteX88" fmla="*/ 3645 w 4384140"/>
                  <a:gd name="connsiteY88" fmla="*/ 3542235 h 8590988"/>
                  <a:gd name="connsiteX89" fmla="*/ 5301 w 4384140"/>
                  <a:gd name="connsiteY89" fmla="*/ 4266334 h 8590988"/>
                  <a:gd name="connsiteX90" fmla="*/ 5468 w 4384140"/>
                  <a:gd name="connsiteY90" fmla="*/ 4295495 h 8590988"/>
                  <a:gd name="connsiteX91" fmla="*/ 5301 w 4384140"/>
                  <a:gd name="connsiteY91" fmla="*/ 4324655 h 8590988"/>
                  <a:gd name="connsiteX92" fmla="*/ 3645 w 4384140"/>
                  <a:gd name="connsiteY92" fmla="*/ 5048755 h 8590988"/>
                  <a:gd name="connsiteX93" fmla="*/ 0 w 4384140"/>
                  <a:gd name="connsiteY93" fmla="*/ 6718145 h 8590988"/>
                  <a:gd name="connsiteX94" fmla="*/ 1699 w 4384140"/>
                  <a:gd name="connsiteY94" fmla="*/ 7370558 h 8590988"/>
                  <a:gd name="connsiteX95" fmla="*/ 209031 w 4384140"/>
                  <a:gd name="connsiteY95" fmla="*/ 8316066 h 8590988"/>
                  <a:gd name="connsiteX96" fmla="*/ 268691 w 4384140"/>
                  <a:gd name="connsiteY96" fmla="*/ 7881791 h 8590988"/>
                  <a:gd name="connsiteX97" fmla="*/ 344324 w 4384140"/>
                  <a:gd name="connsiteY97" fmla="*/ 7411148 h 8590988"/>
                  <a:gd name="connsiteX98" fmla="*/ 835104 w 4384140"/>
                  <a:gd name="connsiteY98" fmla="*/ 8590627 h 8590988"/>
                  <a:gd name="connsiteX0" fmla="*/ 835104 w 4384140"/>
                  <a:gd name="connsiteY0" fmla="*/ 8590627 h 8590988"/>
                  <a:gd name="connsiteX1" fmla="*/ 834414 w 4384140"/>
                  <a:gd name="connsiteY1" fmla="*/ 7681192 h 8590988"/>
                  <a:gd name="connsiteX2" fmla="*/ 862172 w 4384140"/>
                  <a:gd name="connsiteY2" fmla="*/ 6771887 h 8590988"/>
                  <a:gd name="connsiteX3" fmla="*/ 1145118 w 4384140"/>
                  <a:gd name="connsiteY3" fmla="*/ 7053154 h 8590988"/>
                  <a:gd name="connsiteX4" fmla="*/ 1160706 w 4384140"/>
                  <a:gd name="connsiteY4" fmla="*/ 7470975 h 8590988"/>
                  <a:gd name="connsiteX5" fmla="*/ 1318688 w 4384140"/>
                  <a:gd name="connsiteY5" fmla="*/ 8375102 h 8590988"/>
                  <a:gd name="connsiteX6" fmla="*/ 1470500 w 4384140"/>
                  <a:gd name="connsiteY6" fmla="*/ 7438485 h 8590988"/>
                  <a:gd name="connsiteX7" fmla="*/ 2150935 w 4384140"/>
                  <a:gd name="connsiteY7" fmla="*/ 8107592 h 8590988"/>
                  <a:gd name="connsiteX8" fmla="*/ 1885677 w 4384140"/>
                  <a:gd name="connsiteY8" fmla="*/ 7479560 h 8590988"/>
                  <a:gd name="connsiteX9" fmla="*/ 1752199 w 4384140"/>
                  <a:gd name="connsiteY9" fmla="*/ 7238314 h 8590988"/>
                  <a:gd name="connsiteX10" fmla="*/ 1602105 w 4384140"/>
                  <a:gd name="connsiteY10" fmla="*/ 6982282 h 8590988"/>
                  <a:gd name="connsiteX11" fmla="*/ 1536652 w 4384140"/>
                  <a:gd name="connsiteY11" fmla="*/ 6768228 h 8590988"/>
                  <a:gd name="connsiteX12" fmla="*/ 1573428 w 4384140"/>
                  <a:gd name="connsiteY12" fmla="*/ 6547078 h 8590988"/>
                  <a:gd name="connsiteX13" fmla="*/ 1933573 w 4384140"/>
                  <a:gd name="connsiteY13" fmla="*/ 6669273 h 8590988"/>
                  <a:gd name="connsiteX14" fmla="*/ 2108106 w 4384140"/>
                  <a:gd name="connsiteY14" fmla="*/ 6870591 h 8590988"/>
                  <a:gd name="connsiteX15" fmla="*/ 2599668 w 4384140"/>
                  <a:gd name="connsiteY15" fmla="*/ 7409298 h 8590988"/>
                  <a:gd name="connsiteX16" fmla="*/ 3353065 w 4384140"/>
                  <a:gd name="connsiteY16" fmla="*/ 7767208 h 8590988"/>
                  <a:gd name="connsiteX17" fmla="*/ 3026979 w 4384140"/>
                  <a:gd name="connsiteY17" fmla="*/ 7218352 h 8590988"/>
                  <a:gd name="connsiteX18" fmla="*/ 2756381 w 4384140"/>
                  <a:gd name="connsiteY18" fmla="*/ 6773729 h 8590988"/>
                  <a:gd name="connsiteX19" fmla="*/ 3901086 w 4384140"/>
                  <a:gd name="connsiteY19" fmla="*/ 6905644 h 8590988"/>
                  <a:gd name="connsiteX20" fmla="*/ 3279088 w 4384140"/>
                  <a:gd name="connsiteY20" fmla="*/ 6482242 h 8590988"/>
                  <a:gd name="connsiteX21" fmla="*/ 2304727 w 4384140"/>
                  <a:gd name="connsiteY21" fmla="*/ 6347561 h 8590988"/>
                  <a:gd name="connsiteX22" fmla="*/ 1666586 w 4384140"/>
                  <a:gd name="connsiteY22" fmla="*/ 6103647 h 8590988"/>
                  <a:gd name="connsiteX23" fmla="*/ 2763193 w 4384140"/>
                  <a:gd name="connsiteY23" fmla="*/ 6166762 h 8590988"/>
                  <a:gd name="connsiteX24" fmla="*/ 3407578 w 4384140"/>
                  <a:gd name="connsiteY24" fmla="*/ 6248858 h 8590988"/>
                  <a:gd name="connsiteX25" fmla="*/ 4188231 w 4384140"/>
                  <a:gd name="connsiteY25" fmla="*/ 6340182 h 8590988"/>
                  <a:gd name="connsiteX26" fmla="*/ 3547746 w 4384140"/>
                  <a:gd name="connsiteY26" fmla="*/ 5996107 h 8590988"/>
                  <a:gd name="connsiteX27" fmla="*/ 4383883 w 4384140"/>
                  <a:gd name="connsiteY27" fmla="*/ 5735056 h 8590988"/>
                  <a:gd name="connsiteX28" fmla="*/ 3630086 w 4384140"/>
                  <a:gd name="connsiteY28" fmla="*/ 5600756 h 8590988"/>
                  <a:gd name="connsiteX29" fmla="*/ 2623827 w 4384140"/>
                  <a:gd name="connsiteY29" fmla="*/ 5617654 h 8590988"/>
                  <a:gd name="connsiteX30" fmla="*/ 2049635 w 4384140"/>
                  <a:gd name="connsiteY30" fmla="*/ 5382903 h 8590988"/>
                  <a:gd name="connsiteX31" fmla="*/ 2845595 w 4384140"/>
                  <a:gd name="connsiteY31" fmla="*/ 5241225 h 8590988"/>
                  <a:gd name="connsiteX32" fmla="*/ 3252048 w 4384140"/>
                  <a:gd name="connsiteY32" fmla="*/ 5242469 h 8590988"/>
                  <a:gd name="connsiteX33" fmla="*/ 3511732 w 4384140"/>
                  <a:gd name="connsiteY33" fmla="*/ 5243390 h 8590988"/>
                  <a:gd name="connsiteX34" fmla="*/ 3949817 w 4384140"/>
                  <a:gd name="connsiteY34" fmla="*/ 5282400 h 8590988"/>
                  <a:gd name="connsiteX35" fmla="*/ 4235168 w 4384140"/>
                  <a:gd name="connsiteY35" fmla="*/ 5173284 h 8590988"/>
                  <a:gd name="connsiteX36" fmla="*/ 2002333 w 4384140"/>
                  <a:gd name="connsiteY36" fmla="*/ 4655670 h 8590988"/>
                  <a:gd name="connsiteX37" fmla="*/ 3608503 w 4384140"/>
                  <a:gd name="connsiteY37" fmla="*/ 4509682 h 8590988"/>
                  <a:gd name="connsiteX38" fmla="*/ 4142612 w 4384140"/>
                  <a:gd name="connsiteY38" fmla="*/ 4341007 h 8590988"/>
                  <a:gd name="connsiteX39" fmla="*/ 4149376 w 4384140"/>
                  <a:gd name="connsiteY39" fmla="*/ 4310189 h 8590988"/>
                  <a:gd name="connsiteX40" fmla="*/ 4155822 w 4384140"/>
                  <a:gd name="connsiteY40" fmla="*/ 4310165 h 8590988"/>
                  <a:gd name="connsiteX41" fmla="*/ 4152602 w 4384140"/>
                  <a:gd name="connsiteY41" fmla="*/ 4295495 h 8590988"/>
                  <a:gd name="connsiteX42" fmla="*/ 4155822 w 4384140"/>
                  <a:gd name="connsiteY42" fmla="*/ 4280825 h 8590988"/>
                  <a:gd name="connsiteX43" fmla="*/ 4149376 w 4384140"/>
                  <a:gd name="connsiteY43" fmla="*/ 4280800 h 8590988"/>
                  <a:gd name="connsiteX44" fmla="*/ 4142612 w 4384140"/>
                  <a:gd name="connsiteY44" fmla="*/ 4249983 h 8590988"/>
                  <a:gd name="connsiteX45" fmla="*/ 3608503 w 4384140"/>
                  <a:gd name="connsiteY45" fmla="*/ 4081308 h 8590988"/>
                  <a:gd name="connsiteX46" fmla="*/ 2107081 w 4384140"/>
                  <a:gd name="connsiteY46" fmla="*/ 3918015 h 8590988"/>
                  <a:gd name="connsiteX47" fmla="*/ 4235168 w 4384140"/>
                  <a:gd name="connsiteY47" fmla="*/ 3417706 h 8590988"/>
                  <a:gd name="connsiteX48" fmla="*/ 3949817 w 4384140"/>
                  <a:gd name="connsiteY48" fmla="*/ 3308590 h 8590988"/>
                  <a:gd name="connsiteX49" fmla="*/ 3511732 w 4384140"/>
                  <a:gd name="connsiteY49" fmla="*/ 3347600 h 8590988"/>
                  <a:gd name="connsiteX50" fmla="*/ 3252048 w 4384140"/>
                  <a:gd name="connsiteY50" fmla="*/ 3348521 h 8590988"/>
                  <a:gd name="connsiteX51" fmla="*/ 2845595 w 4384140"/>
                  <a:gd name="connsiteY51" fmla="*/ 3349764 h 8590988"/>
                  <a:gd name="connsiteX52" fmla="*/ 1944879 w 4384140"/>
                  <a:gd name="connsiteY52" fmla="*/ 3216743 h 8590988"/>
                  <a:gd name="connsiteX53" fmla="*/ 3052352 w 4384140"/>
                  <a:gd name="connsiteY53" fmla="*/ 2981988 h 8590988"/>
                  <a:gd name="connsiteX54" fmla="*/ 3630086 w 4384140"/>
                  <a:gd name="connsiteY54" fmla="*/ 2990233 h 8590988"/>
                  <a:gd name="connsiteX55" fmla="*/ 4383883 w 4384140"/>
                  <a:gd name="connsiteY55" fmla="*/ 2855933 h 8590988"/>
                  <a:gd name="connsiteX56" fmla="*/ 3547746 w 4384140"/>
                  <a:gd name="connsiteY56" fmla="*/ 2594882 h 8590988"/>
                  <a:gd name="connsiteX57" fmla="*/ 4188231 w 4384140"/>
                  <a:gd name="connsiteY57" fmla="*/ 2250807 h 8590988"/>
                  <a:gd name="connsiteX58" fmla="*/ 3407578 w 4384140"/>
                  <a:gd name="connsiteY58" fmla="*/ 2342131 h 8590988"/>
                  <a:gd name="connsiteX59" fmla="*/ 2763193 w 4384140"/>
                  <a:gd name="connsiteY59" fmla="*/ 2424228 h 8590988"/>
                  <a:gd name="connsiteX60" fmla="*/ 1857043 w 4384140"/>
                  <a:gd name="connsiteY60" fmla="*/ 2539253 h 8590988"/>
                  <a:gd name="connsiteX61" fmla="*/ 2304727 w 4384140"/>
                  <a:gd name="connsiteY61" fmla="*/ 2243428 h 8590988"/>
                  <a:gd name="connsiteX62" fmla="*/ 3279088 w 4384140"/>
                  <a:gd name="connsiteY62" fmla="*/ 2108747 h 8590988"/>
                  <a:gd name="connsiteX63" fmla="*/ 3901086 w 4384140"/>
                  <a:gd name="connsiteY63" fmla="*/ 1685345 h 8590988"/>
                  <a:gd name="connsiteX64" fmla="*/ 2756381 w 4384140"/>
                  <a:gd name="connsiteY64" fmla="*/ 1817260 h 8590988"/>
                  <a:gd name="connsiteX65" fmla="*/ 3026979 w 4384140"/>
                  <a:gd name="connsiteY65" fmla="*/ 1372637 h 8590988"/>
                  <a:gd name="connsiteX66" fmla="*/ 3353065 w 4384140"/>
                  <a:gd name="connsiteY66" fmla="*/ 823782 h 8590988"/>
                  <a:gd name="connsiteX67" fmla="*/ 2599668 w 4384140"/>
                  <a:gd name="connsiteY67" fmla="*/ 1181691 h 8590988"/>
                  <a:gd name="connsiteX68" fmla="*/ 2108106 w 4384140"/>
                  <a:gd name="connsiteY68" fmla="*/ 1720398 h 8590988"/>
                  <a:gd name="connsiteX69" fmla="*/ 1876440 w 4384140"/>
                  <a:gd name="connsiteY69" fmla="*/ 1939020 h 8590988"/>
                  <a:gd name="connsiteX70" fmla="*/ 1554380 w 4384140"/>
                  <a:gd name="connsiteY70" fmla="*/ 2173692 h 8590988"/>
                  <a:gd name="connsiteX71" fmla="*/ 1612835 w 4384140"/>
                  <a:gd name="connsiteY71" fmla="*/ 1831414 h 8590988"/>
                  <a:gd name="connsiteX72" fmla="*/ 1678286 w 4384140"/>
                  <a:gd name="connsiteY72" fmla="*/ 1634661 h 8590988"/>
                  <a:gd name="connsiteX73" fmla="*/ 1752199 w 4384140"/>
                  <a:gd name="connsiteY73" fmla="*/ 1404590 h 8590988"/>
                  <a:gd name="connsiteX74" fmla="*/ 1885677 w 4384140"/>
                  <a:gd name="connsiteY74" fmla="*/ 1111428 h 8590988"/>
                  <a:gd name="connsiteX75" fmla="*/ 2150935 w 4384140"/>
                  <a:gd name="connsiteY75" fmla="*/ 483397 h 8590988"/>
                  <a:gd name="connsiteX76" fmla="*/ 1470500 w 4384140"/>
                  <a:gd name="connsiteY76" fmla="*/ 1152504 h 8590988"/>
                  <a:gd name="connsiteX77" fmla="*/ 1318688 w 4384140"/>
                  <a:gd name="connsiteY77" fmla="*/ 215887 h 8590988"/>
                  <a:gd name="connsiteX78" fmla="*/ 1103572 w 4384140"/>
                  <a:gd name="connsiteY78" fmla="*/ 1094057 h 8590988"/>
                  <a:gd name="connsiteX79" fmla="*/ 1040364 w 4384140"/>
                  <a:gd name="connsiteY79" fmla="*/ 1503223 h 8590988"/>
                  <a:gd name="connsiteX80" fmla="*/ 862172 w 4384140"/>
                  <a:gd name="connsiteY80" fmla="*/ 1819102 h 8590988"/>
                  <a:gd name="connsiteX81" fmla="*/ 834414 w 4384140"/>
                  <a:gd name="connsiteY81" fmla="*/ 909797 h 8590988"/>
                  <a:gd name="connsiteX82" fmla="*/ 835104 w 4384140"/>
                  <a:gd name="connsiteY82" fmla="*/ 362 h 8590988"/>
                  <a:gd name="connsiteX83" fmla="*/ 344324 w 4384140"/>
                  <a:gd name="connsiteY83" fmla="*/ 1179841 h 8590988"/>
                  <a:gd name="connsiteX84" fmla="*/ 268691 w 4384140"/>
                  <a:gd name="connsiteY84" fmla="*/ 709197 h 8590988"/>
                  <a:gd name="connsiteX85" fmla="*/ 209031 w 4384140"/>
                  <a:gd name="connsiteY85" fmla="*/ 274923 h 8590988"/>
                  <a:gd name="connsiteX86" fmla="*/ 1699 w 4384140"/>
                  <a:gd name="connsiteY86" fmla="*/ 1220431 h 8590988"/>
                  <a:gd name="connsiteX87" fmla="*/ 0 w 4384140"/>
                  <a:gd name="connsiteY87" fmla="*/ 1872845 h 8590988"/>
                  <a:gd name="connsiteX88" fmla="*/ 3645 w 4384140"/>
                  <a:gd name="connsiteY88" fmla="*/ 3542235 h 8590988"/>
                  <a:gd name="connsiteX89" fmla="*/ 5301 w 4384140"/>
                  <a:gd name="connsiteY89" fmla="*/ 4266334 h 8590988"/>
                  <a:gd name="connsiteX90" fmla="*/ 5468 w 4384140"/>
                  <a:gd name="connsiteY90" fmla="*/ 4295495 h 8590988"/>
                  <a:gd name="connsiteX91" fmla="*/ 5301 w 4384140"/>
                  <a:gd name="connsiteY91" fmla="*/ 4324655 h 8590988"/>
                  <a:gd name="connsiteX92" fmla="*/ 3645 w 4384140"/>
                  <a:gd name="connsiteY92" fmla="*/ 5048755 h 8590988"/>
                  <a:gd name="connsiteX93" fmla="*/ 0 w 4384140"/>
                  <a:gd name="connsiteY93" fmla="*/ 6718145 h 8590988"/>
                  <a:gd name="connsiteX94" fmla="*/ 1699 w 4384140"/>
                  <a:gd name="connsiteY94" fmla="*/ 7370558 h 8590988"/>
                  <a:gd name="connsiteX95" fmla="*/ 209031 w 4384140"/>
                  <a:gd name="connsiteY95" fmla="*/ 8316066 h 8590988"/>
                  <a:gd name="connsiteX96" fmla="*/ 268691 w 4384140"/>
                  <a:gd name="connsiteY96" fmla="*/ 7881791 h 8590988"/>
                  <a:gd name="connsiteX97" fmla="*/ 344324 w 4384140"/>
                  <a:gd name="connsiteY97" fmla="*/ 7411148 h 8590988"/>
                  <a:gd name="connsiteX98" fmla="*/ 835104 w 4384140"/>
                  <a:gd name="connsiteY98" fmla="*/ 8590627 h 8590988"/>
                  <a:gd name="connsiteX0" fmla="*/ 835104 w 4384140"/>
                  <a:gd name="connsiteY0" fmla="*/ 8590627 h 8590988"/>
                  <a:gd name="connsiteX1" fmla="*/ 834414 w 4384140"/>
                  <a:gd name="connsiteY1" fmla="*/ 7681192 h 8590988"/>
                  <a:gd name="connsiteX2" fmla="*/ 862172 w 4384140"/>
                  <a:gd name="connsiteY2" fmla="*/ 6771887 h 8590988"/>
                  <a:gd name="connsiteX3" fmla="*/ 1145118 w 4384140"/>
                  <a:gd name="connsiteY3" fmla="*/ 7053154 h 8590988"/>
                  <a:gd name="connsiteX4" fmla="*/ 1160706 w 4384140"/>
                  <a:gd name="connsiteY4" fmla="*/ 7470975 h 8590988"/>
                  <a:gd name="connsiteX5" fmla="*/ 1318688 w 4384140"/>
                  <a:gd name="connsiteY5" fmla="*/ 8375102 h 8590988"/>
                  <a:gd name="connsiteX6" fmla="*/ 1470500 w 4384140"/>
                  <a:gd name="connsiteY6" fmla="*/ 7438485 h 8590988"/>
                  <a:gd name="connsiteX7" fmla="*/ 2150935 w 4384140"/>
                  <a:gd name="connsiteY7" fmla="*/ 8107592 h 8590988"/>
                  <a:gd name="connsiteX8" fmla="*/ 1885677 w 4384140"/>
                  <a:gd name="connsiteY8" fmla="*/ 7479560 h 8590988"/>
                  <a:gd name="connsiteX9" fmla="*/ 1752199 w 4384140"/>
                  <a:gd name="connsiteY9" fmla="*/ 7238314 h 8590988"/>
                  <a:gd name="connsiteX10" fmla="*/ 1536652 w 4384140"/>
                  <a:gd name="connsiteY10" fmla="*/ 6768228 h 8590988"/>
                  <a:gd name="connsiteX11" fmla="*/ 1573428 w 4384140"/>
                  <a:gd name="connsiteY11" fmla="*/ 6547078 h 8590988"/>
                  <a:gd name="connsiteX12" fmla="*/ 1933573 w 4384140"/>
                  <a:gd name="connsiteY12" fmla="*/ 6669273 h 8590988"/>
                  <a:gd name="connsiteX13" fmla="*/ 2108106 w 4384140"/>
                  <a:gd name="connsiteY13" fmla="*/ 6870591 h 8590988"/>
                  <a:gd name="connsiteX14" fmla="*/ 2599668 w 4384140"/>
                  <a:gd name="connsiteY14" fmla="*/ 7409298 h 8590988"/>
                  <a:gd name="connsiteX15" fmla="*/ 3353065 w 4384140"/>
                  <a:gd name="connsiteY15" fmla="*/ 7767208 h 8590988"/>
                  <a:gd name="connsiteX16" fmla="*/ 3026979 w 4384140"/>
                  <a:gd name="connsiteY16" fmla="*/ 7218352 h 8590988"/>
                  <a:gd name="connsiteX17" fmla="*/ 2756381 w 4384140"/>
                  <a:gd name="connsiteY17" fmla="*/ 6773729 h 8590988"/>
                  <a:gd name="connsiteX18" fmla="*/ 3901086 w 4384140"/>
                  <a:gd name="connsiteY18" fmla="*/ 6905644 h 8590988"/>
                  <a:gd name="connsiteX19" fmla="*/ 3279088 w 4384140"/>
                  <a:gd name="connsiteY19" fmla="*/ 6482242 h 8590988"/>
                  <a:gd name="connsiteX20" fmla="*/ 2304727 w 4384140"/>
                  <a:gd name="connsiteY20" fmla="*/ 6347561 h 8590988"/>
                  <a:gd name="connsiteX21" fmla="*/ 1666586 w 4384140"/>
                  <a:gd name="connsiteY21" fmla="*/ 6103647 h 8590988"/>
                  <a:gd name="connsiteX22" fmla="*/ 2763193 w 4384140"/>
                  <a:gd name="connsiteY22" fmla="*/ 6166762 h 8590988"/>
                  <a:gd name="connsiteX23" fmla="*/ 3407578 w 4384140"/>
                  <a:gd name="connsiteY23" fmla="*/ 6248858 h 8590988"/>
                  <a:gd name="connsiteX24" fmla="*/ 4188231 w 4384140"/>
                  <a:gd name="connsiteY24" fmla="*/ 6340182 h 8590988"/>
                  <a:gd name="connsiteX25" fmla="*/ 3547746 w 4384140"/>
                  <a:gd name="connsiteY25" fmla="*/ 5996107 h 8590988"/>
                  <a:gd name="connsiteX26" fmla="*/ 4383883 w 4384140"/>
                  <a:gd name="connsiteY26" fmla="*/ 5735056 h 8590988"/>
                  <a:gd name="connsiteX27" fmla="*/ 3630086 w 4384140"/>
                  <a:gd name="connsiteY27" fmla="*/ 5600756 h 8590988"/>
                  <a:gd name="connsiteX28" fmla="*/ 2623827 w 4384140"/>
                  <a:gd name="connsiteY28" fmla="*/ 5617654 h 8590988"/>
                  <a:gd name="connsiteX29" fmla="*/ 2049635 w 4384140"/>
                  <a:gd name="connsiteY29" fmla="*/ 5382903 h 8590988"/>
                  <a:gd name="connsiteX30" fmla="*/ 2845595 w 4384140"/>
                  <a:gd name="connsiteY30" fmla="*/ 5241225 h 8590988"/>
                  <a:gd name="connsiteX31" fmla="*/ 3252048 w 4384140"/>
                  <a:gd name="connsiteY31" fmla="*/ 5242469 h 8590988"/>
                  <a:gd name="connsiteX32" fmla="*/ 3511732 w 4384140"/>
                  <a:gd name="connsiteY32" fmla="*/ 5243390 h 8590988"/>
                  <a:gd name="connsiteX33" fmla="*/ 3949817 w 4384140"/>
                  <a:gd name="connsiteY33" fmla="*/ 5282400 h 8590988"/>
                  <a:gd name="connsiteX34" fmla="*/ 4235168 w 4384140"/>
                  <a:gd name="connsiteY34" fmla="*/ 5173284 h 8590988"/>
                  <a:gd name="connsiteX35" fmla="*/ 2002333 w 4384140"/>
                  <a:gd name="connsiteY35" fmla="*/ 4655670 h 8590988"/>
                  <a:gd name="connsiteX36" fmla="*/ 3608503 w 4384140"/>
                  <a:gd name="connsiteY36" fmla="*/ 4509682 h 8590988"/>
                  <a:gd name="connsiteX37" fmla="*/ 4142612 w 4384140"/>
                  <a:gd name="connsiteY37" fmla="*/ 4341007 h 8590988"/>
                  <a:gd name="connsiteX38" fmla="*/ 4149376 w 4384140"/>
                  <a:gd name="connsiteY38" fmla="*/ 4310189 h 8590988"/>
                  <a:gd name="connsiteX39" fmla="*/ 4155822 w 4384140"/>
                  <a:gd name="connsiteY39" fmla="*/ 4310165 h 8590988"/>
                  <a:gd name="connsiteX40" fmla="*/ 4152602 w 4384140"/>
                  <a:gd name="connsiteY40" fmla="*/ 4295495 h 8590988"/>
                  <a:gd name="connsiteX41" fmla="*/ 4155822 w 4384140"/>
                  <a:gd name="connsiteY41" fmla="*/ 4280825 h 8590988"/>
                  <a:gd name="connsiteX42" fmla="*/ 4149376 w 4384140"/>
                  <a:gd name="connsiteY42" fmla="*/ 4280800 h 8590988"/>
                  <a:gd name="connsiteX43" fmla="*/ 4142612 w 4384140"/>
                  <a:gd name="connsiteY43" fmla="*/ 4249983 h 8590988"/>
                  <a:gd name="connsiteX44" fmla="*/ 3608503 w 4384140"/>
                  <a:gd name="connsiteY44" fmla="*/ 4081308 h 8590988"/>
                  <a:gd name="connsiteX45" fmla="*/ 2107081 w 4384140"/>
                  <a:gd name="connsiteY45" fmla="*/ 3918015 h 8590988"/>
                  <a:gd name="connsiteX46" fmla="*/ 4235168 w 4384140"/>
                  <a:gd name="connsiteY46" fmla="*/ 3417706 h 8590988"/>
                  <a:gd name="connsiteX47" fmla="*/ 3949817 w 4384140"/>
                  <a:gd name="connsiteY47" fmla="*/ 3308590 h 8590988"/>
                  <a:gd name="connsiteX48" fmla="*/ 3511732 w 4384140"/>
                  <a:gd name="connsiteY48" fmla="*/ 3347600 h 8590988"/>
                  <a:gd name="connsiteX49" fmla="*/ 3252048 w 4384140"/>
                  <a:gd name="connsiteY49" fmla="*/ 3348521 h 8590988"/>
                  <a:gd name="connsiteX50" fmla="*/ 2845595 w 4384140"/>
                  <a:gd name="connsiteY50" fmla="*/ 3349764 h 8590988"/>
                  <a:gd name="connsiteX51" fmla="*/ 1944879 w 4384140"/>
                  <a:gd name="connsiteY51" fmla="*/ 3216743 h 8590988"/>
                  <a:gd name="connsiteX52" fmla="*/ 3052352 w 4384140"/>
                  <a:gd name="connsiteY52" fmla="*/ 2981988 h 8590988"/>
                  <a:gd name="connsiteX53" fmla="*/ 3630086 w 4384140"/>
                  <a:gd name="connsiteY53" fmla="*/ 2990233 h 8590988"/>
                  <a:gd name="connsiteX54" fmla="*/ 4383883 w 4384140"/>
                  <a:gd name="connsiteY54" fmla="*/ 2855933 h 8590988"/>
                  <a:gd name="connsiteX55" fmla="*/ 3547746 w 4384140"/>
                  <a:gd name="connsiteY55" fmla="*/ 2594882 h 8590988"/>
                  <a:gd name="connsiteX56" fmla="*/ 4188231 w 4384140"/>
                  <a:gd name="connsiteY56" fmla="*/ 2250807 h 8590988"/>
                  <a:gd name="connsiteX57" fmla="*/ 3407578 w 4384140"/>
                  <a:gd name="connsiteY57" fmla="*/ 2342131 h 8590988"/>
                  <a:gd name="connsiteX58" fmla="*/ 2763193 w 4384140"/>
                  <a:gd name="connsiteY58" fmla="*/ 2424228 h 8590988"/>
                  <a:gd name="connsiteX59" fmla="*/ 1857043 w 4384140"/>
                  <a:gd name="connsiteY59" fmla="*/ 2539253 h 8590988"/>
                  <a:gd name="connsiteX60" fmla="*/ 2304727 w 4384140"/>
                  <a:gd name="connsiteY60" fmla="*/ 2243428 h 8590988"/>
                  <a:gd name="connsiteX61" fmla="*/ 3279088 w 4384140"/>
                  <a:gd name="connsiteY61" fmla="*/ 2108747 h 8590988"/>
                  <a:gd name="connsiteX62" fmla="*/ 3901086 w 4384140"/>
                  <a:gd name="connsiteY62" fmla="*/ 1685345 h 8590988"/>
                  <a:gd name="connsiteX63" fmla="*/ 2756381 w 4384140"/>
                  <a:gd name="connsiteY63" fmla="*/ 1817260 h 8590988"/>
                  <a:gd name="connsiteX64" fmla="*/ 3026979 w 4384140"/>
                  <a:gd name="connsiteY64" fmla="*/ 1372637 h 8590988"/>
                  <a:gd name="connsiteX65" fmla="*/ 3353065 w 4384140"/>
                  <a:gd name="connsiteY65" fmla="*/ 823782 h 8590988"/>
                  <a:gd name="connsiteX66" fmla="*/ 2599668 w 4384140"/>
                  <a:gd name="connsiteY66" fmla="*/ 1181691 h 8590988"/>
                  <a:gd name="connsiteX67" fmla="*/ 2108106 w 4384140"/>
                  <a:gd name="connsiteY67" fmla="*/ 1720398 h 8590988"/>
                  <a:gd name="connsiteX68" fmla="*/ 1876440 w 4384140"/>
                  <a:gd name="connsiteY68" fmla="*/ 1939020 h 8590988"/>
                  <a:gd name="connsiteX69" fmla="*/ 1554380 w 4384140"/>
                  <a:gd name="connsiteY69" fmla="*/ 2173692 h 8590988"/>
                  <a:gd name="connsiteX70" fmla="*/ 1612835 w 4384140"/>
                  <a:gd name="connsiteY70" fmla="*/ 1831414 h 8590988"/>
                  <a:gd name="connsiteX71" fmla="*/ 1678286 w 4384140"/>
                  <a:gd name="connsiteY71" fmla="*/ 1634661 h 8590988"/>
                  <a:gd name="connsiteX72" fmla="*/ 1752199 w 4384140"/>
                  <a:gd name="connsiteY72" fmla="*/ 1404590 h 8590988"/>
                  <a:gd name="connsiteX73" fmla="*/ 1885677 w 4384140"/>
                  <a:gd name="connsiteY73" fmla="*/ 1111428 h 8590988"/>
                  <a:gd name="connsiteX74" fmla="*/ 2150935 w 4384140"/>
                  <a:gd name="connsiteY74" fmla="*/ 483397 h 8590988"/>
                  <a:gd name="connsiteX75" fmla="*/ 1470500 w 4384140"/>
                  <a:gd name="connsiteY75" fmla="*/ 1152504 h 8590988"/>
                  <a:gd name="connsiteX76" fmla="*/ 1318688 w 4384140"/>
                  <a:gd name="connsiteY76" fmla="*/ 215887 h 8590988"/>
                  <a:gd name="connsiteX77" fmla="*/ 1103572 w 4384140"/>
                  <a:gd name="connsiteY77" fmla="*/ 1094057 h 8590988"/>
                  <a:gd name="connsiteX78" fmla="*/ 1040364 w 4384140"/>
                  <a:gd name="connsiteY78" fmla="*/ 1503223 h 8590988"/>
                  <a:gd name="connsiteX79" fmla="*/ 862172 w 4384140"/>
                  <a:gd name="connsiteY79" fmla="*/ 1819102 h 8590988"/>
                  <a:gd name="connsiteX80" fmla="*/ 834414 w 4384140"/>
                  <a:gd name="connsiteY80" fmla="*/ 909797 h 8590988"/>
                  <a:gd name="connsiteX81" fmla="*/ 835104 w 4384140"/>
                  <a:gd name="connsiteY81" fmla="*/ 362 h 8590988"/>
                  <a:gd name="connsiteX82" fmla="*/ 344324 w 4384140"/>
                  <a:gd name="connsiteY82" fmla="*/ 1179841 h 8590988"/>
                  <a:gd name="connsiteX83" fmla="*/ 268691 w 4384140"/>
                  <a:gd name="connsiteY83" fmla="*/ 709197 h 8590988"/>
                  <a:gd name="connsiteX84" fmla="*/ 209031 w 4384140"/>
                  <a:gd name="connsiteY84" fmla="*/ 274923 h 8590988"/>
                  <a:gd name="connsiteX85" fmla="*/ 1699 w 4384140"/>
                  <a:gd name="connsiteY85" fmla="*/ 1220431 h 8590988"/>
                  <a:gd name="connsiteX86" fmla="*/ 0 w 4384140"/>
                  <a:gd name="connsiteY86" fmla="*/ 1872845 h 8590988"/>
                  <a:gd name="connsiteX87" fmla="*/ 3645 w 4384140"/>
                  <a:gd name="connsiteY87" fmla="*/ 3542235 h 8590988"/>
                  <a:gd name="connsiteX88" fmla="*/ 5301 w 4384140"/>
                  <a:gd name="connsiteY88" fmla="*/ 4266334 h 8590988"/>
                  <a:gd name="connsiteX89" fmla="*/ 5468 w 4384140"/>
                  <a:gd name="connsiteY89" fmla="*/ 4295495 h 8590988"/>
                  <a:gd name="connsiteX90" fmla="*/ 5301 w 4384140"/>
                  <a:gd name="connsiteY90" fmla="*/ 4324655 h 8590988"/>
                  <a:gd name="connsiteX91" fmla="*/ 3645 w 4384140"/>
                  <a:gd name="connsiteY91" fmla="*/ 5048755 h 8590988"/>
                  <a:gd name="connsiteX92" fmla="*/ 0 w 4384140"/>
                  <a:gd name="connsiteY92" fmla="*/ 6718145 h 8590988"/>
                  <a:gd name="connsiteX93" fmla="*/ 1699 w 4384140"/>
                  <a:gd name="connsiteY93" fmla="*/ 7370558 h 8590988"/>
                  <a:gd name="connsiteX94" fmla="*/ 209031 w 4384140"/>
                  <a:gd name="connsiteY94" fmla="*/ 8316066 h 8590988"/>
                  <a:gd name="connsiteX95" fmla="*/ 268691 w 4384140"/>
                  <a:gd name="connsiteY95" fmla="*/ 7881791 h 8590988"/>
                  <a:gd name="connsiteX96" fmla="*/ 344324 w 4384140"/>
                  <a:gd name="connsiteY96" fmla="*/ 7411148 h 8590988"/>
                  <a:gd name="connsiteX97" fmla="*/ 835104 w 4384140"/>
                  <a:gd name="connsiteY97" fmla="*/ 8590627 h 8590988"/>
                  <a:gd name="connsiteX0" fmla="*/ 835104 w 4384140"/>
                  <a:gd name="connsiteY0" fmla="*/ 8590627 h 8590988"/>
                  <a:gd name="connsiteX1" fmla="*/ 834414 w 4384140"/>
                  <a:gd name="connsiteY1" fmla="*/ 7681192 h 8590988"/>
                  <a:gd name="connsiteX2" fmla="*/ 862172 w 4384140"/>
                  <a:gd name="connsiteY2" fmla="*/ 6771887 h 8590988"/>
                  <a:gd name="connsiteX3" fmla="*/ 1145118 w 4384140"/>
                  <a:gd name="connsiteY3" fmla="*/ 7053154 h 8590988"/>
                  <a:gd name="connsiteX4" fmla="*/ 1160706 w 4384140"/>
                  <a:gd name="connsiteY4" fmla="*/ 7470975 h 8590988"/>
                  <a:gd name="connsiteX5" fmla="*/ 1318688 w 4384140"/>
                  <a:gd name="connsiteY5" fmla="*/ 8375102 h 8590988"/>
                  <a:gd name="connsiteX6" fmla="*/ 1470500 w 4384140"/>
                  <a:gd name="connsiteY6" fmla="*/ 7438485 h 8590988"/>
                  <a:gd name="connsiteX7" fmla="*/ 2150935 w 4384140"/>
                  <a:gd name="connsiteY7" fmla="*/ 8107592 h 8590988"/>
                  <a:gd name="connsiteX8" fmla="*/ 1885677 w 4384140"/>
                  <a:gd name="connsiteY8" fmla="*/ 7479560 h 8590988"/>
                  <a:gd name="connsiteX9" fmla="*/ 1752199 w 4384140"/>
                  <a:gd name="connsiteY9" fmla="*/ 7238314 h 8590988"/>
                  <a:gd name="connsiteX10" fmla="*/ 1573428 w 4384140"/>
                  <a:gd name="connsiteY10" fmla="*/ 6547078 h 8590988"/>
                  <a:gd name="connsiteX11" fmla="*/ 1933573 w 4384140"/>
                  <a:gd name="connsiteY11" fmla="*/ 6669273 h 8590988"/>
                  <a:gd name="connsiteX12" fmla="*/ 2108106 w 4384140"/>
                  <a:gd name="connsiteY12" fmla="*/ 6870591 h 8590988"/>
                  <a:gd name="connsiteX13" fmla="*/ 2599668 w 4384140"/>
                  <a:gd name="connsiteY13" fmla="*/ 7409298 h 8590988"/>
                  <a:gd name="connsiteX14" fmla="*/ 3353065 w 4384140"/>
                  <a:gd name="connsiteY14" fmla="*/ 7767208 h 8590988"/>
                  <a:gd name="connsiteX15" fmla="*/ 3026979 w 4384140"/>
                  <a:gd name="connsiteY15" fmla="*/ 7218352 h 8590988"/>
                  <a:gd name="connsiteX16" fmla="*/ 2756381 w 4384140"/>
                  <a:gd name="connsiteY16" fmla="*/ 6773729 h 8590988"/>
                  <a:gd name="connsiteX17" fmla="*/ 3901086 w 4384140"/>
                  <a:gd name="connsiteY17" fmla="*/ 6905644 h 8590988"/>
                  <a:gd name="connsiteX18" fmla="*/ 3279088 w 4384140"/>
                  <a:gd name="connsiteY18" fmla="*/ 6482242 h 8590988"/>
                  <a:gd name="connsiteX19" fmla="*/ 2304727 w 4384140"/>
                  <a:gd name="connsiteY19" fmla="*/ 6347561 h 8590988"/>
                  <a:gd name="connsiteX20" fmla="*/ 1666586 w 4384140"/>
                  <a:gd name="connsiteY20" fmla="*/ 6103647 h 8590988"/>
                  <a:gd name="connsiteX21" fmla="*/ 2763193 w 4384140"/>
                  <a:gd name="connsiteY21" fmla="*/ 6166762 h 8590988"/>
                  <a:gd name="connsiteX22" fmla="*/ 3407578 w 4384140"/>
                  <a:gd name="connsiteY22" fmla="*/ 6248858 h 8590988"/>
                  <a:gd name="connsiteX23" fmla="*/ 4188231 w 4384140"/>
                  <a:gd name="connsiteY23" fmla="*/ 6340182 h 8590988"/>
                  <a:gd name="connsiteX24" fmla="*/ 3547746 w 4384140"/>
                  <a:gd name="connsiteY24" fmla="*/ 5996107 h 8590988"/>
                  <a:gd name="connsiteX25" fmla="*/ 4383883 w 4384140"/>
                  <a:gd name="connsiteY25" fmla="*/ 5735056 h 8590988"/>
                  <a:gd name="connsiteX26" fmla="*/ 3630086 w 4384140"/>
                  <a:gd name="connsiteY26" fmla="*/ 5600756 h 8590988"/>
                  <a:gd name="connsiteX27" fmla="*/ 2623827 w 4384140"/>
                  <a:gd name="connsiteY27" fmla="*/ 5617654 h 8590988"/>
                  <a:gd name="connsiteX28" fmla="*/ 2049635 w 4384140"/>
                  <a:gd name="connsiteY28" fmla="*/ 5382903 h 8590988"/>
                  <a:gd name="connsiteX29" fmla="*/ 2845595 w 4384140"/>
                  <a:gd name="connsiteY29" fmla="*/ 5241225 h 8590988"/>
                  <a:gd name="connsiteX30" fmla="*/ 3252048 w 4384140"/>
                  <a:gd name="connsiteY30" fmla="*/ 5242469 h 8590988"/>
                  <a:gd name="connsiteX31" fmla="*/ 3511732 w 4384140"/>
                  <a:gd name="connsiteY31" fmla="*/ 5243390 h 8590988"/>
                  <a:gd name="connsiteX32" fmla="*/ 3949817 w 4384140"/>
                  <a:gd name="connsiteY32" fmla="*/ 5282400 h 8590988"/>
                  <a:gd name="connsiteX33" fmla="*/ 4235168 w 4384140"/>
                  <a:gd name="connsiteY33" fmla="*/ 5173284 h 8590988"/>
                  <a:gd name="connsiteX34" fmla="*/ 2002333 w 4384140"/>
                  <a:gd name="connsiteY34" fmla="*/ 4655670 h 8590988"/>
                  <a:gd name="connsiteX35" fmla="*/ 3608503 w 4384140"/>
                  <a:gd name="connsiteY35" fmla="*/ 4509682 h 8590988"/>
                  <a:gd name="connsiteX36" fmla="*/ 4142612 w 4384140"/>
                  <a:gd name="connsiteY36" fmla="*/ 4341007 h 8590988"/>
                  <a:gd name="connsiteX37" fmla="*/ 4149376 w 4384140"/>
                  <a:gd name="connsiteY37" fmla="*/ 4310189 h 8590988"/>
                  <a:gd name="connsiteX38" fmla="*/ 4155822 w 4384140"/>
                  <a:gd name="connsiteY38" fmla="*/ 4310165 h 8590988"/>
                  <a:gd name="connsiteX39" fmla="*/ 4152602 w 4384140"/>
                  <a:gd name="connsiteY39" fmla="*/ 4295495 h 8590988"/>
                  <a:gd name="connsiteX40" fmla="*/ 4155822 w 4384140"/>
                  <a:gd name="connsiteY40" fmla="*/ 4280825 h 8590988"/>
                  <a:gd name="connsiteX41" fmla="*/ 4149376 w 4384140"/>
                  <a:gd name="connsiteY41" fmla="*/ 4280800 h 8590988"/>
                  <a:gd name="connsiteX42" fmla="*/ 4142612 w 4384140"/>
                  <a:gd name="connsiteY42" fmla="*/ 4249983 h 8590988"/>
                  <a:gd name="connsiteX43" fmla="*/ 3608503 w 4384140"/>
                  <a:gd name="connsiteY43" fmla="*/ 4081308 h 8590988"/>
                  <a:gd name="connsiteX44" fmla="*/ 2107081 w 4384140"/>
                  <a:gd name="connsiteY44" fmla="*/ 3918015 h 8590988"/>
                  <a:gd name="connsiteX45" fmla="*/ 4235168 w 4384140"/>
                  <a:gd name="connsiteY45" fmla="*/ 3417706 h 8590988"/>
                  <a:gd name="connsiteX46" fmla="*/ 3949817 w 4384140"/>
                  <a:gd name="connsiteY46" fmla="*/ 3308590 h 8590988"/>
                  <a:gd name="connsiteX47" fmla="*/ 3511732 w 4384140"/>
                  <a:gd name="connsiteY47" fmla="*/ 3347600 h 8590988"/>
                  <a:gd name="connsiteX48" fmla="*/ 3252048 w 4384140"/>
                  <a:gd name="connsiteY48" fmla="*/ 3348521 h 8590988"/>
                  <a:gd name="connsiteX49" fmla="*/ 2845595 w 4384140"/>
                  <a:gd name="connsiteY49" fmla="*/ 3349764 h 8590988"/>
                  <a:gd name="connsiteX50" fmla="*/ 1944879 w 4384140"/>
                  <a:gd name="connsiteY50" fmla="*/ 3216743 h 8590988"/>
                  <a:gd name="connsiteX51" fmla="*/ 3052352 w 4384140"/>
                  <a:gd name="connsiteY51" fmla="*/ 2981988 h 8590988"/>
                  <a:gd name="connsiteX52" fmla="*/ 3630086 w 4384140"/>
                  <a:gd name="connsiteY52" fmla="*/ 2990233 h 8590988"/>
                  <a:gd name="connsiteX53" fmla="*/ 4383883 w 4384140"/>
                  <a:gd name="connsiteY53" fmla="*/ 2855933 h 8590988"/>
                  <a:gd name="connsiteX54" fmla="*/ 3547746 w 4384140"/>
                  <a:gd name="connsiteY54" fmla="*/ 2594882 h 8590988"/>
                  <a:gd name="connsiteX55" fmla="*/ 4188231 w 4384140"/>
                  <a:gd name="connsiteY55" fmla="*/ 2250807 h 8590988"/>
                  <a:gd name="connsiteX56" fmla="*/ 3407578 w 4384140"/>
                  <a:gd name="connsiteY56" fmla="*/ 2342131 h 8590988"/>
                  <a:gd name="connsiteX57" fmla="*/ 2763193 w 4384140"/>
                  <a:gd name="connsiteY57" fmla="*/ 2424228 h 8590988"/>
                  <a:gd name="connsiteX58" fmla="*/ 1857043 w 4384140"/>
                  <a:gd name="connsiteY58" fmla="*/ 2539253 h 8590988"/>
                  <a:gd name="connsiteX59" fmla="*/ 2304727 w 4384140"/>
                  <a:gd name="connsiteY59" fmla="*/ 2243428 h 8590988"/>
                  <a:gd name="connsiteX60" fmla="*/ 3279088 w 4384140"/>
                  <a:gd name="connsiteY60" fmla="*/ 2108747 h 8590988"/>
                  <a:gd name="connsiteX61" fmla="*/ 3901086 w 4384140"/>
                  <a:gd name="connsiteY61" fmla="*/ 1685345 h 8590988"/>
                  <a:gd name="connsiteX62" fmla="*/ 2756381 w 4384140"/>
                  <a:gd name="connsiteY62" fmla="*/ 1817260 h 8590988"/>
                  <a:gd name="connsiteX63" fmla="*/ 3026979 w 4384140"/>
                  <a:gd name="connsiteY63" fmla="*/ 1372637 h 8590988"/>
                  <a:gd name="connsiteX64" fmla="*/ 3353065 w 4384140"/>
                  <a:gd name="connsiteY64" fmla="*/ 823782 h 8590988"/>
                  <a:gd name="connsiteX65" fmla="*/ 2599668 w 4384140"/>
                  <a:gd name="connsiteY65" fmla="*/ 1181691 h 8590988"/>
                  <a:gd name="connsiteX66" fmla="*/ 2108106 w 4384140"/>
                  <a:gd name="connsiteY66" fmla="*/ 1720398 h 8590988"/>
                  <a:gd name="connsiteX67" fmla="*/ 1876440 w 4384140"/>
                  <a:gd name="connsiteY67" fmla="*/ 1939020 h 8590988"/>
                  <a:gd name="connsiteX68" fmla="*/ 1554380 w 4384140"/>
                  <a:gd name="connsiteY68" fmla="*/ 2173692 h 8590988"/>
                  <a:gd name="connsiteX69" fmla="*/ 1612835 w 4384140"/>
                  <a:gd name="connsiteY69" fmla="*/ 1831414 h 8590988"/>
                  <a:gd name="connsiteX70" fmla="*/ 1678286 w 4384140"/>
                  <a:gd name="connsiteY70" fmla="*/ 1634661 h 8590988"/>
                  <a:gd name="connsiteX71" fmla="*/ 1752199 w 4384140"/>
                  <a:gd name="connsiteY71" fmla="*/ 1404590 h 8590988"/>
                  <a:gd name="connsiteX72" fmla="*/ 1885677 w 4384140"/>
                  <a:gd name="connsiteY72" fmla="*/ 1111428 h 8590988"/>
                  <a:gd name="connsiteX73" fmla="*/ 2150935 w 4384140"/>
                  <a:gd name="connsiteY73" fmla="*/ 483397 h 8590988"/>
                  <a:gd name="connsiteX74" fmla="*/ 1470500 w 4384140"/>
                  <a:gd name="connsiteY74" fmla="*/ 1152504 h 8590988"/>
                  <a:gd name="connsiteX75" fmla="*/ 1318688 w 4384140"/>
                  <a:gd name="connsiteY75" fmla="*/ 215887 h 8590988"/>
                  <a:gd name="connsiteX76" fmla="*/ 1103572 w 4384140"/>
                  <a:gd name="connsiteY76" fmla="*/ 1094057 h 8590988"/>
                  <a:gd name="connsiteX77" fmla="*/ 1040364 w 4384140"/>
                  <a:gd name="connsiteY77" fmla="*/ 1503223 h 8590988"/>
                  <a:gd name="connsiteX78" fmla="*/ 862172 w 4384140"/>
                  <a:gd name="connsiteY78" fmla="*/ 1819102 h 8590988"/>
                  <a:gd name="connsiteX79" fmla="*/ 834414 w 4384140"/>
                  <a:gd name="connsiteY79" fmla="*/ 909797 h 8590988"/>
                  <a:gd name="connsiteX80" fmla="*/ 835104 w 4384140"/>
                  <a:gd name="connsiteY80" fmla="*/ 362 h 8590988"/>
                  <a:gd name="connsiteX81" fmla="*/ 344324 w 4384140"/>
                  <a:gd name="connsiteY81" fmla="*/ 1179841 h 8590988"/>
                  <a:gd name="connsiteX82" fmla="*/ 268691 w 4384140"/>
                  <a:gd name="connsiteY82" fmla="*/ 709197 h 8590988"/>
                  <a:gd name="connsiteX83" fmla="*/ 209031 w 4384140"/>
                  <a:gd name="connsiteY83" fmla="*/ 274923 h 8590988"/>
                  <a:gd name="connsiteX84" fmla="*/ 1699 w 4384140"/>
                  <a:gd name="connsiteY84" fmla="*/ 1220431 h 8590988"/>
                  <a:gd name="connsiteX85" fmla="*/ 0 w 4384140"/>
                  <a:gd name="connsiteY85" fmla="*/ 1872845 h 8590988"/>
                  <a:gd name="connsiteX86" fmla="*/ 3645 w 4384140"/>
                  <a:gd name="connsiteY86" fmla="*/ 3542235 h 8590988"/>
                  <a:gd name="connsiteX87" fmla="*/ 5301 w 4384140"/>
                  <a:gd name="connsiteY87" fmla="*/ 4266334 h 8590988"/>
                  <a:gd name="connsiteX88" fmla="*/ 5468 w 4384140"/>
                  <a:gd name="connsiteY88" fmla="*/ 4295495 h 8590988"/>
                  <a:gd name="connsiteX89" fmla="*/ 5301 w 4384140"/>
                  <a:gd name="connsiteY89" fmla="*/ 4324655 h 8590988"/>
                  <a:gd name="connsiteX90" fmla="*/ 3645 w 4384140"/>
                  <a:gd name="connsiteY90" fmla="*/ 5048755 h 8590988"/>
                  <a:gd name="connsiteX91" fmla="*/ 0 w 4384140"/>
                  <a:gd name="connsiteY91" fmla="*/ 6718145 h 8590988"/>
                  <a:gd name="connsiteX92" fmla="*/ 1699 w 4384140"/>
                  <a:gd name="connsiteY92" fmla="*/ 7370558 h 8590988"/>
                  <a:gd name="connsiteX93" fmla="*/ 209031 w 4384140"/>
                  <a:gd name="connsiteY93" fmla="*/ 8316066 h 8590988"/>
                  <a:gd name="connsiteX94" fmla="*/ 268691 w 4384140"/>
                  <a:gd name="connsiteY94" fmla="*/ 7881791 h 8590988"/>
                  <a:gd name="connsiteX95" fmla="*/ 344324 w 4384140"/>
                  <a:gd name="connsiteY95" fmla="*/ 7411148 h 8590988"/>
                  <a:gd name="connsiteX96" fmla="*/ 835104 w 4384140"/>
                  <a:gd name="connsiteY96" fmla="*/ 8590627 h 8590988"/>
                  <a:gd name="connsiteX0" fmla="*/ 835104 w 4384140"/>
                  <a:gd name="connsiteY0" fmla="*/ 8590627 h 8590988"/>
                  <a:gd name="connsiteX1" fmla="*/ 834414 w 4384140"/>
                  <a:gd name="connsiteY1" fmla="*/ 7681192 h 8590988"/>
                  <a:gd name="connsiteX2" fmla="*/ 862172 w 4384140"/>
                  <a:gd name="connsiteY2" fmla="*/ 6771887 h 8590988"/>
                  <a:gd name="connsiteX3" fmla="*/ 1145118 w 4384140"/>
                  <a:gd name="connsiteY3" fmla="*/ 7053154 h 8590988"/>
                  <a:gd name="connsiteX4" fmla="*/ 1160706 w 4384140"/>
                  <a:gd name="connsiteY4" fmla="*/ 7470975 h 8590988"/>
                  <a:gd name="connsiteX5" fmla="*/ 1318688 w 4384140"/>
                  <a:gd name="connsiteY5" fmla="*/ 8375102 h 8590988"/>
                  <a:gd name="connsiteX6" fmla="*/ 1470500 w 4384140"/>
                  <a:gd name="connsiteY6" fmla="*/ 7438485 h 8590988"/>
                  <a:gd name="connsiteX7" fmla="*/ 2150935 w 4384140"/>
                  <a:gd name="connsiteY7" fmla="*/ 8107592 h 8590988"/>
                  <a:gd name="connsiteX8" fmla="*/ 1885677 w 4384140"/>
                  <a:gd name="connsiteY8" fmla="*/ 7479560 h 8590988"/>
                  <a:gd name="connsiteX9" fmla="*/ 1752199 w 4384140"/>
                  <a:gd name="connsiteY9" fmla="*/ 7238314 h 8590988"/>
                  <a:gd name="connsiteX10" fmla="*/ 1573428 w 4384140"/>
                  <a:gd name="connsiteY10" fmla="*/ 6547078 h 8590988"/>
                  <a:gd name="connsiteX11" fmla="*/ 2108106 w 4384140"/>
                  <a:gd name="connsiteY11" fmla="*/ 6870591 h 8590988"/>
                  <a:gd name="connsiteX12" fmla="*/ 2599668 w 4384140"/>
                  <a:gd name="connsiteY12" fmla="*/ 7409298 h 8590988"/>
                  <a:gd name="connsiteX13" fmla="*/ 3353065 w 4384140"/>
                  <a:gd name="connsiteY13" fmla="*/ 7767208 h 8590988"/>
                  <a:gd name="connsiteX14" fmla="*/ 3026979 w 4384140"/>
                  <a:gd name="connsiteY14" fmla="*/ 7218352 h 8590988"/>
                  <a:gd name="connsiteX15" fmla="*/ 2756381 w 4384140"/>
                  <a:gd name="connsiteY15" fmla="*/ 6773729 h 8590988"/>
                  <a:gd name="connsiteX16" fmla="*/ 3901086 w 4384140"/>
                  <a:gd name="connsiteY16" fmla="*/ 6905644 h 8590988"/>
                  <a:gd name="connsiteX17" fmla="*/ 3279088 w 4384140"/>
                  <a:gd name="connsiteY17" fmla="*/ 6482242 h 8590988"/>
                  <a:gd name="connsiteX18" fmla="*/ 2304727 w 4384140"/>
                  <a:gd name="connsiteY18" fmla="*/ 6347561 h 8590988"/>
                  <a:gd name="connsiteX19" fmla="*/ 1666586 w 4384140"/>
                  <a:gd name="connsiteY19" fmla="*/ 6103647 h 8590988"/>
                  <a:gd name="connsiteX20" fmla="*/ 2763193 w 4384140"/>
                  <a:gd name="connsiteY20" fmla="*/ 6166762 h 8590988"/>
                  <a:gd name="connsiteX21" fmla="*/ 3407578 w 4384140"/>
                  <a:gd name="connsiteY21" fmla="*/ 6248858 h 8590988"/>
                  <a:gd name="connsiteX22" fmla="*/ 4188231 w 4384140"/>
                  <a:gd name="connsiteY22" fmla="*/ 6340182 h 8590988"/>
                  <a:gd name="connsiteX23" fmla="*/ 3547746 w 4384140"/>
                  <a:gd name="connsiteY23" fmla="*/ 5996107 h 8590988"/>
                  <a:gd name="connsiteX24" fmla="*/ 4383883 w 4384140"/>
                  <a:gd name="connsiteY24" fmla="*/ 5735056 h 8590988"/>
                  <a:gd name="connsiteX25" fmla="*/ 3630086 w 4384140"/>
                  <a:gd name="connsiteY25" fmla="*/ 5600756 h 8590988"/>
                  <a:gd name="connsiteX26" fmla="*/ 2623827 w 4384140"/>
                  <a:gd name="connsiteY26" fmla="*/ 5617654 h 8590988"/>
                  <a:gd name="connsiteX27" fmla="*/ 2049635 w 4384140"/>
                  <a:gd name="connsiteY27" fmla="*/ 5382903 h 8590988"/>
                  <a:gd name="connsiteX28" fmla="*/ 2845595 w 4384140"/>
                  <a:gd name="connsiteY28" fmla="*/ 5241225 h 8590988"/>
                  <a:gd name="connsiteX29" fmla="*/ 3252048 w 4384140"/>
                  <a:gd name="connsiteY29" fmla="*/ 5242469 h 8590988"/>
                  <a:gd name="connsiteX30" fmla="*/ 3511732 w 4384140"/>
                  <a:gd name="connsiteY30" fmla="*/ 5243390 h 8590988"/>
                  <a:gd name="connsiteX31" fmla="*/ 3949817 w 4384140"/>
                  <a:gd name="connsiteY31" fmla="*/ 5282400 h 8590988"/>
                  <a:gd name="connsiteX32" fmla="*/ 4235168 w 4384140"/>
                  <a:gd name="connsiteY32" fmla="*/ 5173284 h 8590988"/>
                  <a:gd name="connsiteX33" fmla="*/ 2002333 w 4384140"/>
                  <a:gd name="connsiteY33" fmla="*/ 4655670 h 8590988"/>
                  <a:gd name="connsiteX34" fmla="*/ 3608503 w 4384140"/>
                  <a:gd name="connsiteY34" fmla="*/ 4509682 h 8590988"/>
                  <a:gd name="connsiteX35" fmla="*/ 4142612 w 4384140"/>
                  <a:gd name="connsiteY35" fmla="*/ 4341007 h 8590988"/>
                  <a:gd name="connsiteX36" fmla="*/ 4149376 w 4384140"/>
                  <a:gd name="connsiteY36" fmla="*/ 4310189 h 8590988"/>
                  <a:gd name="connsiteX37" fmla="*/ 4155822 w 4384140"/>
                  <a:gd name="connsiteY37" fmla="*/ 4310165 h 8590988"/>
                  <a:gd name="connsiteX38" fmla="*/ 4152602 w 4384140"/>
                  <a:gd name="connsiteY38" fmla="*/ 4295495 h 8590988"/>
                  <a:gd name="connsiteX39" fmla="*/ 4155822 w 4384140"/>
                  <a:gd name="connsiteY39" fmla="*/ 4280825 h 8590988"/>
                  <a:gd name="connsiteX40" fmla="*/ 4149376 w 4384140"/>
                  <a:gd name="connsiteY40" fmla="*/ 4280800 h 8590988"/>
                  <a:gd name="connsiteX41" fmla="*/ 4142612 w 4384140"/>
                  <a:gd name="connsiteY41" fmla="*/ 4249983 h 8590988"/>
                  <a:gd name="connsiteX42" fmla="*/ 3608503 w 4384140"/>
                  <a:gd name="connsiteY42" fmla="*/ 4081308 h 8590988"/>
                  <a:gd name="connsiteX43" fmla="*/ 2107081 w 4384140"/>
                  <a:gd name="connsiteY43" fmla="*/ 3918015 h 8590988"/>
                  <a:gd name="connsiteX44" fmla="*/ 4235168 w 4384140"/>
                  <a:gd name="connsiteY44" fmla="*/ 3417706 h 8590988"/>
                  <a:gd name="connsiteX45" fmla="*/ 3949817 w 4384140"/>
                  <a:gd name="connsiteY45" fmla="*/ 3308590 h 8590988"/>
                  <a:gd name="connsiteX46" fmla="*/ 3511732 w 4384140"/>
                  <a:gd name="connsiteY46" fmla="*/ 3347600 h 8590988"/>
                  <a:gd name="connsiteX47" fmla="*/ 3252048 w 4384140"/>
                  <a:gd name="connsiteY47" fmla="*/ 3348521 h 8590988"/>
                  <a:gd name="connsiteX48" fmla="*/ 2845595 w 4384140"/>
                  <a:gd name="connsiteY48" fmla="*/ 3349764 h 8590988"/>
                  <a:gd name="connsiteX49" fmla="*/ 1944879 w 4384140"/>
                  <a:gd name="connsiteY49" fmla="*/ 3216743 h 8590988"/>
                  <a:gd name="connsiteX50" fmla="*/ 3052352 w 4384140"/>
                  <a:gd name="connsiteY50" fmla="*/ 2981988 h 8590988"/>
                  <a:gd name="connsiteX51" fmla="*/ 3630086 w 4384140"/>
                  <a:gd name="connsiteY51" fmla="*/ 2990233 h 8590988"/>
                  <a:gd name="connsiteX52" fmla="*/ 4383883 w 4384140"/>
                  <a:gd name="connsiteY52" fmla="*/ 2855933 h 8590988"/>
                  <a:gd name="connsiteX53" fmla="*/ 3547746 w 4384140"/>
                  <a:gd name="connsiteY53" fmla="*/ 2594882 h 8590988"/>
                  <a:gd name="connsiteX54" fmla="*/ 4188231 w 4384140"/>
                  <a:gd name="connsiteY54" fmla="*/ 2250807 h 8590988"/>
                  <a:gd name="connsiteX55" fmla="*/ 3407578 w 4384140"/>
                  <a:gd name="connsiteY55" fmla="*/ 2342131 h 8590988"/>
                  <a:gd name="connsiteX56" fmla="*/ 2763193 w 4384140"/>
                  <a:gd name="connsiteY56" fmla="*/ 2424228 h 8590988"/>
                  <a:gd name="connsiteX57" fmla="*/ 1857043 w 4384140"/>
                  <a:gd name="connsiteY57" fmla="*/ 2539253 h 8590988"/>
                  <a:gd name="connsiteX58" fmla="*/ 2304727 w 4384140"/>
                  <a:gd name="connsiteY58" fmla="*/ 2243428 h 8590988"/>
                  <a:gd name="connsiteX59" fmla="*/ 3279088 w 4384140"/>
                  <a:gd name="connsiteY59" fmla="*/ 2108747 h 8590988"/>
                  <a:gd name="connsiteX60" fmla="*/ 3901086 w 4384140"/>
                  <a:gd name="connsiteY60" fmla="*/ 1685345 h 8590988"/>
                  <a:gd name="connsiteX61" fmla="*/ 2756381 w 4384140"/>
                  <a:gd name="connsiteY61" fmla="*/ 1817260 h 8590988"/>
                  <a:gd name="connsiteX62" fmla="*/ 3026979 w 4384140"/>
                  <a:gd name="connsiteY62" fmla="*/ 1372637 h 8590988"/>
                  <a:gd name="connsiteX63" fmla="*/ 3353065 w 4384140"/>
                  <a:gd name="connsiteY63" fmla="*/ 823782 h 8590988"/>
                  <a:gd name="connsiteX64" fmla="*/ 2599668 w 4384140"/>
                  <a:gd name="connsiteY64" fmla="*/ 1181691 h 8590988"/>
                  <a:gd name="connsiteX65" fmla="*/ 2108106 w 4384140"/>
                  <a:gd name="connsiteY65" fmla="*/ 1720398 h 8590988"/>
                  <a:gd name="connsiteX66" fmla="*/ 1876440 w 4384140"/>
                  <a:gd name="connsiteY66" fmla="*/ 1939020 h 8590988"/>
                  <a:gd name="connsiteX67" fmla="*/ 1554380 w 4384140"/>
                  <a:gd name="connsiteY67" fmla="*/ 2173692 h 8590988"/>
                  <a:gd name="connsiteX68" fmla="*/ 1612835 w 4384140"/>
                  <a:gd name="connsiteY68" fmla="*/ 1831414 h 8590988"/>
                  <a:gd name="connsiteX69" fmla="*/ 1678286 w 4384140"/>
                  <a:gd name="connsiteY69" fmla="*/ 1634661 h 8590988"/>
                  <a:gd name="connsiteX70" fmla="*/ 1752199 w 4384140"/>
                  <a:gd name="connsiteY70" fmla="*/ 1404590 h 8590988"/>
                  <a:gd name="connsiteX71" fmla="*/ 1885677 w 4384140"/>
                  <a:gd name="connsiteY71" fmla="*/ 1111428 h 8590988"/>
                  <a:gd name="connsiteX72" fmla="*/ 2150935 w 4384140"/>
                  <a:gd name="connsiteY72" fmla="*/ 483397 h 8590988"/>
                  <a:gd name="connsiteX73" fmla="*/ 1470500 w 4384140"/>
                  <a:gd name="connsiteY73" fmla="*/ 1152504 h 8590988"/>
                  <a:gd name="connsiteX74" fmla="*/ 1318688 w 4384140"/>
                  <a:gd name="connsiteY74" fmla="*/ 215887 h 8590988"/>
                  <a:gd name="connsiteX75" fmla="*/ 1103572 w 4384140"/>
                  <a:gd name="connsiteY75" fmla="*/ 1094057 h 8590988"/>
                  <a:gd name="connsiteX76" fmla="*/ 1040364 w 4384140"/>
                  <a:gd name="connsiteY76" fmla="*/ 1503223 h 8590988"/>
                  <a:gd name="connsiteX77" fmla="*/ 862172 w 4384140"/>
                  <a:gd name="connsiteY77" fmla="*/ 1819102 h 8590988"/>
                  <a:gd name="connsiteX78" fmla="*/ 834414 w 4384140"/>
                  <a:gd name="connsiteY78" fmla="*/ 909797 h 8590988"/>
                  <a:gd name="connsiteX79" fmla="*/ 835104 w 4384140"/>
                  <a:gd name="connsiteY79" fmla="*/ 362 h 8590988"/>
                  <a:gd name="connsiteX80" fmla="*/ 344324 w 4384140"/>
                  <a:gd name="connsiteY80" fmla="*/ 1179841 h 8590988"/>
                  <a:gd name="connsiteX81" fmla="*/ 268691 w 4384140"/>
                  <a:gd name="connsiteY81" fmla="*/ 709197 h 8590988"/>
                  <a:gd name="connsiteX82" fmla="*/ 209031 w 4384140"/>
                  <a:gd name="connsiteY82" fmla="*/ 274923 h 8590988"/>
                  <a:gd name="connsiteX83" fmla="*/ 1699 w 4384140"/>
                  <a:gd name="connsiteY83" fmla="*/ 1220431 h 8590988"/>
                  <a:gd name="connsiteX84" fmla="*/ 0 w 4384140"/>
                  <a:gd name="connsiteY84" fmla="*/ 1872845 h 8590988"/>
                  <a:gd name="connsiteX85" fmla="*/ 3645 w 4384140"/>
                  <a:gd name="connsiteY85" fmla="*/ 3542235 h 8590988"/>
                  <a:gd name="connsiteX86" fmla="*/ 5301 w 4384140"/>
                  <a:gd name="connsiteY86" fmla="*/ 4266334 h 8590988"/>
                  <a:gd name="connsiteX87" fmla="*/ 5468 w 4384140"/>
                  <a:gd name="connsiteY87" fmla="*/ 4295495 h 8590988"/>
                  <a:gd name="connsiteX88" fmla="*/ 5301 w 4384140"/>
                  <a:gd name="connsiteY88" fmla="*/ 4324655 h 8590988"/>
                  <a:gd name="connsiteX89" fmla="*/ 3645 w 4384140"/>
                  <a:gd name="connsiteY89" fmla="*/ 5048755 h 8590988"/>
                  <a:gd name="connsiteX90" fmla="*/ 0 w 4384140"/>
                  <a:gd name="connsiteY90" fmla="*/ 6718145 h 8590988"/>
                  <a:gd name="connsiteX91" fmla="*/ 1699 w 4384140"/>
                  <a:gd name="connsiteY91" fmla="*/ 7370558 h 8590988"/>
                  <a:gd name="connsiteX92" fmla="*/ 209031 w 4384140"/>
                  <a:gd name="connsiteY92" fmla="*/ 8316066 h 8590988"/>
                  <a:gd name="connsiteX93" fmla="*/ 268691 w 4384140"/>
                  <a:gd name="connsiteY93" fmla="*/ 7881791 h 8590988"/>
                  <a:gd name="connsiteX94" fmla="*/ 344324 w 4384140"/>
                  <a:gd name="connsiteY94" fmla="*/ 7411148 h 8590988"/>
                  <a:gd name="connsiteX95" fmla="*/ 835104 w 4384140"/>
                  <a:gd name="connsiteY95" fmla="*/ 8590627 h 8590988"/>
                  <a:gd name="connsiteX0" fmla="*/ 835104 w 4384140"/>
                  <a:gd name="connsiteY0" fmla="*/ 8590627 h 8590988"/>
                  <a:gd name="connsiteX1" fmla="*/ 834414 w 4384140"/>
                  <a:gd name="connsiteY1" fmla="*/ 7681192 h 8590988"/>
                  <a:gd name="connsiteX2" fmla="*/ 862172 w 4384140"/>
                  <a:gd name="connsiteY2" fmla="*/ 6771887 h 8590988"/>
                  <a:gd name="connsiteX3" fmla="*/ 1145118 w 4384140"/>
                  <a:gd name="connsiteY3" fmla="*/ 7053154 h 8590988"/>
                  <a:gd name="connsiteX4" fmla="*/ 1160706 w 4384140"/>
                  <a:gd name="connsiteY4" fmla="*/ 7470975 h 8590988"/>
                  <a:gd name="connsiteX5" fmla="*/ 1318688 w 4384140"/>
                  <a:gd name="connsiteY5" fmla="*/ 8375102 h 8590988"/>
                  <a:gd name="connsiteX6" fmla="*/ 1470500 w 4384140"/>
                  <a:gd name="connsiteY6" fmla="*/ 7438485 h 8590988"/>
                  <a:gd name="connsiteX7" fmla="*/ 2150935 w 4384140"/>
                  <a:gd name="connsiteY7" fmla="*/ 8107592 h 8590988"/>
                  <a:gd name="connsiteX8" fmla="*/ 1885677 w 4384140"/>
                  <a:gd name="connsiteY8" fmla="*/ 7479560 h 8590988"/>
                  <a:gd name="connsiteX9" fmla="*/ 1752199 w 4384140"/>
                  <a:gd name="connsiteY9" fmla="*/ 7238314 h 8590988"/>
                  <a:gd name="connsiteX10" fmla="*/ 1573428 w 4384140"/>
                  <a:gd name="connsiteY10" fmla="*/ 6547078 h 8590988"/>
                  <a:gd name="connsiteX11" fmla="*/ 2108106 w 4384140"/>
                  <a:gd name="connsiteY11" fmla="*/ 6870591 h 8590988"/>
                  <a:gd name="connsiteX12" fmla="*/ 2599668 w 4384140"/>
                  <a:gd name="connsiteY12" fmla="*/ 7409298 h 8590988"/>
                  <a:gd name="connsiteX13" fmla="*/ 3353065 w 4384140"/>
                  <a:gd name="connsiteY13" fmla="*/ 7767208 h 8590988"/>
                  <a:gd name="connsiteX14" fmla="*/ 3026979 w 4384140"/>
                  <a:gd name="connsiteY14" fmla="*/ 7218352 h 8590988"/>
                  <a:gd name="connsiteX15" fmla="*/ 2756381 w 4384140"/>
                  <a:gd name="connsiteY15" fmla="*/ 6773729 h 8590988"/>
                  <a:gd name="connsiteX16" fmla="*/ 3901086 w 4384140"/>
                  <a:gd name="connsiteY16" fmla="*/ 6905644 h 8590988"/>
                  <a:gd name="connsiteX17" fmla="*/ 3279088 w 4384140"/>
                  <a:gd name="connsiteY17" fmla="*/ 6482242 h 8590988"/>
                  <a:gd name="connsiteX18" fmla="*/ 2304727 w 4384140"/>
                  <a:gd name="connsiteY18" fmla="*/ 6347561 h 8590988"/>
                  <a:gd name="connsiteX19" fmla="*/ 1666586 w 4384140"/>
                  <a:gd name="connsiteY19" fmla="*/ 6103647 h 8590988"/>
                  <a:gd name="connsiteX20" fmla="*/ 2763193 w 4384140"/>
                  <a:gd name="connsiteY20" fmla="*/ 6166762 h 8590988"/>
                  <a:gd name="connsiteX21" fmla="*/ 3407578 w 4384140"/>
                  <a:gd name="connsiteY21" fmla="*/ 6248858 h 8590988"/>
                  <a:gd name="connsiteX22" fmla="*/ 4188231 w 4384140"/>
                  <a:gd name="connsiteY22" fmla="*/ 6340182 h 8590988"/>
                  <a:gd name="connsiteX23" fmla="*/ 3547746 w 4384140"/>
                  <a:gd name="connsiteY23" fmla="*/ 5996107 h 8590988"/>
                  <a:gd name="connsiteX24" fmla="*/ 4383883 w 4384140"/>
                  <a:gd name="connsiteY24" fmla="*/ 5735056 h 8590988"/>
                  <a:gd name="connsiteX25" fmla="*/ 3630086 w 4384140"/>
                  <a:gd name="connsiteY25" fmla="*/ 5600756 h 8590988"/>
                  <a:gd name="connsiteX26" fmla="*/ 2623827 w 4384140"/>
                  <a:gd name="connsiteY26" fmla="*/ 5617654 h 8590988"/>
                  <a:gd name="connsiteX27" fmla="*/ 2049635 w 4384140"/>
                  <a:gd name="connsiteY27" fmla="*/ 5382903 h 8590988"/>
                  <a:gd name="connsiteX28" fmla="*/ 2845595 w 4384140"/>
                  <a:gd name="connsiteY28" fmla="*/ 5241225 h 8590988"/>
                  <a:gd name="connsiteX29" fmla="*/ 3252048 w 4384140"/>
                  <a:gd name="connsiteY29" fmla="*/ 5242469 h 8590988"/>
                  <a:gd name="connsiteX30" fmla="*/ 3511732 w 4384140"/>
                  <a:gd name="connsiteY30" fmla="*/ 5243390 h 8590988"/>
                  <a:gd name="connsiteX31" fmla="*/ 3949817 w 4384140"/>
                  <a:gd name="connsiteY31" fmla="*/ 5282400 h 8590988"/>
                  <a:gd name="connsiteX32" fmla="*/ 4235168 w 4384140"/>
                  <a:gd name="connsiteY32" fmla="*/ 5173284 h 8590988"/>
                  <a:gd name="connsiteX33" fmla="*/ 2002333 w 4384140"/>
                  <a:gd name="connsiteY33" fmla="*/ 4655670 h 8590988"/>
                  <a:gd name="connsiteX34" fmla="*/ 3608503 w 4384140"/>
                  <a:gd name="connsiteY34" fmla="*/ 4509682 h 8590988"/>
                  <a:gd name="connsiteX35" fmla="*/ 4142612 w 4384140"/>
                  <a:gd name="connsiteY35" fmla="*/ 4341007 h 8590988"/>
                  <a:gd name="connsiteX36" fmla="*/ 4149376 w 4384140"/>
                  <a:gd name="connsiteY36" fmla="*/ 4310189 h 8590988"/>
                  <a:gd name="connsiteX37" fmla="*/ 4155822 w 4384140"/>
                  <a:gd name="connsiteY37" fmla="*/ 4310165 h 8590988"/>
                  <a:gd name="connsiteX38" fmla="*/ 4152602 w 4384140"/>
                  <a:gd name="connsiteY38" fmla="*/ 4295495 h 8590988"/>
                  <a:gd name="connsiteX39" fmla="*/ 4155822 w 4384140"/>
                  <a:gd name="connsiteY39" fmla="*/ 4280825 h 8590988"/>
                  <a:gd name="connsiteX40" fmla="*/ 4149376 w 4384140"/>
                  <a:gd name="connsiteY40" fmla="*/ 4280800 h 8590988"/>
                  <a:gd name="connsiteX41" fmla="*/ 4142612 w 4384140"/>
                  <a:gd name="connsiteY41" fmla="*/ 4249983 h 8590988"/>
                  <a:gd name="connsiteX42" fmla="*/ 3608503 w 4384140"/>
                  <a:gd name="connsiteY42" fmla="*/ 4081308 h 8590988"/>
                  <a:gd name="connsiteX43" fmla="*/ 2107081 w 4384140"/>
                  <a:gd name="connsiteY43" fmla="*/ 3918015 h 8590988"/>
                  <a:gd name="connsiteX44" fmla="*/ 4235168 w 4384140"/>
                  <a:gd name="connsiteY44" fmla="*/ 3417706 h 8590988"/>
                  <a:gd name="connsiteX45" fmla="*/ 3949817 w 4384140"/>
                  <a:gd name="connsiteY45" fmla="*/ 3308590 h 8590988"/>
                  <a:gd name="connsiteX46" fmla="*/ 3511732 w 4384140"/>
                  <a:gd name="connsiteY46" fmla="*/ 3347600 h 8590988"/>
                  <a:gd name="connsiteX47" fmla="*/ 3252048 w 4384140"/>
                  <a:gd name="connsiteY47" fmla="*/ 3348521 h 8590988"/>
                  <a:gd name="connsiteX48" fmla="*/ 2845595 w 4384140"/>
                  <a:gd name="connsiteY48" fmla="*/ 3349764 h 8590988"/>
                  <a:gd name="connsiteX49" fmla="*/ 1944879 w 4384140"/>
                  <a:gd name="connsiteY49" fmla="*/ 3216743 h 8590988"/>
                  <a:gd name="connsiteX50" fmla="*/ 3052352 w 4384140"/>
                  <a:gd name="connsiteY50" fmla="*/ 2981988 h 8590988"/>
                  <a:gd name="connsiteX51" fmla="*/ 3630086 w 4384140"/>
                  <a:gd name="connsiteY51" fmla="*/ 2990233 h 8590988"/>
                  <a:gd name="connsiteX52" fmla="*/ 4383883 w 4384140"/>
                  <a:gd name="connsiteY52" fmla="*/ 2855933 h 8590988"/>
                  <a:gd name="connsiteX53" fmla="*/ 3547746 w 4384140"/>
                  <a:gd name="connsiteY53" fmla="*/ 2594882 h 8590988"/>
                  <a:gd name="connsiteX54" fmla="*/ 4188231 w 4384140"/>
                  <a:gd name="connsiteY54" fmla="*/ 2250807 h 8590988"/>
                  <a:gd name="connsiteX55" fmla="*/ 3407578 w 4384140"/>
                  <a:gd name="connsiteY55" fmla="*/ 2342131 h 8590988"/>
                  <a:gd name="connsiteX56" fmla="*/ 2763193 w 4384140"/>
                  <a:gd name="connsiteY56" fmla="*/ 2424228 h 8590988"/>
                  <a:gd name="connsiteX57" fmla="*/ 1857043 w 4384140"/>
                  <a:gd name="connsiteY57" fmla="*/ 2539253 h 8590988"/>
                  <a:gd name="connsiteX58" fmla="*/ 2304727 w 4384140"/>
                  <a:gd name="connsiteY58" fmla="*/ 2243428 h 8590988"/>
                  <a:gd name="connsiteX59" fmla="*/ 3279088 w 4384140"/>
                  <a:gd name="connsiteY59" fmla="*/ 2108747 h 8590988"/>
                  <a:gd name="connsiteX60" fmla="*/ 3901086 w 4384140"/>
                  <a:gd name="connsiteY60" fmla="*/ 1685345 h 8590988"/>
                  <a:gd name="connsiteX61" fmla="*/ 2756381 w 4384140"/>
                  <a:gd name="connsiteY61" fmla="*/ 1817260 h 8590988"/>
                  <a:gd name="connsiteX62" fmla="*/ 3026979 w 4384140"/>
                  <a:gd name="connsiteY62" fmla="*/ 1372637 h 8590988"/>
                  <a:gd name="connsiteX63" fmla="*/ 3353065 w 4384140"/>
                  <a:gd name="connsiteY63" fmla="*/ 823782 h 8590988"/>
                  <a:gd name="connsiteX64" fmla="*/ 2599668 w 4384140"/>
                  <a:gd name="connsiteY64" fmla="*/ 1181691 h 8590988"/>
                  <a:gd name="connsiteX65" fmla="*/ 2108106 w 4384140"/>
                  <a:gd name="connsiteY65" fmla="*/ 1720398 h 8590988"/>
                  <a:gd name="connsiteX66" fmla="*/ 1876440 w 4384140"/>
                  <a:gd name="connsiteY66" fmla="*/ 1939020 h 8590988"/>
                  <a:gd name="connsiteX67" fmla="*/ 1554380 w 4384140"/>
                  <a:gd name="connsiteY67" fmla="*/ 2173692 h 8590988"/>
                  <a:gd name="connsiteX68" fmla="*/ 1612835 w 4384140"/>
                  <a:gd name="connsiteY68" fmla="*/ 1831414 h 8590988"/>
                  <a:gd name="connsiteX69" fmla="*/ 1678286 w 4384140"/>
                  <a:gd name="connsiteY69" fmla="*/ 1634661 h 8590988"/>
                  <a:gd name="connsiteX70" fmla="*/ 1752199 w 4384140"/>
                  <a:gd name="connsiteY70" fmla="*/ 1404590 h 8590988"/>
                  <a:gd name="connsiteX71" fmla="*/ 1885677 w 4384140"/>
                  <a:gd name="connsiteY71" fmla="*/ 1111428 h 8590988"/>
                  <a:gd name="connsiteX72" fmla="*/ 2150935 w 4384140"/>
                  <a:gd name="connsiteY72" fmla="*/ 483397 h 8590988"/>
                  <a:gd name="connsiteX73" fmla="*/ 1470500 w 4384140"/>
                  <a:gd name="connsiteY73" fmla="*/ 1152504 h 8590988"/>
                  <a:gd name="connsiteX74" fmla="*/ 1318688 w 4384140"/>
                  <a:gd name="connsiteY74" fmla="*/ 215887 h 8590988"/>
                  <a:gd name="connsiteX75" fmla="*/ 1103572 w 4384140"/>
                  <a:gd name="connsiteY75" fmla="*/ 1094057 h 8590988"/>
                  <a:gd name="connsiteX76" fmla="*/ 1040364 w 4384140"/>
                  <a:gd name="connsiteY76" fmla="*/ 1503223 h 8590988"/>
                  <a:gd name="connsiteX77" fmla="*/ 862172 w 4384140"/>
                  <a:gd name="connsiteY77" fmla="*/ 1819102 h 8590988"/>
                  <a:gd name="connsiteX78" fmla="*/ 834414 w 4384140"/>
                  <a:gd name="connsiteY78" fmla="*/ 909797 h 8590988"/>
                  <a:gd name="connsiteX79" fmla="*/ 835104 w 4384140"/>
                  <a:gd name="connsiteY79" fmla="*/ 362 h 8590988"/>
                  <a:gd name="connsiteX80" fmla="*/ 344324 w 4384140"/>
                  <a:gd name="connsiteY80" fmla="*/ 1179841 h 8590988"/>
                  <a:gd name="connsiteX81" fmla="*/ 268691 w 4384140"/>
                  <a:gd name="connsiteY81" fmla="*/ 709197 h 8590988"/>
                  <a:gd name="connsiteX82" fmla="*/ 209031 w 4384140"/>
                  <a:gd name="connsiteY82" fmla="*/ 274923 h 8590988"/>
                  <a:gd name="connsiteX83" fmla="*/ 1699 w 4384140"/>
                  <a:gd name="connsiteY83" fmla="*/ 1220431 h 8590988"/>
                  <a:gd name="connsiteX84" fmla="*/ 0 w 4384140"/>
                  <a:gd name="connsiteY84" fmla="*/ 1872845 h 8590988"/>
                  <a:gd name="connsiteX85" fmla="*/ 3645 w 4384140"/>
                  <a:gd name="connsiteY85" fmla="*/ 3542235 h 8590988"/>
                  <a:gd name="connsiteX86" fmla="*/ 5301 w 4384140"/>
                  <a:gd name="connsiteY86" fmla="*/ 4266334 h 8590988"/>
                  <a:gd name="connsiteX87" fmla="*/ 5468 w 4384140"/>
                  <a:gd name="connsiteY87" fmla="*/ 4295495 h 8590988"/>
                  <a:gd name="connsiteX88" fmla="*/ 5301 w 4384140"/>
                  <a:gd name="connsiteY88" fmla="*/ 4324655 h 8590988"/>
                  <a:gd name="connsiteX89" fmla="*/ 3645 w 4384140"/>
                  <a:gd name="connsiteY89" fmla="*/ 5048755 h 8590988"/>
                  <a:gd name="connsiteX90" fmla="*/ 0 w 4384140"/>
                  <a:gd name="connsiteY90" fmla="*/ 6718145 h 8590988"/>
                  <a:gd name="connsiteX91" fmla="*/ 1699 w 4384140"/>
                  <a:gd name="connsiteY91" fmla="*/ 7370558 h 8590988"/>
                  <a:gd name="connsiteX92" fmla="*/ 209031 w 4384140"/>
                  <a:gd name="connsiteY92" fmla="*/ 8316066 h 8590988"/>
                  <a:gd name="connsiteX93" fmla="*/ 268691 w 4384140"/>
                  <a:gd name="connsiteY93" fmla="*/ 7881791 h 8590988"/>
                  <a:gd name="connsiteX94" fmla="*/ 344324 w 4384140"/>
                  <a:gd name="connsiteY94" fmla="*/ 7411148 h 8590988"/>
                  <a:gd name="connsiteX95" fmla="*/ 835104 w 4384140"/>
                  <a:gd name="connsiteY95" fmla="*/ 8590627 h 8590988"/>
                  <a:gd name="connsiteX0" fmla="*/ 835104 w 4384140"/>
                  <a:gd name="connsiteY0" fmla="*/ 8590627 h 8590988"/>
                  <a:gd name="connsiteX1" fmla="*/ 834414 w 4384140"/>
                  <a:gd name="connsiteY1" fmla="*/ 7681192 h 8590988"/>
                  <a:gd name="connsiteX2" fmla="*/ 862172 w 4384140"/>
                  <a:gd name="connsiteY2" fmla="*/ 6771887 h 8590988"/>
                  <a:gd name="connsiteX3" fmla="*/ 1145118 w 4384140"/>
                  <a:gd name="connsiteY3" fmla="*/ 7053154 h 8590988"/>
                  <a:gd name="connsiteX4" fmla="*/ 1160706 w 4384140"/>
                  <a:gd name="connsiteY4" fmla="*/ 7470975 h 8590988"/>
                  <a:gd name="connsiteX5" fmla="*/ 1318688 w 4384140"/>
                  <a:gd name="connsiteY5" fmla="*/ 8375102 h 8590988"/>
                  <a:gd name="connsiteX6" fmla="*/ 1470500 w 4384140"/>
                  <a:gd name="connsiteY6" fmla="*/ 7438485 h 8590988"/>
                  <a:gd name="connsiteX7" fmla="*/ 2150935 w 4384140"/>
                  <a:gd name="connsiteY7" fmla="*/ 8107592 h 8590988"/>
                  <a:gd name="connsiteX8" fmla="*/ 1885677 w 4384140"/>
                  <a:gd name="connsiteY8" fmla="*/ 7479560 h 8590988"/>
                  <a:gd name="connsiteX9" fmla="*/ 1752199 w 4384140"/>
                  <a:gd name="connsiteY9" fmla="*/ 7238314 h 8590988"/>
                  <a:gd name="connsiteX10" fmla="*/ 1573428 w 4384140"/>
                  <a:gd name="connsiteY10" fmla="*/ 6547078 h 8590988"/>
                  <a:gd name="connsiteX11" fmla="*/ 2108106 w 4384140"/>
                  <a:gd name="connsiteY11" fmla="*/ 6870591 h 8590988"/>
                  <a:gd name="connsiteX12" fmla="*/ 2599668 w 4384140"/>
                  <a:gd name="connsiteY12" fmla="*/ 7409298 h 8590988"/>
                  <a:gd name="connsiteX13" fmla="*/ 3353065 w 4384140"/>
                  <a:gd name="connsiteY13" fmla="*/ 7767208 h 8590988"/>
                  <a:gd name="connsiteX14" fmla="*/ 3026979 w 4384140"/>
                  <a:gd name="connsiteY14" fmla="*/ 7218352 h 8590988"/>
                  <a:gd name="connsiteX15" fmla="*/ 2756381 w 4384140"/>
                  <a:gd name="connsiteY15" fmla="*/ 6773729 h 8590988"/>
                  <a:gd name="connsiteX16" fmla="*/ 3901086 w 4384140"/>
                  <a:gd name="connsiteY16" fmla="*/ 6905644 h 8590988"/>
                  <a:gd name="connsiteX17" fmla="*/ 3279088 w 4384140"/>
                  <a:gd name="connsiteY17" fmla="*/ 6482242 h 8590988"/>
                  <a:gd name="connsiteX18" fmla="*/ 2304727 w 4384140"/>
                  <a:gd name="connsiteY18" fmla="*/ 6347561 h 8590988"/>
                  <a:gd name="connsiteX19" fmla="*/ 1666586 w 4384140"/>
                  <a:gd name="connsiteY19" fmla="*/ 6103647 h 8590988"/>
                  <a:gd name="connsiteX20" fmla="*/ 2763193 w 4384140"/>
                  <a:gd name="connsiteY20" fmla="*/ 6166762 h 8590988"/>
                  <a:gd name="connsiteX21" fmla="*/ 3407578 w 4384140"/>
                  <a:gd name="connsiteY21" fmla="*/ 6248858 h 8590988"/>
                  <a:gd name="connsiteX22" fmla="*/ 4188231 w 4384140"/>
                  <a:gd name="connsiteY22" fmla="*/ 6340182 h 8590988"/>
                  <a:gd name="connsiteX23" fmla="*/ 3547746 w 4384140"/>
                  <a:gd name="connsiteY23" fmla="*/ 5996107 h 8590988"/>
                  <a:gd name="connsiteX24" fmla="*/ 4383883 w 4384140"/>
                  <a:gd name="connsiteY24" fmla="*/ 5735056 h 8590988"/>
                  <a:gd name="connsiteX25" fmla="*/ 3630086 w 4384140"/>
                  <a:gd name="connsiteY25" fmla="*/ 5600756 h 8590988"/>
                  <a:gd name="connsiteX26" fmla="*/ 2623827 w 4384140"/>
                  <a:gd name="connsiteY26" fmla="*/ 5617654 h 8590988"/>
                  <a:gd name="connsiteX27" fmla="*/ 2049635 w 4384140"/>
                  <a:gd name="connsiteY27" fmla="*/ 5382903 h 8590988"/>
                  <a:gd name="connsiteX28" fmla="*/ 2845595 w 4384140"/>
                  <a:gd name="connsiteY28" fmla="*/ 5241225 h 8590988"/>
                  <a:gd name="connsiteX29" fmla="*/ 3252048 w 4384140"/>
                  <a:gd name="connsiteY29" fmla="*/ 5242469 h 8590988"/>
                  <a:gd name="connsiteX30" fmla="*/ 3511732 w 4384140"/>
                  <a:gd name="connsiteY30" fmla="*/ 5243390 h 8590988"/>
                  <a:gd name="connsiteX31" fmla="*/ 3949817 w 4384140"/>
                  <a:gd name="connsiteY31" fmla="*/ 5282400 h 8590988"/>
                  <a:gd name="connsiteX32" fmla="*/ 4235168 w 4384140"/>
                  <a:gd name="connsiteY32" fmla="*/ 5173284 h 8590988"/>
                  <a:gd name="connsiteX33" fmla="*/ 2002333 w 4384140"/>
                  <a:gd name="connsiteY33" fmla="*/ 4655670 h 8590988"/>
                  <a:gd name="connsiteX34" fmla="*/ 3608503 w 4384140"/>
                  <a:gd name="connsiteY34" fmla="*/ 4509682 h 8590988"/>
                  <a:gd name="connsiteX35" fmla="*/ 4142612 w 4384140"/>
                  <a:gd name="connsiteY35" fmla="*/ 4341007 h 8590988"/>
                  <a:gd name="connsiteX36" fmla="*/ 4149376 w 4384140"/>
                  <a:gd name="connsiteY36" fmla="*/ 4310189 h 8590988"/>
                  <a:gd name="connsiteX37" fmla="*/ 4155822 w 4384140"/>
                  <a:gd name="connsiteY37" fmla="*/ 4310165 h 8590988"/>
                  <a:gd name="connsiteX38" fmla="*/ 4152602 w 4384140"/>
                  <a:gd name="connsiteY38" fmla="*/ 4295495 h 8590988"/>
                  <a:gd name="connsiteX39" fmla="*/ 4155822 w 4384140"/>
                  <a:gd name="connsiteY39" fmla="*/ 4280825 h 8590988"/>
                  <a:gd name="connsiteX40" fmla="*/ 4149376 w 4384140"/>
                  <a:gd name="connsiteY40" fmla="*/ 4280800 h 8590988"/>
                  <a:gd name="connsiteX41" fmla="*/ 4142612 w 4384140"/>
                  <a:gd name="connsiteY41" fmla="*/ 4249983 h 8590988"/>
                  <a:gd name="connsiteX42" fmla="*/ 3608503 w 4384140"/>
                  <a:gd name="connsiteY42" fmla="*/ 4081308 h 8590988"/>
                  <a:gd name="connsiteX43" fmla="*/ 2107081 w 4384140"/>
                  <a:gd name="connsiteY43" fmla="*/ 3918015 h 8590988"/>
                  <a:gd name="connsiteX44" fmla="*/ 4235168 w 4384140"/>
                  <a:gd name="connsiteY44" fmla="*/ 3417706 h 8590988"/>
                  <a:gd name="connsiteX45" fmla="*/ 3949817 w 4384140"/>
                  <a:gd name="connsiteY45" fmla="*/ 3308590 h 8590988"/>
                  <a:gd name="connsiteX46" fmla="*/ 3511732 w 4384140"/>
                  <a:gd name="connsiteY46" fmla="*/ 3347600 h 8590988"/>
                  <a:gd name="connsiteX47" fmla="*/ 3252048 w 4384140"/>
                  <a:gd name="connsiteY47" fmla="*/ 3348521 h 8590988"/>
                  <a:gd name="connsiteX48" fmla="*/ 2845595 w 4384140"/>
                  <a:gd name="connsiteY48" fmla="*/ 3349764 h 8590988"/>
                  <a:gd name="connsiteX49" fmla="*/ 1944879 w 4384140"/>
                  <a:gd name="connsiteY49" fmla="*/ 3216743 h 8590988"/>
                  <a:gd name="connsiteX50" fmla="*/ 3052352 w 4384140"/>
                  <a:gd name="connsiteY50" fmla="*/ 2981988 h 8590988"/>
                  <a:gd name="connsiteX51" fmla="*/ 3630086 w 4384140"/>
                  <a:gd name="connsiteY51" fmla="*/ 2990233 h 8590988"/>
                  <a:gd name="connsiteX52" fmla="*/ 4383883 w 4384140"/>
                  <a:gd name="connsiteY52" fmla="*/ 2855933 h 8590988"/>
                  <a:gd name="connsiteX53" fmla="*/ 3547746 w 4384140"/>
                  <a:gd name="connsiteY53" fmla="*/ 2594882 h 8590988"/>
                  <a:gd name="connsiteX54" fmla="*/ 4188231 w 4384140"/>
                  <a:gd name="connsiteY54" fmla="*/ 2250807 h 8590988"/>
                  <a:gd name="connsiteX55" fmla="*/ 3407578 w 4384140"/>
                  <a:gd name="connsiteY55" fmla="*/ 2342131 h 8590988"/>
                  <a:gd name="connsiteX56" fmla="*/ 2763193 w 4384140"/>
                  <a:gd name="connsiteY56" fmla="*/ 2424228 h 8590988"/>
                  <a:gd name="connsiteX57" fmla="*/ 1857043 w 4384140"/>
                  <a:gd name="connsiteY57" fmla="*/ 2539253 h 8590988"/>
                  <a:gd name="connsiteX58" fmla="*/ 2304727 w 4384140"/>
                  <a:gd name="connsiteY58" fmla="*/ 2243428 h 8590988"/>
                  <a:gd name="connsiteX59" fmla="*/ 3279088 w 4384140"/>
                  <a:gd name="connsiteY59" fmla="*/ 2108747 h 8590988"/>
                  <a:gd name="connsiteX60" fmla="*/ 3901086 w 4384140"/>
                  <a:gd name="connsiteY60" fmla="*/ 1685345 h 8590988"/>
                  <a:gd name="connsiteX61" fmla="*/ 2756381 w 4384140"/>
                  <a:gd name="connsiteY61" fmla="*/ 1817260 h 8590988"/>
                  <a:gd name="connsiteX62" fmla="*/ 3026979 w 4384140"/>
                  <a:gd name="connsiteY62" fmla="*/ 1372637 h 8590988"/>
                  <a:gd name="connsiteX63" fmla="*/ 3353065 w 4384140"/>
                  <a:gd name="connsiteY63" fmla="*/ 823782 h 8590988"/>
                  <a:gd name="connsiteX64" fmla="*/ 2599668 w 4384140"/>
                  <a:gd name="connsiteY64" fmla="*/ 1181691 h 8590988"/>
                  <a:gd name="connsiteX65" fmla="*/ 2108106 w 4384140"/>
                  <a:gd name="connsiteY65" fmla="*/ 1720398 h 8590988"/>
                  <a:gd name="connsiteX66" fmla="*/ 1876440 w 4384140"/>
                  <a:gd name="connsiteY66" fmla="*/ 1939020 h 8590988"/>
                  <a:gd name="connsiteX67" fmla="*/ 1554380 w 4384140"/>
                  <a:gd name="connsiteY67" fmla="*/ 2173692 h 8590988"/>
                  <a:gd name="connsiteX68" fmla="*/ 1612835 w 4384140"/>
                  <a:gd name="connsiteY68" fmla="*/ 1831414 h 8590988"/>
                  <a:gd name="connsiteX69" fmla="*/ 1678286 w 4384140"/>
                  <a:gd name="connsiteY69" fmla="*/ 1634661 h 8590988"/>
                  <a:gd name="connsiteX70" fmla="*/ 1752199 w 4384140"/>
                  <a:gd name="connsiteY70" fmla="*/ 1404590 h 8590988"/>
                  <a:gd name="connsiteX71" fmla="*/ 1885677 w 4384140"/>
                  <a:gd name="connsiteY71" fmla="*/ 1111428 h 8590988"/>
                  <a:gd name="connsiteX72" fmla="*/ 2150935 w 4384140"/>
                  <a:gd name="connsiteY72" fmla="*/ 483397 h 8590988"/>
                  <a:gd name="connsiteX73" fmla="*/ 1470500 w 4384140"/>
                  <a:gd name="connsiteY73" fmla="*/ 1152504 h 8590988"/>
                  <a:gd name="connsiteX74" fmla="*/ 1318688 w 4384140"/>
                  <a:gd name="connsiteY74" fmla="*/ 215887 h 8590988"/>
                  <a:gd name="connsiteX75" fmla="*/ 1103572 w 4384140"/>
                  <a:gd name="connsiteY75" fmla="*/ 1094057 h 8590988"/>
                  <a:gd name="connsiteX76" fmla="*/ 1040364 w 4384140"/>
                  <a:gd name="connsiteY76" fmla="*/ 1503223 h 8590988"/>
                  <a:gd name="connsiteX77" fmla="*/ 862172 w 4384140"/>
                  <a:gd name="connsiteY77" fmla="*/ 1819102 h 8590988"/>
                  <a:gd name="connsiteX78" fmla="*/ 834414 w 4384140"/>
                  <a:gd name="connsiteY78" fmla="*/ 909797 h 8590988"/>
                  <a:gd name="connsiteX79" fmla="*/ 835104 w 4384140"/>
                  <a:gd name="connsiteY79" fmla="*/ 362 h 8590988"/>
                  <a:gd name="connsiteX80" fmla="*/ 344324 w 4384140"/>
                  <a:gd name="connsiteY80" fmla="*/ 1179841 h 8590988"/>
                  <a:gd name="connsiteX81" fmla="*/ 268691 w 4384140"/>
                  <a:gd name="connsiteY81" fmla="*/ 709197 h 8590988"/>
                  <a:gd name="connsiteX82" fmla="*/ 209031 w 4384140"/>
                  <a:gd name="connsiteY82" fmla="*/ 274923 h 8590988"/>
                  <a:gd name="connsiteX83" fmla="*/ 1699 w 4384140"/>
                  <a:gd name="connsiteY83" fmla="*/ 1220431 h 8590988"/>
                  <a:gd name="connsiteX84" fmla="*/ 0 w 4384140"/>
                  <a:gd name="connsiteY84" fmla="*/ 1872845 h 8590988"/>
                  <a:gd name="connsiteX85" fmla="*/ 3645 w 4384140"/>
                  <a:gd name="connsiteY85" fmla="*/ 3542235 h 8590988"/>
                  <a:gd name="connsiteX86" fmla="*/ 5301 w 4384140"/>
                  <a:gd name="connsiteY86" fmla="*/ 4266334 h 8590988"/>
                  <a:gd name="connsiteX87" fmla="*/ 5468 w 4384140"/>
                  <a:gd name="connsiteY87" fmla="*/ 4295495 h 8590988"/>
                  <a:gd name="connsiteX88" fmla="*/ 5301 w 4384140"/>
                  <a:gd name="connsiteY88" fmla="*/ 4324655 h 8590988"/>
                  <a:gd name="connsiteX89" fmla="*/ 3645 w 4384140"/>
                  <a:gd name="connsiteY89" fmla="*/ 5048755 h 8590988"/>
                  <a:gd name="connsiteX90" fmla="*/ 0 w 4384140"/>
                  <a:gd name="connsiteY90" fmla="*/ 6718145 h 8590988"/>
                  <a:gd name="connsiteX91" fmla="*/ 1699 w 4384140"/>
                  <a:gd name="connsiteY91" fmla="*/ 7370558 h 8590988"/>
                  <a:gd name="connsiteX92" fmla="*/ 209031 w 4384140"/>
                  <a:gd name="connsiteY92" fmla="*/ 8316066 h 8590988"/>
                  <a:gd name="connsiteX93" fmla="*/ 268691 w 4384140"/>
                  <a:gd name="connsiteY93" fmla="*/ 7881791 h 8590988"/>
                  <a:gd name="connsiteX94" fmla="*/ 344324 w 4384140"/>
                  <a:gd name="connsiteY94" fmla="*/ 7411148 h 8590988"/>
                  <a:gd name="connsiteX95" fmla="*/ 835104 w 4384140"/>
                  <a:gd name="connsiteY95" fmla="*/ 8590627 h 8590988"/>
                  <a:gd name="connsiteX0" fmla="*/ 835104 w 4384140"/>
                  <a:gd name="connsiteY0" fmla="*/ 8590627 h 8590988"/>
                  <a:gd name="connsiteX1" fmla="*/ 834414 w 4384140"/>
                  <a:gd name="connsiteY1" fmla="*/ 7681192 h 8590988"/>
                  <a:gd name="connsiteX2" fmla="*/ 862172 w 4384140"/>
                  <a:gd name="connsiteY2" fmla="*/ 6771887 h 8590988"/>
                  <a:gd name="connsiteX3" fmla="*/ 1145118 w 4384140"/>
                  <a:gd name="connsiteY3" fmla="*/ 7053154 h 8590988"/>
                  <a:gd name="connsiteX4" fmla="*/ 1160706 w 4384140"/>
                  <a:gd name="connsiteY4" fmla="*/ 7470975 h 8590988"/>
                  <a:gd name="connsiteX5" fmla="*/ 1318688 w 4384140"/>
                  <a:gd name="connsiteY5" fmla="*/ 8375102 h 8590988"/>
                  <a:gd name="connsiteX6" fmla="*/ 1470500 w 4384140"/>
                  <a:gd name="connsiteY6" fmla="*/ 7438485 h 8590988"/>
                  <a:gd name="connsiteX7" fmla="*/ 2150935 w 4384140"/>
                  <a:gd name="connsiteY7" fmla="*/ 8107592 h 8590988"/>
                  <a:gd name="connsiteX8" fmla="*/ 1885677 w 4384140"/>
                  <a:gd name="connsiteY8" fmla="*/ 7479560 h 8590988"/>
                  <a:gd name="connsiteX9" fmla="*/ 1752199 w 4384140"/>
                  <a:gd name="connsiteY9" fmla="*/ 7238314 h 8590988"/>
                  <a:gd name="connsiteX10" fmla="*/ 1573428 w 4384140"/>
                  <a:gd name="connsiteY10" fmla="*/ 6547078 h 8590988"/>
                  <a:gd name="connsiteX11" fmla="*/ 2108106 w 4384140"/>
                  <a:gd name="connsiteY11" fmla="*/ 6870591 h 8590988"/>
                  <a:gd name="connsiteX12" fmla="*/ 2599668 w 4384140"/>
                  <a:gd name="connsiteY12" fmla="*/ 7409298 h 8590988"/>
                  <a:gd name="connsiteX13" fmla="*/ 3353065 w 4384140"/>
                  <a:gd name="connsiteY13" fmla="*/ 7767208 h 8590988"/>
                  <a:gd name="connsiteX14" fmla="*/ 3026979 w 4384140"/>
                  <a:gd name="connsiteY14" fmla="*/ 7218352 h 8590988"/>
                  <a:gd name="connsiteX15" fmla="*/ 2756381 w 4384140"/>
                  <a:gd name="connsiteY15" fmla="*/ 6773729 h 8590988"/>
                  <a:gd name="connsiteX16" fmla="*/ 3901086 w 4384140"/>
                  <a:gd name="connsiteY16" fmla="*/ 6905644 h 8590988"/>
                  <a:gd name="connsiteX17" fmla="*/ 3279088 w 4384140"/>
                  <a:gd name="connsiteY17" fmla="*/ 6482242 h 8590988"/>
                  <a:gd name="connsiteX18" fmla="*/ 2304727 w 4384140"/>
                  <a:gd name="connsiteY18" fmla="*/ 6347561 h 8590988"/>
                  <a:gd name="connsiteX19" fmla="*/ 1666586 w 4384140"/>
                  <a:gd name="connsiteY19" fmla="*/ 6103647 h 8590988"/>
                  <a:gd name="connsiteX20" fmla="*/ 2763193 w 4384140"/>
                  <a:gd name="connsiteY20" fmla="*/ 6166762 h 8590988"/>
                  <a:gd name="connsiteX21" fmla="*/ 3407578 w 4384140"/>
                  <a:gd name="connsiteY21" fmla="*/ 6248858 h 8590988"/>
                  <a:gd name="connsiteX22" fmla="*/ 4188231 w 4384140"/>
                  <a:gd name="connsiteY22" fmla="*/ 6340182 h 8590988"/>
                  <a:gd name="connsiteX23" fmla="*/ 3547746 w 4384140"/>
                  <a:gd name="connsiteY23" fmla="*/ 5996107 h 8590988"/>
                  <a:gd name="connsiteX24" fmla="*/ 4383883 w 4384140"/>
                  <a:gd name="connsiteY24" fmla="*/ 5735056 h 8590988"/>
                  <a:gd name="connsiteX25" fmla="*/ 3630086 w 4384140"/>
                  <a:gd name="connsiteY25" fmla="*/ 5600756 h 8590988"/>
                  <a:gd name="connsiteX26" fmla="*/ 2623827 w 4384140"/>
                  <a:gd name="connsiteY26" fmla="*/ 5617654 h 8590988"/>
                  <a:gd name="connsiteX27" fmla="*/ 2049635 w 4384140"/>
                  <a:gd name="connsiteY27" fmla="*/ 5382903 h 8590988"/>
                  <a:gd name="connsiteX28" fmla="*/ 3252048 w 4384140"/>
                  <a:gd name="connsiteY28" fmla="*/ 5242469 h 8590988"/>
                  <a:gd name="connsiteX29" fmla="*/ 3511732 w 4384140"/>
                  <a:gd name="connsiteY29" fmla="*/ 5243390 h 8590988"/>
                  <a:gd name="connsiteX30" fmla="*/ 3949817 w 4384140"/>
                  <a:gd name="connsiteY30" fmla="*/ 5282400 h 8590988"/>
                  <a:gd name="connsiteX31" fmla="*/ 4235168 w 4384140"/>
                  <a:gd name="connsiteY31" fmla="*/ 5173284 h 8590988"/>
                  <a:gd name="connsiteX32" fmla="*/ 2002333 w 4384140"/>
                  <a:gd name="connsiteY32" fmla="*/ 4655670 h 8590988"/>
                  <a:gd name="connsiteX33" fmla="*/ 3608503 w 4384140"/>
                  <a:gd name="connsiteY33" fmla="*/ 4509682 h 8590988"/>
                  <a:gd name="connsiteX34" fmla="*/ 4142612 w 4384140"/>
                  <a:gd name="connsiteY34" fmla="*/ 4341007 h 8590988"/>
                  <a:gd name="connsiteX35" fmla="*/ 4149376 w 4384140"/>
                  <a:gd name="connsiteY35" fmla="*/ 4310189 h 8590988"/>
                  <a:gd name="connsiteX36" fmla="*/ 4155822 w 4384140"/>
                  <a:gd name="connsiteY36" fmla="*/ 4310165 h 8590988"/>
                  <a:gd name="connsiteX37" fmla="*/ 4152602 w 4384140"/>
                  <a:gd name="connsiteY37" fmla="*/ 4295495 h 8590988"/>
                  <a:gd name="connsiteX38" fmla="*/ 4155822 w 4384140"/>
                  <a:gd name="connsiteY38" fmla="*/ 4280825 h 8590988"/>
                  <a:gd name="connsiteX39" fmla="*/ 4149376 w 4384140"/>
                  <a:gd name="connsiteY39" fmla="*/ 4280800 h 8590988"/>
                  <a:gd name="connsiteX40" fmla="*/ 4142612 w 4384140"/>
                  <a:gd name="connsiteY40" fmla="*/ 4249983 h 8590988"/>
                  <a:gd name="connsiteX41" fmla="*/ 3608503 w 4384140"/>
                  <a:gd name="connsiteY41" fmla="*/ 4081308 h 8590988"/>
                  <a:gd name="connsiteX42" fmla="*/ 2107081 w 4384140"/>
                  <a:gd name="connsiteY42" fmla="*/ 3918015 h 8590988"/>
                  <a:gd name="connsiteX43" fmla="*/ 4235168 w 4384140"/>
                  <a:gd name="connsiteY43" fmla="*/ 3417706 h 8590988"/>
                  <a:gd name="connsiteX44" fmla="*/ 3949817 w 4384140"/>
                  <a:gd name="connsiteY44" fmla="*/ 3308590 h 8590988"/>
                  <a:gd name="connsiteX45" fmla="*/ 3511732 w 4384140"/>
                  <a:gd name="connsiteY45" fmla="*/ 3347600 h 8590988"/>
                  <a:gd name="connsiteX46" fmla="*/ 3252048 w 4384140"/>
                  <a:gd name="connsiteY46" fmla="*/ 3348521 h 8590988"/>
                  <a:gd name="connsiteX47" fmla="*/ 2845595 w 4384140"/>
                  <a:gd name="connsiteY47" fmla="*/ 3349764 h 8590988"/>
                  <a:gd name="connsiteX48" fmla="*/ 1944879 w 4384140"/>
                  <a:gd name="connsiteY48" fmla="*/ 3216743 h 8590988"/>
                  <a:gd name="connsiteX49" fmla="*/ 3052352 w 4384140"/>
                  <a:gd name="connsiteY49" fmla="*/ 2981988 h 8590988"/>
                  <a:gd name="connsiteX50" fmla="*/ 3630086 w 4384140"/>
                  <a:gd name="connsiteY50" fmla="*/ 2990233 h 8590988"/>
                  <a:gd name="connsiteX51" fmla="*/ 4383883 w 4384140"/>
                  <a:gd name="connsiteY51" fmla="*/ 2855933 h 8590988"/>
                  <a:gd name="connsiteX52" fmla="*/ 3547746 w 4384140"/>
                  <a:gd name="connsiteY52" fmla="*/ 2594882 h 8590988"/>
                  <a:gd name="connsiteX53" fmla="*/ 4188231 w 4384140"/>
                  <a:gd name="connsiteY53" fmla="*/ 2250807 h 8590988"/>
                  <a:gd name="connsiteX54" fmla="*/ 3407578 w 4384140"/>
                  <a:gd name="connsiteY54" fmla="*/ 2342131 h 8590988"/>
                  <a:gd name="connsiteX55" fmla="*/ 2763193 w 4384140"/>
                  <a:gd name="connsiteY55" fmla="*/ 2424228 h 8590988"/>
                  <a:gd name="connsiteX56" fmla="*/ 1857043 w 4384140"/>
                  <a:gd name="connsiteY56" fmla="*/ 2539253 h 8590988"/>
                  <a:gd name="connsiteX57" fmla="*/ 2304727 w 4384140"/>
                  <a:gd name="connsiteY57" fmla="*/ 2243428 h 8590988"/>
                  <a:gd name="connsiteX58" fmla="*/ 3279088 w 4384140"/>
                  <a:gd name="connsiteY58" fmla="*/ 2108747 h 8590988"/>
                  <a:gd name="connsiteX59" fmla="*/ 3901086 w 4384140"/>
                  <a:gd name="connsiteY59" fmla="*/ 1685345 h 8590988"/>
                  <a:gd name="connsiteX60" fmla="*/ 2756381 w 4384140"/>
                  <a:gd name="connsiteY60" fmla="*/ 1817260 h 8590988"/>
                  <a:gd name="connsiteX61" fmla="*/ 3026979 w 4384140"/>
                  <a:gd name="connsiteY61" fmla="*/ 1372637 h 8590988"/>
                  <a:gd name="connsiteX62" fmla="*/ 3353065 w 4384140"/>
                  <a:gd name="connsiteY62" fmla="*/ 823782 h 8590988"/>
                  <a:gd name="connsiteX63" fmla="*/ 2599668 w 4384140"/>
                  <a:gd name="connsiteY63" fmla="*/ 1181691 h 8590988"/>
                  <a:gd name="connsiteX64" fmla="*/ 2108106 w 4384140"/>
                  <a:gd name="connsiteY64" fmla="*/ 1720398 h 8590988"/>
                  <a:gd name="connsiteX65" fmla="*/ 1876440 w 4384140"/>
                  <a:gd name="connsiteY65" fmla="*/ 1939020 h 8590988"/>
                  <a:gd name="connsiteX66" fmla="*/ 1554380 w 4384140"/>
                  <a:gd name="connsiteY66" fmla="*/ 2173692 h 8590988"/>
                  <a:gd name="connsiteX67" fmla="*/ 1612835 w 4384140"/>
                  <a:gd name="connsiteY67" fmla="*/ 1831414 h 8590988"/>
                  <a:gd name="connsiteX68" fmla="*/ 1678286 w 4384140"/>
                  <a:gd name="connsiteY68" fmla="*/ 1634661 h 8590988"/>
                  <a:gd name="connsiteX69" fmla="*/ 1752199 w 4384140"/>
                  <a:gd name="connsiteY69" fmla="*/ 1404590 h 8590988"/>
                  <a:gd name="connsiteX70" fmla="*/ 1885677 w 4384140"/>
                  <a:gd name="connsiteY70" fmla="*/ 1111428 h 8590988"/>
                  <a:gd name="connsiteX71" fmla="*/ 2150935 w 4384140"/>
                  <a:gd name="connsiteY71" fmla="*/ 483397 h 8590988"/>
                  <a:gd name="connsiteX72" fmla="*/ 1470500 w 4384140"/>
                  <a:gd name="connsiteY72" fmla="*/ 1152504 h 8590988"/>
                  <a:gd name="connsiteX73" fmla="*/ 1318688 w 4384140"/>
                  <a:gd name="connsiteY73" fmla="*/ 215887 h 8590988"/>
                  <a:gd name="connsiteX74" fmla="*/ 1103572 w 4384140"/>
                  <a:gd name="connsiteY74" fmla="*/ 1094057 h 8590988"/>
                  <a:gd name="connsiteX75" fmla="*/ 1040364 w 4384140"/>
                  <a:gd name="connsiteY75" fmla="*/ 1503223 h 8590988"/>
                  <a:gd name="connsiteX76" fmla="*/ 862172 w 4384140"/>
                  <a:gd name="connsiteY76" fmla="*/ 1819102 h 8590988"/>
                  <a:gd name="connsiteX77" fmla="*/ 834414 w 4384140"/>
                  <a:gd name="connsiteY77" fmla="*/ 909797 h 8590988"/>
                  <a:gd name="connsiteX78" fmla="*/ 835104 w 4384140"/>
                  <a:gd name="connsiteY78" fmla="*/ 362 h 8590988"/>
                  <a:gd name="connsiteX79" fmla="*/ 344324 w 4384140"/>
                  <a:gd name="connsiteY79" fmla="*/ 1179841 h 8590988"/>
                  <a:gd name="connsiteX80" fmla="*/ 268691 w 4384140"/>
                  <a:gd name="connsiteY80" fmla="*/ 709197 h 8590988"/>
                  <a:gd name="connsiteX81" fmla="*/ 209031 w 4384140"/>
                  <a:gd name="connsiteY81" fmla="*/ 274923 h 8590988"/>
                  <a:gd name="connsiteX82" fmla="*/ 1699 w 4384140"/>
                  <a:gd name="connsiteY82" fmla="*/ 1220431 h 8590988"/>
                  <a:gd name="connsiteX83" fmla="*/ 0 w 4384140"/>
                  <a:gd name="connsiteY83" fmla="*/ 1872845 h 8590988"/>
                  <a:gd name="connsiteX84" fmla="*/ 3645 w 4384140"/>
                  <a:gd name="connsiteY84" fmla="*/ 3542235 h 8590988"/>
                  <a:gd name="connsiteX85" fmla="*/ 5301 w 4384140"/>
                  <a:gd name="connsiteY85" fmla="*/ 4266334 h 8590988"/>
                  <a:gd name="connsiteX86" fmla="*/ 5468 w 4384140"/>
                  <a:gd name="connsiteY86" fmla="*/ 4295495 h 8590988"/>
                  <a:gd name="connsiteX87" fmla="*/ 5301 w 4384140"/>
                  <a:gd name="connsiteY87" fmla="*/ 4324655 h 8590988"/>
                  <a:gd name="connsiteX88" fmla="*/ 3645 w 4384140"/>
                  <a:gd name="connsiteY88" fmla="*/ 5048755 h 8590988"/>
                  <a:gd name="connsiteX89" fmla="*/ 0 w 4384140"/>
                  <a:gd name="connsiteY89" fmla="*/ 6718145 h 8590988"/>
                  <a:gd name="connsiteX90" fmla="*/ 1699 w 4384140"/>
                  <a:gd name="connsiteY90" fmla="*/ 7370558 h 8590988"/>
                  <a:gd name="connsiteX91" fmla="*/ 209031 w 4384140"/>
                  <a:gd name="connsiteY91" fmla="*/ 8316066 h 8590988"/>
                  <a:gd name="connsiteX92" fmla="*/ 268691 w 4384140"/>
                  <a:gd name="connsiteY92" fmla="*/ 7881791 h 8590988"/>
                  <a:gd name="connsiteX93" fmla="*/ 344324 w 4384140"/>
                  <a:gd name="connsiteY93" fmla="*/ 7411148 h 8590988"/>
                  <a:gd name="connsiteX94" fmla="*/ 835104 w 4384140"/>
                  <a:gd name="connsiteY94" fmla="*/ 8590627 h 8590988"/>
                  <a:gd name="connsiteX0" fmla="*/ 835104 w 4384140"/>
                  <a:gd name="connsiteY0" fmla="*/ 8590627 h 8590988"/>
                  <a:gd name="connsiteX1" fmla="*/ 834414 w 4384140"/>
                  <a:gd name="connsiteY1" fmla="*/ 7681192 h 8590988"/>
                  <a:gd name="connsiteX2" fmla="*/ 862172 w 4384140"/>
                  <a:gd name="connsiteY2" fmla="*/ 6771887 h 8590988"/>
                  <a:gd name="connsiteX3" fmla="*/ 1145118 w 4384140"/>
                  <a:gd name="connsiteY3" fmla="*/ 7053154 h 8590988"/>
                  <a:gd name="connsiteX4" fmla="*/ 1160706 w 4384140"/>
                  <a:gd name="connsiteY4" fmla="*/ 7470975 h 8590988"/>
                  <a:gd name="connsiteX5" fmla="*/ 1318688 w 4384140"/>
                  <a:gd name="connsiteY5" fmla="*/ 8375102 h 8590988"/>
                  <a:gd name="connsiteX6" fmla="*/ 1470500 w 4384140"/>
                  <a:gd name="connsiteY6" fmla="*/ 7438485 h 8590988"/>
                  <a:gd name="connsiteX7" fmla="*/ 2150935 w 4384140"/>
                  <a:gd name="connsiteY7" fmla="*/ 8107592 h 8590988"/>
                  <a:gd name="connsiteX8" fmla="*/ 1885677 w 4384140"/>
                  <a:gd name="connsiteY8" fmla="*/ 7479560 h 8590988"/>
                  <a:gd name="connsiteX9" fmla="*/ 1752199 w 4384140"/>
                  <a:gd name="connsiteY9" fmla="*/ 7238314 h 8590988"/>
                  <a:gd name="connsiteX10" fmla="*/ 1573428 w 4384140"/>
                  <a:gd name="connsiteY10" fmla="*/ 6547078 h 8590988"/>
                  <a:gd name="connsiteX11" fmla="*/ 2108106 w 4384140"/>
                  <a:gd name="connsiteY11" fmla="*/ 6870591 h 8590988"/>
                  <a:gd name="connsiteX12" fmla="*/ 2599668 w 4384140"/>
                  <a:gd name="connsiteY12" fmla="*/ 7409298 h 8590988"/>
                  <a:gd name="connsiteX13" fmla="*/ 3353065 w 4384140"/>
                  <a:gd name="connsiteY13" fmla="*/ 7767208 h 8590988"/>
                  <a:gd name="connsiteX14" fmla="*/ 3026979 w 4384140"/>
                  <a:gd name="connsiteY14" fmla="*/ 7218352 h 8590988"/>
                  <a:gd name="connsiteX15" fmla="*/ 2756381 w 4384140"/>
                  <a:gd name="connsiteY15" fmla="*/ 6773729 h 8590988"/>
                  <a:gd name="connsiteX16" fmla="*/ 3901086 w 4384140"/>
                  <a:gd name="connsiteY16" fmla="*/ 6905644 h 8590988"/>
                  <a:gd name="connsiteX17" fmla="*/ 3279088 w 4384140"/>
                  <a:gd name="connsiteY17" fmla="*/ 6482242 h 8590988"/>
                  <a:gd name="connsiteX18" fmla="*/ 2304727 w 4384140"/>
                  <a:gd name="connsiteY18" fmla="*/ 6347561 h 8590988"/>
                  <a:gd name="connsiteX19" fmla="*/ 1666586 w 4384140"/>
                  <a:gd name="connsiteY19" fmla="*/ 6103647 h 8590988"/>
                  <a:gd name="connsiteX20" fmla="*/ 2763193 w 4384140"/>
                  <a:gd name="connsiteY20" fmla="*/ 6166762 h 8590988"/>
                  <a:gd name="connsiteX21" fmla="*/ 3407578 w 4384140"/>
                  <a:gd name="connsiteY21" fmla="*/ 6248858 h 8590988"/>
                  <a:gd name="connsiteX22" fmla="*/ 4188231 w 4384140"/>
                  <a:gd name="connsiteY22" fmla="*/ 6340182 h 8590988"/>
                  <a:gd name="connsiteX23" fmla="*/ 3547746 w 4384140"/>
                  <a:gd name="connsiteY23" fmla="*/ 5996107 h 8590988"/>
                  <a:gd name="connsiteX24" fmla="*/ 4383883 w 4384140"/>
                  <a:gd name="connsiteY24" fmla="*/ 5735056 h 8590988"/>
                  <a:gd name="connsiteX25" fmla="*/ 3630086 w 4384140"/>
                  <a:gd name="connsiteY25" fmla="*/ 5600756 h 8590988"/>
                  <a:gd name="connsiteX26" fmla="*/ 2623827 w 4384140"/>
                  <a:gd name="connsiteY26" fmla="*/ 5617654 h 8590988"/>
                  <a:gd name="connsiteX27" fmla="*/ 2049635 w 4384140"/>
                  <a:gd name="connsiteY27" fmla="*/ 5382903 h 8590988"/>
                  <a:gd name="connsiteX28" fmla="*/ 3252048 w 4384140"/>
                  <a:gd name="connsiteY28" fmla="*/ 5242469 h 8590988"/>
                  <a:gd name="connsiteX29" fmla="*/ 3511732 w 4384140"/>
                  <a:gd name="connsiteY29" fmla="*/ 5243390 h 8590988"/>
                  <a:gd name="connsiteX30" fmla="*/ 3949817 w 4384140"/>
                  <a:gd name="connsiteY30" fmla="*/ 5282400 h 8590988"/>
                  <a:gd name="connsiteX31" fmla="*/ 4235168 w 4384140"/>
                  <a:gd name="connsiteY31" fmla="*/ 5173284 h 8590988"/>
                  <a:gd name="connsiteX32" fmla="*/ 2002333 w 4384140"/>
                  <a:gd name="connsiteY32" fmla="*/ 4655670 h 8590988"/>
                  <a:gd name="connsiteX33" fmla="*/ 3608503 w 4384140"/>
                  <a:gd name="connsiteY33" fmla="*/ 4509682 h 8590988"/>
                  <a:gd name="connsiteX34" fmla="*/ 4142612 w 4384140"/>
                  <a:gd name="connsiteY34" fmla="*/ 4341007 h 8590988"/>
                  <a:gd name="connsiteX35" fmla="*/ 4149376 w 4384140"/>
                  <a:gd name="connsiteY35" fmla="*/ 4310189 h 8590988"/>
                  <a:gd name="connsiteX36" fmla="*/ 4155822 w 4384140"/>
                  <a:gd name="connsiteY36" fmla="*/ 4310165 h 8590988"/>
                  <a:gd name="connsiteX37" fmla="*/ 4152602 w 4384140"/>
                  <a:gd name="connsiteY37" fmla="*/ 4295495 h 8590988"/>
                  <a:gd name="connsiteX38" fmla="*/ 4155822 w 4384140"/>
                  <a:gd name="connsiteY38" fmla="*/ 4280825 h 8590988"/>
                  <a:gd name="connsiteX39" fmla="*/ 4149376 w 4384140"/>
                  <a:gd name="connsiteY39" fmla="*/ 4280800 h 8590988"/>
                  <a:gd name="connsiteX40" fmla="*/ 4142612 w 4384140"/>
                  <a:gd name="connsiteY40" fmla="*/ 4249983 h 8590988"/>
                  <a:gd name="connsiteX41" fmla="*/ 3608503 w 4384140"/>
                  <a:gd name="connsiteY41" fmla="*/ 4081308 h 8590988"/>
                  <a:gd name="connsiteX42" fmla="*/ 2107081 w 4384140"/>
                  <a:gd name="connsiteY42" fmla="*/ 3918015 h 8590988"/>
                  <a:gd name="connsiteX43" fmla="*/ 4235168 w 4384140"/>
                  <a:gd name="connsiteY43" fmla="*/ 3417706 h 8590988"/>
                  <a:gd name="connsiteX44" fmla="*/ 3949817 w 4384140"/>
                  <a:gd name="connsiteY44" fmla="*/ 3308590 h 8590988"/>
                  <a:gd name="connsiteX45" fmla="*/ 3511732 w 4384140"/>
                  <a:gd name="connsiteY45" fmla="*/ 3347600 h 8590988"/>
                  <a:gd name="connsiteX46" fmla="*/ 3252048 w 4384140"/>
                  <a:gd name="connsiteY46" fmla="*/ 3348521 h 8590988"/>
                  <a:gd name="connsiteX47" fmla="*/ 2845595 w 4384140"/>
                  <a:gd name="connsiteY47" fmla="*/ 3349764 h 8590988"/>
                  <a:gd name="connsiteX48" fmla="*/ 1944879 w 4384140"/>
                  <a:gd name="connsiteY48" fmla="*/ 3216743 h 8590988"/>
                  <a:gd name="connsiteX49" fmla="*/ 3052352 w 4384140"/>
                  <a:gd name="connsiteY49" fmla="*/ 2981988 h 8590988"/>
                  <a:gd name="connsiteX50" fmla="*/ 3630086 w 4384140"/>
                  <a:gd name="connsiteY50" fmla="*/ 2990233 h 8590988"/>
                  <a:gd name="connsiteX51" fmla="*/ 4383883 w 4384140"/>
                  <a:gd name="connsiteY51" fmla="*/ 2855933 h 8590988"/>
                  <a:gd name="connsiteX52" fmla="*/ 3547746 w 4384140"/>
                  <a:gd name="connsiteY52" fmla="*/ 2594882 h 8590988"/>
                  <a:gd name="connsiteX53" fmla="*/ 4188231 w 4384140"/>
                  <a:gd name="connsiteY53" fmla="*/ 2250807 h 8590988"/>
                  <a:gd name="connsiteX54" fmla="*/ 3407578 w 4384140"/>
                  <a:gd name="connsiteY54" fmla="*/ 2342131 h 8590988"/>
                  <a:gd name="connsiteX55" fmla="*/ 2763193 w 4384140"/>
                  <a:gd name="connsiteY55" fmla="*/ 2424228 h 8590988"/>
                  <a:gd name="connsiteX56" fmla="*/ 1857043 w 4384140"/>
                  <a:gd name="connsiteY56" fmla="*/ 2539253 h 8590988"/>
                  <a:gd name="connsiteX57" fmla="*/ 2304727 w 4384140"/>
                  <a:gd name="connsiteY57" fmla="*/ 2243428 h 8590988"/>
                  <a:gd name="connsiteX58" fmla="*/ 3279088 w 4384140"/>
                  <a:gd name="connsiteY58" fmla="*/ 2108747 h 8590988"/>
                  <a:gd name="connsiteX59" fmla="*/ 3901086 w 4384140"/>
                  <a:gd name="connsiteY59" fmla="*/ 1685345 h 8590988"/>
                  <a:gd name="connsiteX60" fmla="*/ 2756381 w 4384140"/>
                  <a:gd name="connsiteY60" fmla="*/ 1817260 h 8590988"/>
                  <a:gd name="connsiteX61" fmla="*/ 3026979 w 4384140"/>
                  <a:gd name="connsiteY61" fmla="*/ 1372637 h 8590988"/>
                  <a:gd name="connsiteX62" fmla="*/ 3353065 w 4384140"/>
                  <a:gd name="connsiteY62" fmla="*/ 823782 h 8590988"/>
                  <a:gd name="connsiteX63" fmla="*/ 2599668 w 4384140"/>
                  <a:gd name="connsiteY63" fmla="*/ 1181691 h 8590988"/>
                  <a:gd name="connsiteX64" fmla="*/ 2108106 w 4384140"/>
                  <a:gd name="connsiteY64" fmla="*/ 1720398 h 8590988"/>
                  <a:gd name="connsiteX65" fmla="*/ 1876440 w 4384140"/>
                  <a:gd name="connsiteY65" fmla="*/ 1939020 h 8590988"/>
                  <a:gd name="connsiteX66" fmla="*/ 1554380 w 4384140"/>
                  <a:gd name="connsiteY66" fmla="*/ 2173692 h 8590988"/>
                  <a:gd name="connsiteX67" fmla="*/ 1612835 w 4384140"/>
                  <a:gd name="connsiteY67" fmla="*/ 1831414 h 8590988"/>
                  <a:gd name="connsiteX68" fmla="*/ 1678286 w 4384140"/>
                  <a:gd name="connsiteY68" fmla="*/ 1634661 h 8590988"/>
                  <a:gd name="connsiteX69" fmla="*/ 1752199 w 4384140"/>
                  <a:gd name="connsiteY69" fmla="*/ 1404590 h 8590988"/>
                  <a:gd name="connsiteX70" fmla="*/ 1885677 w 4384140"/>
                  <a:gd name="connsiteY70" fmla="*/ 1111428 h 8590988"/>
                  <a:gd name="connsiteX71" fmla="*/ 2150935 w 4384140"/>
                  <a:gd name="connsiteY71" fmla="*/ 483397 h 8590988"/>
                  <a:gd name="connsiteX72" fmla="*/ 1470500 w 4384140"/>
                  <a:gd name="connsiteY72" fmla="*/ 1152504 h 8590988"/>
                  <a:gd name="connsiteX73" fmla="*/ 1318688 w 4384140"/>
                  <a:gd name="connsiteY73" fmla="*/ 215887 h 8590988"/>
                  <a:gd name="connsiteX74" fmla="*/ 1103572 w 4384140"/>
                  <a:gd name="connsiteY74" fmla="*/ 1094057 h 8590988"/>
                  <a:gd name="connsiteX75" fmla="*/ 1040364 w 4384140"/>
                  <a:gd name="connsiteY75" fmla="*/ 1503223 h 8590988"/>
                  <a:gd name="connsiteX76" fmla="*/ 862172 w 4384140"/>
                  <a:gd name="connsiteY76" fmla="*/ 1819102 h 8590988"/>
                  <a:gd name="connsiteX77" fmla="*/ 834414 w 4384140"/>
                  <a:gd name="connsiteY77" fmla="*/ 909797 h 8590988"/>
                  <a:gd name="connsiteX78" fmla="*/ 835104 w 4384140"/>
                  <a:gd name="connsiteY78" fmla="*/ 362 h 8590988"/>
                  <a:gd name="connsiteX79" fmla="*/ 344324 w 4384140"/>
                  <a:gd name="connsiteY79" fmla="*/ 1179841 h 8590988"/>
                  <a:gd name="connsiteX80" fmla="*/ 268691 w 4384140"/>
                  <a:gd name="connsiteY80" fmla="*/ 709197 h 8590988"/>
                  <a:gd name="connsiteX81" fmla="*/ 209031 w 4384140"/>
                  <a:gd name="connsiteY81" fmla="*/ 274923 h 8590988"/>
                  <a:gd name="connsiteX82" fmla="*/ 1699 w 4384140"/>
                  <a:gd name="connsiteY82" fmla="*/ 1220431 h 8590988"/>
                  <a:gd name="connsiteX83" fmla="*/ 0 w 4384140"/>
                  <a:gd name="connsiteY83" fmla="*/ 1872845 h 8590988"/>
                  <a:gd name="connsiteX84" fmla="*/ 3645 w 4384140"/>
                  <a:gd name="connsiteY84" fmla="*/ 3542235 h 8590988"/>
                  <a:gd name="connsiteX85" fmla="*/ 5301 w 4384140"/>
                  <a:gd name="connsiteY85" fmla="*/ 4266334 h 8590988"/>
                  <a:gd name="connsiteX86" fmla="*/ 5468 w 4384140"/>
                  <a:gd name="connsiteY86" fmla="*/ 4295495 h 8590988"/>
                  <a:gd name="connsiteX87" fmla="*/ 5301 w 4384140"/>
                  <a:gd name="connsiteY87" fmla="*/ 4324655 h 8590988"/>
                  <a:gd name="connsiteX88" fmla="*/ 3645 w 4384140"/>
                  <a:gd name="connsiteY88" fmla="*/ 5048755 h 8590988"/>
                  <a:gd name="connsiteX89" fmla="*/ 0 w 4384140"/>
                  <a:gd name="connsiteY89" fmla="*/ 6718145 h 8590988"/>
                  <a:gd name="connsiteX90" fmla="*/ 1699 w 4384140"/>
                  <a:gd name="connsiteY90" fmla="*/ 7370558 h 8590988"/>
                  <a:gd name="connsiteX91" fmla="*/ 209031 w 4384140"/>
                  <a:gd name="connsiteY91" fmla="*/ 8316066 h 8590988"/>
                  <a:gd name="connsiteX92" fmla="*/ 268691 w 4384140"/>
                  <a:gd name="connsiteY92" fmla="*/ 7881791 h 8590988"/>
                  <a:gd name="connsiteX93" fmla="*/ 344324 w 4384140"/>
                  <a:gd name="connsiteY93" fmla="*/ 7411148 h 8590988"/>
                  <a:gd name="connsiteX94" fmla="*/ 835104 w 4384140"/>
                  <a:gd name="connsiteY94" fmla="*/ 8590627 h 8590988"/>
                  <a:gd name="connsiteX0" fmla="*/ 835104 w 4384140"/>
                  <a:gd name="connsiteY0" fmla="*/ 8590627 h 8590988"/>
                  <a:gd name="connsiteX1" fmla="*/ 834414 w 4384140"/>
                  <a:gd name="connsiteY1" fmla="*/ 7681192 h 8590988"/>
                  <a:gd name="connsiteX2" fmla="*/ 862172 w 4384140"/>
                  <a:gd name="connsiteY2" fmla="*/ 6771887 h 8590988"/>
                  <a:gd name="connsiteX3" fmla="*/ 1145118 w 4384140"/>
                  <a:gd name="connsiteY3" fmla="*/ 7053154 h 8590988"/>
                  <a:gd name="connsiteX4" fmla="*/ 1160706 w 4384140"/>
                  <a:gd name="connsiteY4" fmla="*/ 7470975 h 8590988"/>
                  <a:gd name="connsiteX5" fmla="*/ 1318688 w 4384140"/>
                  <a:gd name="connsiteY5" fmla="*/ 8375102 h 8590988"/>
                  <a:gd name="connsiteX6" fmla="*/ 1470500 w 4384140"/>
                  <a:gd name="connsiteY6" fmla="*/ 7438485 h 8590988"/>
                  <a:gd name="connsiteX7" fmla="*/ 2150935 w 4384140"/>
                  <a:gd name="connsiteY7" fmla="*/ 8107592 h 8590988"/>
                  <a:gd name="connsiteX8" fmla="*/ 1885677 w 4384140"/>
                  <a:gd name="connsiteY8" fmla="*/ 7479560 h 8590988"/>
                  <a:gd name="connsiteX9" fmla="*/ 1752199 w 4384140"/>
                  <a:gd name="connsiteY9" fmla="*/ 7238314 h 8590988"/>
                  <a:gd name="connsiteX10" fmla="*/ 1573428 w 4384140"/>
                  <a:gd name="connsiteY10" fmla="*/ 6547078 h 8590988"/>
                  <a:gd name="connsiteX11" fmla="*/ 2108106 w 4384140"/>
                  <a:gd name="connsiteY11" fmla="*/ 6870591 h 8590988"/>
                  <a:gd name="connsiteX12" fmla="*/ 2599668 w 4384140"/>
                  <a:gd name="connsiteY12" fmla="*/ 7409298 h 8590988"/>
                  <a:gd name="connsiteX13" fmla="*/ 3353065 w 4384140"/>
                  <a:gd name="connsiteY13" fmla="*/ 7767208 h 8590988"/>
                  <a:gd name="connsiteX14" fmla="*/ 3026979 w 4384140"/>
                  <a:gd name="connsiteY14" fmla="*/ 7218352 h 8590988"/>
                  <a:gd name="connsiteX15" fmla="*/ 2756381 w 4384140"/>
                  <a:gd name="connsiteY15" fmla="*/ 6773729 h 8590988"/>
                  <a:gd name="connsiteX16" fmla="*/ 3901086 w 4384140"/>
                  <a:gd name="connsiteY16" fmla="*/ 6905644 h 8590988"/>
                  <a:gd name="connsiteX17" fmla="*/ 3279088 w 4384140"/>
                  <a:gd name="connsiteY17" fmla="*/ 6482242 h 8590988"/>
                  <a:gd name="connsiteX18" fmla="*/ 2304727 w 4384140"/>
                  <a:gd name="connsiteY18" fmla="*/ 6347561 h 8590988"/>
                  <a:gd name="connsiteX19" fmla="*/ 1885612 w 4384140"/>
                  <a:gd name="connsiteY19" fmla="*/ 5999820 h 8590988"/>
                  <a:gd name="connsiteX20" fmla="*/ 2763193 w 4384140"/>
                  <a:gd name="connsiteY20" fmla="*/ 6166762 h 8590988"/>
                  <a:gd name="connsiteX21" fmla="*/ 3407578 w 4384140"/>
                  <a:gd name="connsiteY21" fmla="*/ 6248858 h 8590988"/>
                  <a:gd name="connsiteX22" fmla="*/ 4188231 w 4384140"/>
                  <a:gd name="connsiteY22" fmla="*/ 6340182 h 8590988"/>
                  <a:gd name="connsiteX23" fmla="*/ 3547746 w 4384140"/>
                  <a:gd name="connsiteY23" fmla="*/ 5996107 h 8590988"/>
                  <a:gd name="connsiteX24" fmla="*/ 4383883 w 4384140"/>
                  <a:gd name="connsiteY24" fmla="*/ 5735056 h 8590988"/>
                  <a:gd name="connsiteX25" fmla="*/ 3630086 w 4384140"/>
                  <a:gd name="connsiteY25" fmla="*/ 5600756 h 8590988"/>
                  <a:gd name="connsiteX26" fmla="*/ 2623827 w 4384140"/>
                  <a:gd name="connsiteY26" fmla="*/ 5617654 h 8590988"/>
                  <a:gd name="connsiteX27" fmla="*/ 2049635 w 4384140"/>
                  <a:gd name="connsiteY27" fmla="*/ 5382903 h 8590988"/>
                  <a:gd name="connsiteX28" fmla="*/ 3252048 w 4384140"/>
                  <a:gd name="connsiteY28" fmla="*/ 5242469 h 8590988"/>
                  <a:gd name="connsiteX29" fmla="*/ 3511732 w 4384140"/>
                  <a:gd name="connsiteY29" fmla="*/ 5243390 h 8590988"/>
                  <a:gd name="connsiteX30" fmla="*/ 3949817 w 4384140"/>
                  <a:gd name="connsiteY30" fmla="*/ 5282400 h 8590988"/>
                  <a:gd name="connsiteX31" fmla="*/ 4235168 w 4384140"/>
                  <a:gd name="connsiteY31" fmla="*/ 5173284 h 8590988"/>
                  <a:gd name="connsiteX32" fmla="*/ 2002333 w 4384140"/>
                  <a:gd name="connsiteY32" fmla="*/ 4655670 h 8590988"/>
                  <a:gd name="connsiteX33" fmla="*/ 3608503 w 4384140"/>
                  <a:gd name="connsiteY33" fmla="*/ 4509682 h 8590988"/>
                  <a:gd name="connsiteX34" fmla="*/ 4142612 w 4384140"/>
                  <a:gd name="connsiteY34" fmla="*/ 4341007 h 8590988"/>
                  <a:gd name="connsiteX35" fmla="*/ 4149376 w 4384140"/>
                  <a:gd name="connsiteY35" fmla="*/ 4310189 h 8590988"/>
                  <a:gd name="connsiteX36" fmla="*/ 4155822 w 4384140"/>
                  <a:gd name="connsiteY36" fmla="*/ 4310165 h 8590988"/>
                  <a:gd name="connsiteX37" fmla="*/ 4152602 w 4384140"/>
                  <a:gd name="connsiteY37" fmla="*/ 4295495 h 8590988"/>
                  <a:gd name="connsiteX38" fmla="*/ 4155822 w 4384140"/>
                  <a:gd name="connsiteY38" fmla="*/ 4280825 h 8590988"/>
                  <a:gd name="connsiteX39" fmla="*/ 4149376 w 4384140"/>
                  <a:gd name="connsiteY39" fmla="*/ 4280800 h 8590988"/>
                  <a:gd name="connsiteX40" fmla="*/ 4142612 w 4384140"/>
                  <a:gd name="connsiteY40" fmla="*/ 4249983 h 8590988"/>
                  <a:gd name="connsiteX41" fmla="*/ 3608503 w 4384140"/>
                  <a:gd name="connsiteY41" fmla="*/ 4081308 h 8590988"/>
                  <a:gd name="connsiteX42" fmla="*/ 2107081 w 4384140"/>
                  <a:gd name="connsiteY42" fmla="*/ 3918015 h 8590988"/>
                  <a:gd name="connsiteX43" fmla="*/ 4235168 w 4384140"/>
                  <a:gd name="connsiteY43" fmla="*/ 3417706 h 8590988"/>
                  <a:gd name="connsiteX44" fmla="*/ 3949817 w 4384140"/>
                  <a:gd name="connsiteY44" fmla="*/ 3308590 h 8590988"/>
                  <a:gd name="connsiteX45" fmla="*/ 3511732 w 4384140"/>
                  <a:gd name="connsiteY45" fmla="*/ 3347600 h 8590988"/>
                  <a:gd name="connsiteX46" fmla="*/ 3252048 w 4384140"/>
                  <a:gd name="connsiteY46" fmla="*/ 3348521 h 8590988"/>
                  <a:gd name="connsiteX47" fmla="*/ 2845595 w 4384140"/>
                  <a:gd name="connsiteY47" fmla="*/ 3349764 h 8590988"/>
                  <a:gd name="connsiteX48" fmla="*/ 1944879 w 4384140"/>
                  <a:gd name="connsiteY48" fmla="*/ 3216743 h 8590988"/>
                  <a:gd name="connsiteX49" fmla="*/ 3052352 w 4384140"/>
                  <a:gd name="connsiteY49" fmla="*/ 2981988 h 8590988"/>
                  <a:gd name="connsiteX50" fmla="*/ 3630086 w 4384140"/>
                  <a:gd name="connsiteY50" fmla="*/ 2990233 h 8590988"/>
                  <a:gd name="connsiteX51" fmla="*/ 4383883 w 4384140"/>
                  <a:gd name="connsiteY51" fmla="*/ 2855933 h 8590988"/>
                  <a:gd name="connsiteX52" fmla="*/ 3547746 w 4384140"/>
                  <a:gd name="connsiteY52" fmla="*/ 2594882 h 8590988"/>
                  <a:gd name="connsiteX53" fmla="*/ 4188231 w 4384140"/>
                  <a:gd name="connsiteY53" fmla="*/ 2250807 h 8590988"/>
                  <a:gd name="connsiteX54" fmla="*/ 3407578 w 4384140"/>
                  <a:gd name="connsiteY54" fmla="*/ 2342131 h 8590988"/>
                  <a:gd name="connsiteX55" fmla="*/ 2763193 w 4384140"/>
                  <a:gd name="connsiteY55" fmla="*/ 2424228 h 8590988"/>
                  <a:gd name="connsiteX56" fmla="*/ 1857043 w 4384140"/>
                  <a:gd name="connsiteY56" fmla="*/ 2539253 h 8590988"/>
                  <a:gd name="connsiteX57" fmla="*/ 2304727 w 4384140"/>
                  <a:gd name="connsiteY57" fmla="*/ 2243428 h 8590988"/>
                  <a:gd name="connsiteX58" fmla="*/ 3279088 w 4384140"/>
                  <a:gd name="connsiteY58" fmla="*/ 2108747 h 8590988"/>
                  <a:gd name="connsiteX59" fmla="*/ 3901086 w 4384140"/>
                  <a:gd name="connsiteY59" fmla="*/ 1685345 h 8590988"/>
                  <a:gd name="connsiteX60" fmla="*/ 2756381 w 4384140"/>
                  <a:gd name="connsiteY60" fmla="*/ 1817260 h 8590988"/>
                  <a:gd name="connsiteX61" fmla="*/ 3026979 w 4384140"/>
                  <a:gd name="connsiteY61" fmla="*/ 1372637 h 8590988"/>
                  <a:gd name="connsiteX62" fmla="*/ 3353065 w 4384140"/>
                  <a:gd name="connsiteY62" fmla="*/ 823782 h 8590988"/>
                  <a:gd name="connsiteX63" fmla="*/ 2599668 w 4384140"/>
                  <a:gd name="connsiteY63" fmla="*/ 1181691 h 8590988"/>
                  <a:gd name="connsiteX64" fmla="*/ 2108106 w 4384140"/>
                  <a:gd name="connsiteY64" fmla="*/ 1720398 h 8590988"/>
                  <a:gd name="connsiteX65" fmla="*/ 1876440 w 4384140"/>
                  <a:gd name="connsiteY65" fmla="*/ 1939020 h 8590988"/>
                  <a:gd name="connsiteX66" fmla="*/ 1554380 w 4384140"/>
                  <a:gd name="connsiteY66" fmla="*/ 2173692 h 8590988"/>
                  <a:gd name="connsiteX67" fmla="*/ 1612835 w 4384140"/>
                  <a:gd name="connsiteY67" fmla="*/ 1831414 h 8590988"/>
                  <a:gd name="connsiteX68" fmla="*/ 1678286 w 4384140"/>
                  <a:gd name="connsiteY68" fmla="*/ 1634661 h 8590988"/>
                  <a:gd name="connsiteX69" fmla="*/ 1752199 w 4384140"/>
                  <a:gd name="connsiteY69" fmla="*/ 1404590 h 8590988"/>
                  <a:gd name="connsiteX70" fmla="*/ 1885677 w 4384140"/>
                  <a:gd name="connsiteY70" fmla="*/ 1111428 h 8590988"/>
                  <a:gd name="connsiteX71" fmla="*/ 2150935 w 4384140"/>
                  <a:gd name="connsiteY71" fmla="*/ 483397 h 8590988"/>
                  <a:gd name="connsiteX72" fmla="*/ 1470500 w 4384140"/>
                  <a:gd name="connsiteY72" fmla="*/ 1152504 h 8590988"/>
                  <a:gd name="connsiteX73" fmla="*/ 1318688 w 4384140"/>
                  <a:gd name="connsiteY73" fmla="*/ 215887 h 8590988"/>
                  <a:gd name="connsiteX74" fmla="*/ 1103572 w 4384140"/>
                  <a:gd name="connsiteY74" fmla="*/ 1094057 h 8590988"/>
                  <a:gd name="connsiteX75" fmla="*/ 1040364 w 4384140"/>
                  <a:gd name="connsiteY75" fmla="*/ 1503223 h 8590988"/>
                  <a:gd name="connsiteX76" fmla="*/ 862172 w 4384140"/>
                  <a:gd name="connsiteY76" fmla="*/ 1819102 h 8590988"/>
                  <a:gd name="connsiteX77" fmla="*/ 834414 w 4384140"/>
                  <a:gd name="connsiteY77" fmla="*/ 909797 h 8590988"/>
                  <a:gd name="connsiteX78" fmla="*/ 835104 w 4384140"/>
                  <a:gd name="connsiteY78" fmla="*/ 362 h 8590988"/>
                  <a:gd name="connsiteX79" fmla="*/ 344324 w 4384140"/>
                  <a:gd name="connsiteY79" fmla="*/ 1179841 h 8590988"/>
                  <a:gd name="connsiteX80" fmla="*/ 268691 w 4384140"/>
                  <a:gd name="connsiteY80" fmla="*/ 709197 h 8590988"/>
                  <a:gd name="connsiteX81" fmla="*/ 209031 w 4384140"/>
                  <a:gd name="connsiteY81" fmla="*/ 274923 h 8590988"/>
                  <a:gd name="connsiteX82" fmla="*/ 1699 w 4384140"/>
                  <a:gd name="connsiteY82" fmla="*/ 1220431 h 8590988"/>
                  <a:gd name="connsiteX83" fmla="*/ 0 w 4384140"/>
                  <a:gd name="connsiteY83" fmla="*/ 1872845 h 8590988"/>
                  <a:gd name="connsiteX84" fmla="*/ 3645 w 4384140"/>
                  <a:gd name="connsiteY84" fmla="*/ 3542235 h 8590988"/>
                  <a:gd name="connsiteX85" fmla="*/ 5301 w 4384140"/>
                  <a:gd name="connsiteY85" fmla="*/ 4266334 h 8590988"/>
                  <a:gd name="connsiteX86" fmla="*/ 5468 w 4384140"/>
                  <a:gd name="connsiteY86" fmla="*/ 4295495 h 8590988"/>
                  <a:gd name="connsiteX87" fmla="*/ 5301 w 4384140"/>
                  <a:gd name="connsiteY87" fmla="*/ 4324655 h 8590988"/>
                  <a:gd name="connsiteX88" fmla="*/ 3645 w 4384140"/>
                  <a:gd name="connsiteY88" fmla="*/ 5048755 h 8590988"/>
                  <a:gd name="connsiteX89" fmla="*/ 0 w 4384140"/>
                  <a:gd name="connsiteY89" fmla="*/ 6718145 h 8590988"/>
                  <a:gd name="connsiteX90" fmla="*/ 1699 w 4384140"/>
                  <a:gd name="connsiteY90" fmla="*/ 7370558 h 8590988"/>
                  <a:gd name="connsiteX91" fmla="*/ 209031 w 4384140"/>
                  <a:gd name="connsiteY91" fmla="*/ 8316066 h 8590988"/>
                  <a:gd name="connsiteX92" fmla="*/ 268691 w 4384140"/>
                  <a:gd name="connsiteY92" fmla="*/ 7881791 h 8590988"/>
                  <a:gd name="connsiteX93" fmla="*/ 344324 w 4384140"/>
                  <a:gd name="connsiteY93" fmla="*/ 7411148 h 8590988"/>
                  <a:gd name="connsiteX94" fmla="*/ 835104 w 4384140"/>
                  <a:gd name="connsiteY94" fmla="*/ 8590627 h 8590988"/>
                  <a:gd name="connsiteX0" fmla="*/ 835104 w 4384140"/>
                  <a:gd name="connsiteY0" fmla="*/ 8590627 h 8590988"/>
                  <a:gd name="connsiteX1" fmla="*/ 834414 w 4384140"/>
                  <a:gd name="connsiteY1" fmla="*/ 7681192 h 8590988"/>
                  <a:gd name="connsiteX2" fmla="*/ 862172 w 4384140"/>
                  <a:gd name="connsiteY2" fmla="*/ 6771887 h 8590988"/>
                  <a:gd name="connsiteX3" fmla="*/ 1145118 w 4384140"/>
                  <a:gd name="connsiteY3" fmla="*/ 7053154 h 8590988"/>
                  <a:gd name="connsiteX4" fmla="*/ 1160706 w 4384140"/>
                  <a:gd name="connsiteY4" fmla="*/ 7470975 h 8590988"/>
                  <a:gd name="connsiteX5" fmla="*/ 1318688 w 4384140"/>
                  <a:gd name="connsiteY5" fmla="*/ 8375102 h 8590988"/>
                  <a:gd name="connsiteX6" fmla="*/ 1470500 w 4384140"/>
                  <a:gd name="connsiteY6" fmla="*/ 7438485 h 8590988"/>
                  <a:gd name="connsiteX7" fmla="*/ 2150935 w 4384140"/>
                  <a:gd name="connsiteY7" fmla="*/ 8107592 h 8590988"/>
                  <a:gd name="connsiteX8" fmla="*/ 1885677 w 4384140"/>
                  <a:gd name="connsiteY8" fmla="*/ 7479560 h 8590988"/>
                  <a:gd name="connsiteX9" fmla="*/ 1752199 w 4384140"/>
                  <a:gd name="connsiteY9" fmla="*/ 7238314 h 8590988"/>
                  <a:gd name="connsiteX10" fmla="*/ 1573428 w 4384140"/>
                  <a:gd name="connsiteY10" fmla="*/ 6547078 h 8590988"/>
                  <a:gd name="connsiteX11" fmla="*/ 2108106 w 4384140"/>
                  <a:gd name="connsiteY11" fmla="*/ 6870591 h 8590988"/>
                  <a:gd name="connsiteX12" fmla="*/ 2599668 w 4384140"/>
                  <a:gd name="connsiteY12" fmla="*/ 7409298 h 8590988"/>
                  <a:gd name="connsiteX13" fmla="*/ 3353065 w 4384140"/>
                  <a:gd name="connsiteY13" fmla="*/ 7767208 h 8590988"/>
                  <a:gd name="connsiteX14" fmla="*/ 3026979 w 4384140"/>
                  <a:gd name="connsiteY14" fmla="*/ 7218352 h 8590988"/>
                  <a:gd name="connsiteX15" fmla="*/ 2756381 w 4384140"/>
                  <a:gd name="connsiteY15" fmla="*/ 6773729 h 8590988"/>
                  <a:gd name="connsiteX16" fmla="*/ 3901086 w 4384140"/>
                  <a:gd name="connsiteY16" fmla="*/ 6905644 h 8590988"/>
                  <a:gd name="connsiteX17" fmla="*/ 3279088 w 4384140"/>
                  <a:gd name="connsiteY17" fmla="*/ 6482242 h 8590988"/>
                  <a:gd name="connsiteX18" fmla="*/ 2304727 w 4384140"/>
                  <a:gd name="connsiteY18" fmla="*/ 6347561 h 8590988"/>
                  <a:gd name="connsiteX19" fmla="*/ 1885612 w 4384140"/>
                  <a:gd name="connsiteY19" fmla="*/ 5999820 h 8590988"/>
                  <a:gd name="connsiteX20" fmla="*/ 2763193 w 4384140"/>
                  <a:gd name="connsiteY20" fmla="*/ 6166762 h 8590988"/>
                  <a:gd name="connsiteX21" fmla="*/ 3407578 w 4384140"/>
                  <a:gd name="connsiteY21" fmla="*/ 6248858 h 8590988"/>
                  <a:gd name="connsiteX22" fmla="*/ 4188231 w 4384140"/>
                  <a:gd name="connsiteY22" fmla="*/ 6340182 h 8590988"/>
                  <a:gd name="connsiteX23" fmla="*/ 3547746 w 4384140"/>
                  <a:gd name="connsiteY23" fmla="*/ 5996107 h 8590988"/>
                  <a:gd name="connsiteX24" fmla="*/ 4383883 w 4384140"/>
                  <a:gd name="connsiteY24" fmla="*/ 5735056 h 8590988"/>
                  <a:gd name="connsiteX25" fmla="*/ 3630086 w 4384140"/>
                  <a:gd name="connsiteY25" fmla="*/ 5600756 h 8590988"/>
                  <a:gd name="connsiteX26" fmla="*/ 2623827 w 4384140"/>
                  <a:gd name="connsiteY26" fmla="*/ 5617654 h 8590988"/>
                  <a:gd name="connsiteX27" fmla="*/ 2049635 w 4384140"/>
                  <a:gd name="connsiteY27" fmla="*/ 5382903 h 8590988"/>
                  <a:gd name="connsiteX28" fmla="*/ 3252048 w 4384140"/>
                  <a:gd name="connsiteY28" fmla="*/ 5242469 h 8590988"/>
                  <a:gd name="connsiteX29" fmla="*/ 3511732 w 4384140"/>
                  <a:gd name="connsiteY29" fmla="*/ 5243390 h 8590988"/>
                  <a:gd name="connsiteX30" fmla="*/ 3949817 w 4384140"/>
                  <a:gd name="connsiteY30" fmla="*/ 5282400 h 8590988"/>
                  <a:gd name="connsiteX31" fmla="*/ 4235168 w 4384140"/>
                  <a:gd name="connsiteY31" fmla="*/ 5173284 h 8590988"/>
                  <a:gd name="connsiteX32" fmla="*/ 2002333 w 4384140"/>
                  <a:gd name="connsiteY32" fmla="*/ 4655670 h 8590988"/>
                  <a:gd name="connsiteX33" fmla="*/ 3608503 w 4384140"/>
                  <a:gd name="connsiteY33" fmla="*/ 4509682 h 8590988"/>
                  <a:gd name="connsiteX34" fmla="*/ 4142612 w 4384140"/>
                  <a:gd name="connsiteY34" fmla="*/ 4341007 h 8590988"/>
                  <a:gd name="connsiteX35" fmla="*/ 4149376 w 4384140"/>
                  <a:gd name="connsiteY35" fmla="*/ 4310189 h 8590988"/>
                  <a:gd name="connsiteX36" fmla="*/ 4155822 w 4384140"/>
                  <a:gd name="connsiteY36" fmla="*/ 4310165 h 8590988"/>
                  <a:gd name="connsiteX37" fmla="*/ 4152602 w 4384140"/>
                  <a:gd name="connsiteY37" fmla="*/ 4295495 h 8590988"/>
                  <a:gd name="connsiteX38" fmla="*/ 4155822 w 4384140"/>
                  <a:gd name="connsiteY38" fmla="*/ 4280825 h 8590988"/>
                  <a:gd name="connsiteX39" fmla="*/ 4149376 w 4384140"/>
                  <a:gd name="connsiteY39" fmla="*/ 4280800 h 8590988"/>
                  <a:gd name="connsiteX40" fmla="*/ 4142612 w 4384140"/>
                  <a:gd name="connsiteY40" fmla="*/ 4249983 h 8590988"/>
                  <a:gd name="connsiteX41" fmla="*/ 3608503 w 4384140"/>
                  <a:gd name="connsiteY41" fmla="*/ 4081308 h 8590988"/>
                  <a:gd name="connsiteX42" fmla="*/ 2107081 w 4384140"/>
                  <a:gd name="connsiteY42" fmla="*/ 3918015 h 8590988"/>
                  <a:gd name="connsiteX43" fmla="*/ 4235168 w 4384140"/>
                  <a:gd name="connsiteY43" fmla="*/ 3417706 h 8590988"/>
                  <a:gd name="connsiteX44" fmla="*/ 3949817 w 4384140"/>
                  <a:gd name="connsiteY44" fmla="*/ 3308590 h 8590988"/>
                  <a:gd name="connsiteX45" fmla="*/ 3511732 w 4384140"/>
                  <a:gd name="connsiteY45" fmla="*/ 3347600 h 8590988"/>
                  <a:gd name="connsiteX46" fmla="*/ 3252048 w 4384140"/>
                  <a:gd name="connsiteY46" fmla="*/ 3348521 h 8590988"/>
                  <a:gd name="connsiteX47" fmla="*/ 2845595 w 4384140"/>
                  <a:gd name="connsiteY47" fmla="*/ 3349764 h 8590988"/>
                  <a:gd name="connsiteX48" fmla="*/ 1944879 w 4384140"/>
                  <a:gd name="connsiteY48" fmla="*/ 3216743 h 8590988"/>
                  <a:gd name="connsiteX49" fmla="*/ 3052352 w 4384140"/>
                  <a:gd name="connsiteY49" fmla="*/ 2981988 h 8590988"/>
                  <a:gd name="connsiteX50" fmla="*/ 3630086 w 4384140"/>
                  <a:gd name="connsiteY50" fmla="*/ 2990233 h 8590988"/>
                  <a:gd name="connsiteX51" fmla="*/ 4383883 w 4384140"/>
                  <a:gd name="connsiteY51" fmla="*/ 2855933 h 8590988"/>
                  <a:gd name="connsiteX52" fmla="*/ 3547746 w 4384140"/>
                  <a:gd name="connsiteY52" fmla="*/ 2594882 h 8590988"/>
                  <a:gd name="connsiteX53" fmla="*/ 4188231 w 4384140"/>
                  <a:gd name="connsiteY53" fmla="*/ 2250807 h 8590988"/>
                  <a:gd name="connsiteX54" fmla="*/ 3407578 w 4384140"/>
                  <a:gd name="connsiteY54" fmla="*/ 2342131 h 8590988"/>
                  <a:gd name="connsiteX55" fmla="*/ 2763193 w 4384140"/>
                  <a:gd name="connsiteY55" fmla="*/ 2424228 h 8590988"/>
                  <a:gd name="connsiteX56" fmla="*/ 1857043 w 4384140"/>
                  <a:gd name="connsiteY56" fmla="*/ 2539253 h 8590988"/>
                  <a:gd name="connsiteX57" fmla="*/ 2304727 w 4384140"/>
                  <a:gd name="connsiteY57" fmla="*/ 2243428 h 8590988"/>
                  <a:gd name="connsiteX58" fmla="*/ 3279088 w 4384140"/>
                  <a:gd name="connsiteY58" fmla="*/ 2108747 h 8590988"/>
                  <a:gd name="connsiteX59" fmla="*/ 3901086 w 4384140"/>
                  <a:gd name="connsiteY59" fmla="*/ 1685345 h 8590988"/>
                  <a:gd name="connsiteX60" fmla="*/ 2756381 w 4384140"/>
                  <a:gd name="connsiteY60" fmla="*/ 1817260 h 8590988"/>
                  <a:gd name="connsiteX61" fmla="*/ 3026979 w 4384140"/>
                  <a:gd name="connsiteY61" fmla="*/ 1372637 h 8590988"/>
                  <a:gd name="connsiteX62" fmla="*/ 3353065 w 4384140"/>
                  <a:gd name="connsiteY62" fmla="*/ 823782 h 8590988"/>
                  <a:gd name="connsiteX63" fmla="*/ 2599668 w 4384140"/>
                  <a:gd name="connsiteY63" fmla="*/ 1181691 h 8590988"/>
                  <a:gd name="connsiteX64" fmla="*/ 2108106 w 4384140"/>
                  <a:gd name="connsiteY64" fmla="*/ 1720398 h 8590988"/>
                  <a:gd name="connsiteX65" fmla="*/ 1876440 w 4384140"/>
                  <a:gd name="connsiteY65" fmla="*/ 1939020 h 8590988"/>
                  <a:gd name="connsiteX66" fmla="*/ 1554380 w 4384140"/>
                  <a:gd name="connsiteY66" fmla="*/ 2173692 h 8590988"/>
                  <a:gd name="connsiteX67" fmla="*/ 1678286 w 4384140"/>
                  <a:gd name="connsiteY67" fmla="*/ 1634661 h 8590988"/>
                  <a:gd name="connsiteX68" fmla="*/ 1752199 w 4384140"/>
                  <a:gd name="connsiteY68" fmla="*/ 1404590 h 8590988"/>
                  <a:gd name="connsiteX69" fmla="*/ 1885677 w 4384140"/>
                  <a:gd name="connsiteY69" fmla="*/ 1111428 h 8590988"/>
                  <a:gd name="connsiteX70" fmla="*/ 2150935 w 4384140"/>
                  <a:gd name="connsiteY70" fmla="*/ 483397 h 8590988"/>
                  <a:gd name="connsiteX71" fmla="*/ 1470500 w 4384140"/>
                  <a:gd name="connsiteY71" fmla="*/ 1152504 h 8590988"/>
                  <a:gd name="connsiteX72" fmla="*/ 1318688 w 4384140"/>
                  <a:gd name="connsiteY72" fmla="*/ 215887 h 8590988"/>
                  <a:gd name="connsiteX73" fmla="*/ 1103572 w 4384140"/>
                  <a:gd name="connsiteY73" fmla="*/ 1094057 h 8590988"/>
                  <a:gd name="connsiteX74" fmla="*/ 1040364 w 4384140"/>
                  <a:gd name="connsiteY74" fmla="*/ 1503223 h 8590988"/>
                  <a:gd name="connsiteX75" fmla="*/ 862172 w 4384140"/>
                  <a:gd name="connsiteY75" fmla="*/ 1819102 h 8590988"/>
                  <a:gd name="connsiteX76" fmla="*/ 834414 w 4384140"/>
                  <a:gd name="connsiteY76" fmla="*/ 909797 h 8590988"/>
                  <a:gd name="connsiteX77" fmla="*/ 835104 w 4384140"/>
                  <a:gd name="connsiteY77" fmla="*/ 362 h 8590988"/>
                  <a:gd name="connsiteX78" fmla="*/ 344324 w 4384140"/>
                  <a:gd name="connsiteY78" fmla="*/ 1179841 h 8590988"/>
                  <a:gd name="connsiteX79" fmla="*/ 268691 w 4384140"/>
                  <a:gd name="connsiteY79" fmla="*/ 709197 h 8590988"/>
                  <a:gd name="connsiteX80" fmla="*/ 209031 w 4384140"/>
                  <a:gd name="connsiteY80" fmla="*/ 274923 h 8590988"/>
                  <a:gd name="connsiteX81" fmla="*/ 1699 w 4384140"/>
                  <a:gd name="connsiteY81" fmla="*/ 1220431 h 8590988"/>
                  <a:gd name="connsiteX82" fmla="*/ 0 w 4384140"/>
                  <a:gd name="connsiteY82" fmla="*/ 1872845 h 8590988"/>
                  <a:gd name="connsiteX83" fmla="*/ 3645 w 4384140"/>
                  <a:gd name="connsiteY83" fmla="*/ 3542235 h 8590988"/>
                  <a:gd name="connsiteX84" fmla="*/ 5301 w 4384140"/>
                  <a:gd name="connsiteY84" fmla="*/ 4266334 h 8590988"/>
                  <a:gd name="connsiteX85" fmla="*/ 5468 w 4384140"/>
                  <a:gd name="connsiteY85" fmla="*/ 4295495 h 8590988"/>
                  <a:gd name="connsiteX86" fmla="*/ 5301 w 4384140"/>
                  <a:gd name="connsiteY86" fmla="*/ 4324655 h 8590988"/>
                  <a:gd name="connsiteX87" fmla="*/ 3645 w 4384140"/>
                  <a:gd name="connsiteY87" fmla="*/ 5048755 h 8590988"/>
                  <a:gd name="connsiteX88" fmla="*/ 0 w 4384140"/>
                  <a:gd name="connsiteY88" fmla="*/ 6718145 h 8590988"/>
                  <a:gd name="connsiteX89" fmla="*/ 1699 w 4384140"/>
                  <a:gd name="connsiteY89" fmla="*/ 7370558 h 8590988"/>
                  <a:gd name="connsiteX90" fmla="*/ 209031 w 4384140"/>
                  <a:gd name="connsiteY90" fmla="*/ 8316066 h 8590988"/>
                  <a:gd name="connsiteX91" fmla="*/ 268691 w 4384140"/>
                  <a:gd name="connsiteY91" fmla="*/ 7881791 h 8590988"/>
                  <a:gd name="connsiteX92" fmla="*/ 344324 w 4384140"/>
                  <a:gd name="connsiteY92" fmla="*/ 7411148 h 8590988"/>
                  <a:gd name="connsiteX93" fmla="*/ 835104 w 4384140"/>
                  <a:gd name="connsiteY93" fmla="*/ 8590627 h 8590988"/>
                  <a:gd name="connsiteX0" fmla="*/ 835104 w 4384140"/>
                  <a:gd name="connsiteY0" fmla="*/ 8590627 h 8590988"/>
                  <a:gd name="connsiteX1" fmla="*/ 834414 w 4384140"/>
                  <a:gd name="connsiteY1" fmla="*/ 7681192 h 8590988"/>
                  <a:gd name="connsiteX2" fmla="*/ 862172 w 4384140"/>
                  <a:gd name="connsiteY2" fmla="*/ 6771887 h 8590988"/>
                  <a:gd name="connsiteX3" fmla="*/ 1145118 w 4384140"/>
                  <a:gd name="connsiteY3" fmla="*/ 7053154 h 8590988"/>
                  <a:gd name="connsiteX4" fmla="*/ 1160706 w 4384140"/>
                  <a:gd name="connsiteY4" fmla="*/ 7470975 h 8590988"/>
                  <a:gd name="connsiteX5" fmla="*/ 1318688 w 4384140"/>
                  <a:gd name="connsiteY5" fmla="*/ 8375102 h 8590988"/>
                  <a:gd name="connsiteX6" fmla="*/ 1470500 w 4384140"/>
                  <a:gd name="connsiteY6" fmla="*/ 7438485 h 8590988"/>
                  <a:gd name="connsiteX7" fmla="*/ 2150935 w 4384140"/>
                  <a:gd name="connsiteY7" fmla="*/ 8107592 h 8590988"/>
                  <a:gd name="connsiteX8" fmla="*/ 1885677 w 4384140"/>
                  <a:gd name="connsiteY8" fmla="*/ 7479560 h 8590988"/>
                  <a:gd name="connsiteX9" fmla="*/ 1752199 w 4384140"/>
                  <a:gd name="connsiteY9" fmla="*/ 7238314 h 8590988"/>
                  <a:gd name="connsiteX10" fmla="*/ 1573428 w 4384140"/>
                  <a:gd name="connsiteY10" fmla="*/ 6547078 h 8590988"/>
                  <a:gd name="connsiteX11" fmla="*/ 2108106 w 4384140"/>
                  <a:gd name="connsiteY11" fmla="*/ 6870591 h 8590988"/>
                  <a:gd name="connsiteX12" fmla="*/ 2599668 w 4384140"/>
                  <a:gd name="connsiteY12" fmla="*/ 7409298 h 8590988"/>
                  <a:gd name="connsiteX13" fmla="*/ 3353065 w 4384140"/>
                  <a:gd name="connsiteY13" fmla="*/ 7767208 h 8590988"/>
                  <a:gd name="connsiteX14" fmla="*/ 3026979 w 4384140"/>
                  <a:gd name="connsiteY14" fmla="*/ 7218352 h 8590988"/>
                  <a:gd name="connsiteX15" fmla="*/ 2756381 w 4384140"/>
                  <a:gd name="connsiteY15" fmla="*/ 6773729 h 8590988"/>
                  <a:gd name="connsiteX16" fmla="*/ 3901086 w 4384140"/>
                  <a:gd name="connsiteY16" fmla="*/ 6905644 h 8590988"/>
                  <a:gd name="connsiteX17" fmla="*/ 3279088 w 4384140"/>
                  <a:gd name="connsiteY17" fmla="*/ 6482242 h 8590988"/>
                  <a:gd name="connsiteX18" fmla="*/ 2304727 w 4384140"/>
                  <a:gd name="connsiteY18" fmla="*/ 6347561 h 8590988"/>
                  <a:gd name="connsiteX19" fmla="*/ 1885612 w 4384140"/>
                  <a:gd name="connsiteY19" fmla="*/ 5999820 h 8590988"/>
                  <a:gd name="connsiteX20" fmla="*/ 2763193 w 4384140"/>
                  <a:gd name="connsiteY20" fmla="*/ 6166762 h 8590988"/>
                  <a:gd name="connsiteX21" fmla="*/ 3407578 w 4384140"/>
                  <a:gd name="connsiteY21" fmla="*/ 6248858 h 8590988"/>
                  <a:gd name="connsiteX22" fmla="*/ 4188231 w 4384140"/>
                  <a:gd name="connsiteY22" fmla="*/ 6340182 h 8590988"/>
                  <a:gd name="connsiteX23" fmla="*/ 3547746 w 4384140"/>
                  <a:gd name="connsiteY23" fmla="*/ 5996107 h 8590988"/>
                  <a:gd name="connsiteX24" fmla="*/ 4383883 w 4384140"/>
                  <a:gd name="connsiteY24" fmla="*/ 5735056 h 8590988"/>
                  <a:gd name="connsiteX25" fmla="*/ 3630086 w 4384140"/>
                  <a:gd name="connsiteY25" fmla="*/ 5600756 h 8590988"/>
                  <a:gd name="connsiteX26" fmla="*/ 2623827 w 4384140"/>
                  <a:gd name="connsiteY26" fmla="*/ 5617654 h 8590988"/>
                  <a:gd name="connsiteX27" fmla="*/ 2049635 w 4384140"/>
                  <a:gd name="connsiteY27" fmla="*/ 5382903 h 8590988"/>
                  <a:gd name="connsiteX28" fmla="*/ 3252048 w 4384140"/>
                  <a:gd name="connsiteY28" fmla="*/ 5242469 h 8590988"/>
                  <a:gd name="connsiteX29" fmla="*/ 3511732 w 4384140"/>
                  <a:gd name="connsiteY29" fmla="*/ 5243390 h 8590988"/>
                  <a:gd name="connsiteX30" fmla="*/ 3949817 w 4384140"/>
                  <a:gd name="connsiteY30" fmla="*/ 5282400 h 8590988"/>
                  <a:gd name="connsiteX31" fmla="*/ 4235168 w 4384140"/>
                  <a:gd name="connsiteY31" fmla="*/ 5173284 h 8590988"/>
                  <a:gd name="connsiteX32" fmla="*/ 2002333 w 4384140"/>
                  <a:gd name="connsiteY32" fmla="*/ 4655670 h 8590988"/>
                  <a:gd name="connsiteX33" fmla="*/ 3608503 w 4384140"/>
                  <a:gd name="connsiteY33" fmla="*/ 4509682 h 8590988"/>
                  <a:gd name="connsiteX34" fmla="*/ 4142612 w 4384140"/>
                  <a:gd name="connsiteY34" fmla="*/ 4341007 h 8590988"/>
                  <a:gd name="connsiteX35" fmla="*/ 4149376 w 4384140"/>
                  <a:gd name="connsiteY35" fmla="*/ 4310189 h 8590988"/>
                  <a:gd name="connsiteX36" fmla="*/ 4155822 w 4384140"/>
                  <a:gd name="connsiteY36" fmla="*/ 4310165 h 8590988"/>
                  <a:gd name="connsiteX37" fmla="*/ 4152602 w 4384140"/>
                  <a:gd name="connsiteY37" fmla="*/ 4295495 h 8590988"/>
                  <a:gd name="connsiteX38" fmla="*/ 4155822 w 4384140"/>
                  <a:gd name="connsiteY38" fmla="*/ 4280825 h 8590988"/>
                  <a:gd name="connsiteX39" fmla="*/ 4149376 w 4384140"/>
                  <a:gd name="connsiteY39" fmla="*/ 4280800 h 8590988"/>
                  <a:gd name="connsiteX40" fmla="*/ 4142612 w 4384140"/>
                  <a:gd name="connsiteY40" fmla="*/ 4249983 h 8590988"/>
                  <a:gd name="connsiteX41" fmla="*/ 3608503 w 4384140"/>
                  <a:gd name="connsiteY41" fmla="*/ 4081308 h 8590988"/>
                  <a:gd name="connsiteX42" fmla="*/ 2107081 w 4384140"/>
                  <a:gd name="connsiteY42" fmla="*/ 3918015 h 8590988"/>
                  <a:gd name="connsiteX43" fmla="*/ 4235168 w 4384140"/>
                  <a:gd name="connsiteY43" fmla="*/ 3417706 h 8590988"/>
                  <a:gd name="connsiteX44" fmla="*/ 3949817 w 4384140"/>
                  <a:gd name="connsiteY44" fmla="*/ 3308590 h 8590988"/>
                  <a:gd name="connsiteX45" fmla="*/ 3511732 w 4384140"/>
                  <a:gd name="connsiteY45" fmla="*/ 3347600 h 8590988"/>
                  <a:gd name="connsiteX46" fmla="*/ 3252048 w 4384140"/>
                  <a:gd name="connsiteY46" fmla="*/ 3348521 h 8590988"/>
                  <a:gd name="connsiteX47" fmla="*/ 2845595 w 4384140"/>
                  <a:gd name="connsiteY47" fmla="*/ 3349764 h 8590988"/>
                  <a:gd name="connsiteX48" fmla="*/ 1944879 w 4384140"/>
                  <a:gd name="connsiteY48" fmla="*/ 3216743 h 8590988"/>
                  <a:gd name="connsiteX49" fmla="*/ 3052352 w 4384140"/>
                  <a:gd name="connsiteY49" fmla="*/ 2981988 h 8590988"/>
                  <a:gd name="connsiteX50" fmla="*/ 3630086 w 4384140"/>
                  <a:gd name="connsiteY50" fmla="*/ 2990233 h 8590988"/>
                  <a:gd name="connsiteX51" fmla="*/ 4383883 w 4384140"/>
                  <a:gd name="connsiteY51" fmla="*/ 2855933 h 8590988"/>
                  <a:gd name="connsiteX52" fmla="*/ 3547746 w 4384140"/>
                  <a:gd name="connsiteY52" fmla="*/ 2594882 h 8590988"/>
                  <a:gd name="connsiteX53" fmla="*/ 4188231 w 4384140"/>
                  <a:gd name="connsiteY53" fmla="*/ 2250807 h 8590988"/>
                  <a:gd name="connsiteX54" fmla="*/ 3407578 w 4384140"/>
                  <a:gd name="connsiteY54" fmla="*/ 2342131 h 8590988"/>
                  <a:gd name="connsiteX55" fmla="*/ 2763193 w 4384140"/>
                  <a:gd name="connsiteY55" fmla="*/ 2424228 h 8590988"/>
                  <a:gd name="connsiteX56" fmla="*/ 1857043 w 4384140"/>
                  <a:gd name="connsiteY56" fmla="*/ 2539253 h 8590988"/>
                  <a:gd name="connsiteX57" fmla="*/ 2304727 w 4384140"/>
                  <a:gd name="connsiteY57" fmla="*/ 2243428 h 8590988"/>
                  <a:gd name="connsiteX58" fmla="*/ 3279088 w 4384140"/>
                  <a:gd name="connsiteY58" fmla="*/ 2108747 h 8590988"/>
                  <a:gd name="connsiteX59" fmla="*/ 3901086 w 4384140"/>
                  <a:gd name="connsiteY59" fmla="*/ 1685345 h 8590988"/>
                  <a:gd name="connsiteX60" fmla="*/ 2756381 w 4384140"/>
                  <a:gd name="connsiteY60" fmla="*/ 1817260 h 8590988"/>
                  <a:gd name="connsiteX61" fmla="*/ 3026979 w 4384140"/>
                  <a:gd name="connsiteY61" fmla="*/ 1372637 h 8590988"/>
                  <a:gd name="connsiteX62" fmla="*/ 3353065 w 4384140"/>
                  <a:gd name="connsiteY62" fmla="*/ 823782 h 8590988"/>
                  <a:gd name="connsiteX63" fmla="*/ 2599668 w 4384140"/>
                  <a:gd name="connsiteY63" fmla="*/ 1181691 h 8590988"/>
                  <a:gd name="connsiteX64" fmla="*/ 2108106 w 4384140"/>
                  <a:gd name="connsiteY64" fmla="*/ 1720398 h 8590988"/>
                  <a:gd name="connsiteX65" fmla="*/ 1876440 w 4384140"/>
                  <a:gd name="connsiteY65" fmla="*/ 1939020 h 8590988"/>
                  <a:gd name="connsiteX66" fmla="*/ 1554380 w 4384140"/>
                  <a:gd name="connsiteY66" fmla="*/ 2173692 h 8590988"/>
                  <a:gd name="connsiteX67" fmla="*/ 1678286 w 4384140"/>
                  <a:gd name="connsiteY67" fmla="*/ 1634661 h 8590988"/>
                  <a:gd name="connsiteX68" fmla="*/ 1752199 w 4384140"/>
                  <a:gd name="connsiteY68" fmla="*/ 1404590 h 8590988"/>
                  <a:gd name="connsiteX69" fmla="*/ 1885677 w 4384140"/>
                  <a:gd name="connsiteY69" fmla="*/ 1111428 h 8590988"/>
                  <a:gd name="connsiteX70" fmla="*/ 2150935 w 4384140"/>
                  <a:gd name="connsiteY70" fmla="*/ 483397 h 8590988"/>
                  <a:gd name="connsiteX71" fmla="*/ 1470500 w 4384140"/>
                  <a:gd name="connsiteY71" fmla="*/ 1152504 h 8590988"/>
                  <a:gd name="connsiteX72" fmla="*/ 1318688 w 4384140"/>
                  <a:gd name="connsiteY72" fmla="*/ 215887 h 8590988"/>
                  <a:gd name="connsiteX73" fmla="*/ 1103572 w 4384140"/>
                  <a:gd name="connsiteY73" fmla="*/ 1094057 h 8590988"/>
                  <a:gd name="connsiteX74" fmla="*/ 1040364 w 4384140"/>
                  <a:gd name="connsiteY74" fmla="*/ 1503223 h 8590988"/>
                  <a:gd name="connsiteX75" fmla="*/ 862172 w 4384140"/>
                  <a:gd name="connsiteY75" fmla="*/ 1819102 h 8590988"/>
                  <a:gd name="connsiteX76" fmla="*/ 834414 w 4384140"/>
                  <a:gd name="connsiteY76" fmla="*/ 909797 h 8590988"/>
                  <a:gd name="connsiteX77" fmla="*/ 835104 w 4384140"/>
                  <a:gd name="connsiteY77" fmla="*/ 362 h 8590988"/>
                  <a:gd name="connsiteX78" fmla="*/ 344324 w 4384140"/>
                  <a:gd name="connsiteY78" fmla="*/ 1179841 h 8590988"/>
                  <a:gd name="connsiteX79" fmla="*/ 268691 w 4384140"/>
                  <a:gd name="connsiteY79" fmla="*/ 709197 h 8590988"/>
                  <a:gd name="connsiteX80" fmla="*/ 209031 w 4384140"/>
                  <a:gd name="connsiteY80" fmla="*/ 274923 h 8590988"/>
                  <a:gd name="connsiteX81" fmla="*/ 1699 w 4384140"/>
                  <a:gd name="connsiteY81" fmla="*/ 1220431 h 8590988"/>
                  <a:gd name="connsiteX82" fmla="*/ 0 w 4384140"/>
                  <a:gd name="connsiteY82" fmla="*/ 1872845 h 8590988"/>
                  <a:gd name="connsiteX83" fmla="*/ 3645 w 4384140"/>
                  <a:gd name="connsiteY83" fmla="*/ 3542235 h 8590988"/>
                  <a:gd name="connsiteX84" fmla="*/ 5301 w 4384140"/>
                  <a:gd name="connsiteY84" fmla="*/ 4266334 h 8590988"/>
                  <a:gd name="connsiteX85" fmla="*/ 5468 w 4384140"/>
                  <a:gd name="connsiteY85" fmla="*/ 4295495 h 8590988"/>
                  <a:gd name="connsiteX86" fmla="*/ 5301 w 4384140"/>
                  <a:gd name="connsiteY86" fmla="*/ 4324655 h 8590988"/>
                  <a:gd name="connsiteX87" fmla="*/ 3645 w 4384140"/>
                  <a:gd name="connsiteY87" fmla="*/ 5048755 h 8590988"/>
                  <a:gd name="connsiteX88" fmla="*/ 0 w 4384140"/>
                  <a:gd name="connsiteY88" fmla="*/ 6718145 h 8590988"/>
                  <a:gd name="connsiteX89" fmla="*/ 1699 w 4384140"/>
                  <a:gd name="connsiteY89" fmla="*/ 7370558 h 8590988"/>
                  <a:gd name="connsiteX90" fmla="*/ 209031 w 4384140"/>
                  <a:gd name="connsiteY90" fmla="*/ 8316066 h 8590988"/>
                  <a:gd name="connsiteX91" fmla="*/ 268691 w 4384140"/>
                  <a:gd name="connsiteY91" fmla="*/ 7881791 h 8590988"/>
                  <a:gd name="connsiteX92" fmla="*/ 344324 w 4384140"/>
                  <a:gd name="connsiteY92" fmla="*/ 7411148 h 8590988"/>
                  <a:gd name="connsiteX93" fmla="*/ 835104 w 4384140"/>
                  <a:gd name="connsiteY93" fmla="*/ 8590627 h 8590988"/>
                  <a:gd name="connsiteX0" fmla="*/ 835104 w 4384140"/>
                  <a:gd name="connsiteY0" fmla="*/ 8590627 h 8590988"/>
                  <a:gd name="connsiteX1" fmla="*/ 834414 w 4384140"/>
                  <a:gd name="connsiteY1" fmla="*/ 7681192 h 8590988"/>
                  <a:gd name="connsiteX2" fmla="*/ 862172 w 4384140"/>
                  <a:gd name="connsiteY2" fmla="*/ 6771887 h 8590988"/>
                  <a:gd name="connsiteX3" fmla="*/ 1145118 w 4384140"/>
                  <a:gd name="connsiteY3" fmla="*/ 7053154 h 8590988"/>
                  <a:gd name="connsiteX4" fmla="*/ 1160706 w 4384140"/>
                  <a:gd name="connsiteY4" fmla="*/ 7470975 h 8590988"/>
                  <a:gd name="connsiteX5" fmla="*/ 1318688 w 4384140"/>
                  <a:gd name="connsiteY5" fmla="*/ 8375102 h 8590988"/>
                  <a:gd name="connsiteX6" fmla="*/ 1470500 w 4384140"/>
                  <a:gd name="connsiteY6" fmla="*/ 7438485 h 8590988"/>
                  <a:gd name="connsiteX7" fmla="*/ 2150935 w 4384140"/>
                  <a:gd name="connsiteY7" fmla="*/ 8107592 h 8590988"/>
                  <a:gd name="connsiteX8" fmla="*/ 1885677 w 4384140"/>
                  <a:gd name="connsiteY8" fmla="*/ 7479560 h 8590988"/>
                  <a:gd name="connsiteX9" fmla="*/ 1752199 w 4384140"/>
                  <a:gd name="connsiteY9" fmla="*/ 7238314 h 8590988"/>
                  <a:gd name="connsiteX10" fmla="*/ 1573428 w 4384140"/>
                  <a:gd name="connsiteY10" fmla="*/ 6547078 h 8590988"/>
                  <a:gd name="connsiteX11" fmla="*/ 2108106 w 4384140"/>
                  <a:gd name="connsiteY11" fmla="*/ 6870591 h 8590988"/>
                  <a:gd name="connsiteX12" fmla="*/ 2599668 w 4384140"/>
                  <a:gd name="connsiteY12" fmla="*/ 7409298 h 8590988"/>
                  <a:gd name="connsiteX13" fmla="*/ 3353065 w 4384140"/>
                  <a:gd name="connsiteY13" fmla="*/ 7767208 h 8590988"/>
                  <a:gd name="connsiteX14" fmla="*/ 3026979 w 4384140"/>
                  <a:gd name="connsiteY14" fmla="*/ 7218352 h 8590988"/>
                  <a:gd name="connsiteX15" fmla="*/ 2756381 w 4384140"/>
                  <a:gd name="connsiteY15" fmla="*/ 6773729 h 8590988"/>
                  <a:gd name="connsiteX16" fmla="*/ 3901086 w 4384140"/>
                  <a:gd name="connsiteY16" fmla="*/ 6905644 h 8590988"/>
                  <a:gd name="connsiteX17" fmla="*/ 3279088 w 4384140"/>
                  <a:gd name="connsiteY17" fmla="*/ 6482242 h 8590988"/>
                  <a:gd name="connsiteX18" fmla="*/ 2304727 w 4384140"/>
                  <a:gd name="connsiteY18" fmla="*/ 6347561 h 8590988"/>
                  <a:gd name="connsiteX19" fmla="*/ 1885612 w 4384140"/>
                  <a:gd name="connsiteY19" fmla="*/ 5999820 h 8590988"/>
                  <a:gd name="connsiteX20" fmla="*/ 2763193 w 4384140"/>
                  <a:gd name="connsiteY20" fmla="*/ 6166762 h 8590988"/>
                  <a:gd name="connsiteX21" fmla="*/ 3407578 w 4384140"/>
                  <a:gd name="connsiteY21" fmla="*/ 6248858 h 8590988"/>
                  <a:gd name="connsiteX22" fmla="*/ 4188231 w 4384140"/>
                  <a:gd name="connsiteY22" fmla="*/ 6340182 h 8590988"/>
                  <a:gd name="connsiteX23" fmla="*/ 3547746 w 4384140"/>
                  <a:gd name="connsiteY23" fmla="*/ 5996107 h 8590988"/>
                  <a:gd name="connsiteX24" fmla="*/ 4383883 w 4384140"/>
                  <a:gd name="connsiteY24" fmla="*/ 5735056 h 8590988"/>
                  <a:gd name="connsiteX25" fmla="*/ 3630086 w 4384140"/>
                  <a:gd name="connsiteY25" fmla="*/ 5600756 h 8590988"/>
                  <a:gd name="connsiteX26" fmla="*/ 2623827 w 4384140"/>
                  <a:gd name="connsiteY26" fmla="*/ 5617654 h 8590988"/>
                  <a:gd name="connsiteX27" fmla="*/ 2049635 w 4384140"/>
                  <a:gd name="connsiteY27" fmla="*/ 5382903 h 8590988"/>
                  <a:gd name="connsiteX28" fmla="*/ 3252048 w 4384140"/>
                  <a:gd name="connsiteY28" fmla="*/ 5242469 h 8590988"/>
                  <a:gd name="connsiteX29" fmla="*/ 3511732 w 4384140"/>
                  <a:gd name="connsiteY29" fmla="*/ 5243390 h 8590988"/>
                  <a:gd name="connsiteX30" fmla="*/ 3949817 w 4384140"/>
                  <a:gd name="connsiteY30" fmla="*/ 5282400 h 8590988"/>
                  <a:gd name="connsiteX31" fmla="*/ 4235168 w 4384140"/>
                  <a:gd name="connsiteY31" fmla="*/ 5173284 h 8590988"/>
                  <a:gd name="connsiteX32" fmla="*/ 2002333 w 4384140"/>
                  <a:gd name="connsiteY32" fmla="*/ 4655670 h 8590988"/>
                  <a:gd name="connsiteX33" fmla="*/ 3608503 w 4384140"/>
                  <a:gd name="connsiteY33" fmla="*/ 4509682 h 8590988"/>
                  <a:gd name="connsiteX34" fmla="*/ 4142612 w 4384140"/>
                  <a:gd name="connsiteY34" fmla="*/ 4341007 h 8590988"/>
                  <a:gd name="connsiteX35" fmla="*/ 4149376 w 4384140"/>
                  <a:gd name="connsiteY35" fmla="*/ 4310189 h 8590988"/>
                  <a:gd name="connsiteX36" fmla="*/ 4155822 w 4384140"/>
                  <a:gd name="connsiteY36" fmla="*/ 4310165 h 8590988"/>
                  <a:gd name="connsiteX37" fmla="*/ 4152602 w 4384140"/>
                  <a:gd name="connsiteY37" fmla="*/ 4295495 h 8590988"/>
                  <a:gd name="connsiteX38" fmla="*/ 4155822 w 4384140"/>
                  <a:gd name="connsiteY38" fmla="*/ 4280825 h 8590988"/>
                  <a:gd name="connsiteX39" fmla="*/ 4149376 w 4384140"/>
                  <a:gd name="connsiteY39" fmla="*/ 4280800 h 8590988"/>
                  <a:gd name="connsiteX40" fmla="*/ 4142612 w 4384140"/>
                  <a:gd name="connsiteY40" fmla="*/ 4249983 h 8590988"/>
                  <a:gd name="connsiteX41" fmla="*/ 3608503 w 4384140"/>
                  <a:gd name="connsiteY41" fmla="*/ 4081308 h 8590988"/>
                  <a:gd name="connsiteX42" fmla="*/ 2107081 w 4384140"/>
                  <a:gd name="connsiteY42" fmla="*/ 3918015 h 8590988"/>
                  <a:gd name="connsiteX43" fmla="*/ 4235168 w 4384140"/>
                  <a:gd name="connsiteY43" fmla="*/ 3417706 h 8590988"/>
                  <a:gd name="connsiteX44" fmla="*/ 3949817 w 4384140"/>
                  <a:gd name="connsiteY44" fmla="*/ 3308590 h 8590988"/>
                  <a:gd name="connsiteX45" fmla="*/ 3511732 w 4384140"/>
                  <a:gd name="connsiteY45" fmla="*/ 3347600 h 8590988"/>
                  <a:gd name="connsiteX46" fmla="*/ 3252048 w 4384140"/>
                  <a:gd name="connsiteY46" fmla="*/ 3348521 h 8590988"/>
                  <a:gd name="connsiteX47" fmla="*/ 2845595 w 4384140"/>
                  <a:gd name="connsiteY47" fmla="*/ 3349764 h 8590988"/>
                  <a:gd name="connsiteX48" fmla="*/ 1944879 w 4384140"/>
                  <a:gd name="connsiteY48" fmla="*/ 3216743 h 8590988"/>
                  <a:gd name="connsiteX49" fmla="*/ 3052352 w 4384140"/>
                  <a:gd name="connsiteY49" fmla="*/ 2981988 h 8590988"/>
                  <a:gd name="connsiteX50" fmla="*/ 3630086 w 4384140"/>
                  <a:gd name="connsiteY50" fmla="*/ 2990233 h 8590988"/>
                  <a:gd name="connsiteX51" fmla="*/ 4383883 w 4384140"/>
                  <a:gd name="connsiteY51" fmla="*/ 2855933 h 8590988"/>
                  <a:gd name="connsiteX52" fmla="*/ 3547746 w 4384140"/>
                  <a:gd name="connsiteY52" fmla="*/ 2594882 h 8590988"/>
                  <a:gd name="connsiteX53" fmla="*/ 4188231 w 4384140"/>
                  <a:gd name="connsiteY53" fmla="*/ 2250807 h 8590988"/>
                  <a:gd name="connsiteX54" fmla="*/ 3407578 w 4384140"/>
                  <a:gd name="connsiteY54" fmla="*/ 2342131 h 8590988"/>
                  <a:gd name="connsiteX55" fmla="*/ 2763193 w 4384140"/>
                  <a:gd name="connsiteY55" fmla="*/ 2424228 h 8590988"/>
                  <a:gd name="connsiteX56" fmla="*/ 1857043 w 4384140"/>
                  <a:gd name="connsiteY56" fmla="*/ 2539253 h 8590988"/>
                  <a:gd name="connsiteX57" fmla="*/ 2304727 w 4384140"/>
                  <a:gd name="connsiteY57" fmla="*/ 2243428 h 8590988"/>
                  <a:gd name="connsiteX58" fmla="*/ 3279088 w 4384140"/>
                  <a:gd name="connsiteY58" fmla="*/ 2108747 h 8590988"/>
                  <a:gd name="connsiteX59" fmla="*/ 3901086 w 4384140"/>
                  <a:gd name="connsiteY59" fmla="*/ 1685345 h 8590988"/>
                  <a:gd name="connsiteX60" fmla="*/ 2756381 w 4384140"/>
                  <a:gd name="connsiteY60" fmla="*/ 1817260 h 8590988"/>
                  <a:gd name="connsiteX61" fmla="*/ 3026979 w 4384140"/>
                  <a:gd name="connsiteY61" fmla="*/ 1372637 h 8590988"/>
                  <a:gd name="connsiteX62" fmla="*/ 3353065 w 4384140"/>
                  <a:gd name="connsiteY62" fmla="*/ 823782 h 8590988"/>
                  <a:gd name="connsiteX63" fmla="*/ 2599668 w 4384140"/>
                  <a:gd name="connsiteY63" fmla="*/ 1181691 h 8590988"/>
                  <a:gd name="connsiteX64" fmla="*/ 2108106 w 4384140"/>
                  <a:gd name="connsiteY64" fmla="*/ 1720398 h 8590988"/>
                  <a:gd name="connsiteX65" fmla="*/ 1876440 w 4384140"/>
                  <a:gd name="connsiteY65" fmla="*/ 1939020 h 8590988"/>
                  <a:gd name="connsiteX66" fmla="*/ 1497245 w 4384140"/>
                  <a:gd name="connsiteY66" fmla="*/ 2139083 h 8590988"/>
                  <a:gd name="connsiteX67" fmla="*/ 1678286 w 4384140"/>
                  <a:gd name="connsiteY67" fmla="*/ 1634661 h 8590988"/>
                  <a:gd name="connsiteX68" fmla="*/ 1752199 w 4384140"/>
                  <a:gd name="connsiteY68" fmla="*/ 1404590 h 8590988"/>
                  <a:gd name="connsiteX69" fmla="*/ 1885677 w 4384140"/>
                  <a:gd name="connsiteY69" fmla="*/ 1111428 h 8590988"/>
                  <a:gd name="connsiteX70" fmla="*/ 2150935 w 4384140"/>
                  <a:gd name="connsiteY70" fmla="*/ 483397 h 8590988"/>
                  <a:gd name="connsiteX71" fmla="*/ 1470500 w 4384140"/>
                  <a:gd name="connsiteY71" fmla="*/ 1152504 h 8590988"/>
                  <a:gd name="connsiteX72" fmla="*/ 1318688 w 4384140"/>
                  <a:gd name="connsiteY72" fmla="*/ 215887 h 8590988"/>
                  <a:gd name="connsiteX73" fmla="*/ 1103572 w 4384140"/>
                  <a:gd name="connsiteY73" fmla="*/ 1094057 h 8590988"/>
                  <a:gd name="connsiteX74" fmla="*/ 1040364 w 4384140"/>
                  <a:gd name="connsiteY74" fmla="*/ 1503223 h 8590988"/>
                  <a:gd name="connsiteX75" fmla="*/ 862172 w 4384140"/>
                  <a:gd name="connsiteY75" fmla="*/ 1819102 h 8590988"/>
                  <a:gd name="connsiteX76" fmla="*/ 834414 w 4384140"/>
                  <a:gd name="connsiteY76" fmla="*/ 909797 h 8590988"/>
                  <a:gd name="connsiteX77" fmla="*/ 835104 w 4384140"/>
                  <a:gd name="connsiteY77" fmla="*/ 362 h 8590988"/>
                  <a:gd name="connsiteX78" fmla="*/ 344324 w 4384140"/>
                  <a:gd name="connsiteY78" fmla="*/ 1179841 h 8590988"/>
                  <a:gd name="connsiteX79" fmla="*/ 268691 w 4384140"/>
                  <a:gd name="connsiteY79" fmla="*/ 709197 h 8590988"/>
                  <a:gd name="connsiteX80" fmla="*/ 209031 w 4384140"/>
                  <a:gd name="connsiteY80" fmla="*/ 274923 h 8590988"/>
                  <a:gd name="connsiteX81" fmla="*/ 1699 w 4384140"/>
                  <a:gd name="connsiteY81" fmla="*/ 1220431 h 8590988"/>
                  <a:gd name="connsiteX82" fmla="*/ 0 w 4384140"/>
                  <a:gd name="connsiteY82" fmla="*/ 1872845 h 8590988"/>
                  <a:gd name="connsiteX83" fmla="*/ 3645 w 4384140"/>
                  <a:gd name="connsiteY83" fmla="*/ 3542235 h 8590988"/>
                  <a:gd name="connsiteX84" fmla="*/ 5301 w 4384140"/>
                  <a:gd name="connsiteY84" fmla="*/ 4266334 h 8590988"/>
                  <a:gd name="connsiteX85" fmla="*/ 5468 w 4384140"/>
                  <a:gd name="connsiteY85" fmla="*/ 4295495 h 8590988"/>
                  <a:gd name="connsiteX86" fmla="*/ 5301 w 4384140"/>
                  <a:gd name="connsiteY86" fmla="*/ 4324655 h 8590988"/>
                  <a:gd name="connsiteX87" fmla="*/ 3645 w 4384140"/>
                  <a:gd name="connsiteY87" fmla="*/ 5048755 h 8590988"/>
                  <a:gd name="connsiteX88" fmla="*/ 0 w 4384140"/>
                  <a:gd name="connsiteY88" fmla="*/ 6718145 h 8590988"/>
                  <a:gd name="connsiteX89" fmla="*/ 1699 w 4384140"/>
                  <a:gd name="connsiteY89" fmla="*/ 7370558 h 8590988"/>
                  <a:gd name="connsiteX90" fmla="*/ 209031 w 4384140"/>
                  <a:gd name="connsiteY90" fmla="*/ 8316066 h 8590988"/>
                  <a:gd name="connsiteX91" fmla="*/ 268691 w 4384140"/>
                  <a:gd name="connsiteY91" fmla="*/ 7881791 h 8590988"/>
                  <a:gd name="connsiteX92" fmla="*/ 344324 w 4384140"/>
                  <a:gd name="connsiteY92" fmla="*/ 7411148 h 8590988"/>
                  <a:gd name="connsiteX93" fmla="*/ 835104 w 4384140"/>
                  <a:gd name="connsiteY93" fmla="*/ 8590627 h 8590988"/>
                  <a:gd name="connsiteX0" fmla="*/ 835104 w 4384140"/>
                  <a:gd name="connsiteY0" fmla="*/ 8590627 h 8590988"/>
                  <a:gd name="connsiteX1" fmla="*/ 834414 w 4384140"/>
                  <a:gd name="connsiteY1" fmla="*/ 7681192 h 8590988"/>
                  <a:gd name="connsiteX2" fmla="*/ 862172 w 4384140"/>
                  <a:gd name="connsiteY2" fmla="*/ 6771887 h 8590988"/>
                  <a:gd name="connsiteX3" fmla="*/ 1145118 w 4384140"/>
                  <a:gd name="connsiteY3" fmla="*/ 7053154 h 8590988"/>
                  <a:gd name="connsiteX4" fmla="*/ 1160706 w 4384140"/>
                  <a:gd name="connsiteY4" fmla="*/ 7470975 h 8590988"/>
                  <a:gd name="connsiteX5" fmla="*/ 1318688 w 4384140"/>
                  <a:gd name="connsiteY5" fmla="*/ 8375102 h 8590988"/>
                  <a:gd name="connsiteX6" fmla="*/ 1470500 w 4384140"/>
                  <a:gd name="connsiteY6" fmla="*/ 7438485 h 8590988"/>
                  <a:gd name="connsiteX7" fmla="*/ 2150935 w 4384140"/>
                  <a:gd name="connsiteY7" fmla="*/ 8107592 h 8590988"/>
                  <a:gd name="connsiteX8" fmla="*/ 1885677 w 4384140"/>
                  <a:gd name="connsiteY8" fmla="*/ 7479560 h 8590988"/>
                  <a:gd name="connsiteX9" fmla="*/ 1752199 w 4384140"/>
                  <a:gd name="connsiteY9" fmla="*/ 7238314 h 8590988"/>
                  <a:gd name="connsiteX10" fmla="*/ 1573428 w 4384140"/>
                  <a:gd name="connsiteY10" fmla="*/ 6547078 h 8590988"/>
                  <a:gd name="connsiteX11" fmla="*/ 2108106 w 4384140"/>
                  <a:gd name="connsiteY11" fmla="*/ 6870591 h 8590988"/>
                  <a:gd name="connsiteX12" fmla="*/ 2599668 w 4384140"/>
                  <a:gd name="connsiteY12" fmla="*/ 7409298 h 8590988"/>
                  <a:gd name="connsiteX13" fmla="*/ 3353065 w 4384140"/>
                  <a:gd name="connsiteY13" fmla="*/ 7767208 h 8590988"/>
                  <a:gd name="connsiteX14" fmla="*/ 3026979 w 4384140"/>
                  <a:gd name="connsiteY14" fmla="*/ 7218352 h 8590988"/>
                  <a:gd name="connsiteX15" fmla="*/ 2756381 w 4384140"/>
                  <a:gd name="connsiteY15" fmla="*/ 6773729 h 8590988"/>
                  <a:gd name="connsiteX16" fmla="*/ 3901086 w 4384140"/>
                  <a:gd name="connsiteY16" fmla="*/ 6905644 h 8590988"/>
                  <a:gd name="connsiteX17" fmla="*/ 3279088 w 4384140"/>
                  <a:gd name="connsiteY17" fmla="*/ 6482242 h 8590988"/>
                  <a:gd name="connsiteX18" fmla="*/ 2304727 w 4384140"/>
                  <a:gd name="connsiteY18" fmla="*/ 6347561 h 8590988"/>
                  <a:gd name="connsiteX19" fmla="*/ 1885612 w 4384140"/>
                  <a:gd name="connsiteY19" fmla="*/ 5999820 h 8590988"/>
                  <a:gd name="connsiteX20" fmla="*/ 2763193 w 4384140"/>
                  <a:gd name="connsiteY20" fmla="*/ 6166762 h 8590988"/>
                  <a:gd name="connsiteX21" fmla="*/ 3407578 w 4384140"/>
                  <a:gd name="connsiteY21" fmla="*/ 6248858 h 8590988"/>
                  <a:gd name="connsiteX22" fmla="*/ 4188231 w 4384140"/>
                  <a:gd name="connsiteY22" fmla="*/ 6340182 h 8590988"/>
                  <a:gd name="connsiteX23" fmla="*/ 3547746 w 4384140"/>
                  <a:gd name="connsiteY23" fmla="*/ 5996107 h 8590988"/>
                  <a:gd name="connsiteX24" fmla="*/ 4383883 w 4384140"/>
                  <a:gd name="connsiteY24" fmla="*/ 5735056 h 8590988"/>
                  <a:gd name="connsiteX25" fmla="*/ 3630086 w 4384140"/>
                  <a:gd name="connsiteY25" fmla="*/ 5600756 h 8590988"/>
                  <a:gd name="connsiteX26" fmla="*/ 2623827 w 4384140"/>
                  <a:gd name="connsiteY26" fmla="*/ 5617654 h 8590988"/>
                  <a:gd name="connsiteX27" fmla="*/ 2049635 w 4384140"/>
                  <a:gd name="connsiteY27" fmla="*/ 5382903 h 8590988"/>
                  <a:gd name="connsiteX28" fmla="*/ 3252048 w 4384140"/>
                  <a:gd name="connsiteY28" fmla="*/ 5242469 h 8590988"/>
                  <a:gd name="connsiteX29" fmla="*/ 3511732 w 4384140"/>
                  <a:gd name="connsiteY29" fmla="*/ 5243390 h 8590988"/>
                  <a:gd name="connsiteX30" fmla="*/ 3949817 w 4384140"/>
                  <a:gd name="connsiteY30" fmla="*/ 5282400 h 8590988"/>
                  <a:gd name="connsiteX31" fmla="*/ 4235168 w 4384140"/>
                  <a:gd name="connsiteY31" fmla="*/ 5173284 h 8590988"/>
                  <a:gd name="connsiteX32" fmla="*/ 2002333 w 4384140"/>
                  <a:gd name="connsiteY32" fmla="*/ 4655670 h 8590988"/>
                  <a:gd name="connsiteX33" fmla="*/ 3608503 w 4384140"/>
                  <a:gd name="connsiteY33" fmla="*/ 4509682 h 8590988"/>
                  <a:gd name="connsiteX34" fmla="*/ 4142612 w 4384140"/>
                  <a:gd name="connsiteY34" fmla="*/ 4341007 h 8590988"/>
                  <a:gd name="connsiteX35" fmla="*/ 4149376 w 4384140"/>
                  <a:gd name="connsiteY35" fmla="*/ 4310189 h 8590988"/>
                  <a:gd name="connsiteX36" fmla="*/ 4155822 w 4384140"/>
                  <a:gd name="connsiteY36" fmla="*/ 4310165 h 8590988"/>
                  <a:gd name="connsiteX37" fmla="*/ 4152602 w 4384140"/>
                  <a:gd name="connsiteY37" fmla="*/ 4295495 h 8590988"/>
                  <a:gd name="connsiteX38" fmla="*/ 4155822 w 4384140"/>
                  <a:gd name="connsiteY38" fmla="*/ 4280825 h 8590988"/>
                  <a:gd name="connsiteX39" fmla="*/ 4149376 w 4384140"/>
                  <a:gd name="connsiteY39" fmla="*/ 4280800 h 8590988"/>
                  <a:gd name="connsiteX40" fmla="*/ 4142612 w 4384140"/>
                  <a:gd name="connsiteY40" fmla="*/ 4249983 h 8590988"/>
                  <a:gd name="connsiteX41" fmla="*/ 3608503 w 4384140"/>
                  <a:gd name="connsiteY41" fmla="*/ 4081308 h 8590988"/>
                  <a:gd name="connsiteX42" fmla="*/ 2107081 w 4384140"/>
                  <a:gd name="connsiteY42" fmla="*/ 3918015 h 8590988"/>
                  <a:gd name="connsiteX43" fmla="*/ 4235168 w 4384140"/>
                  <a:gd name="connsiteY43" fmla="*/ 3417706 h 8590988"/>
                  <a:gd name="connsiteX44" fmla="*/ 3949817 w 4384140"/>
                  <a:gd name="connsiteY44" fmla="*/ 3308590 h 8590988"/>
                  <a:gd name="connsiteX45" fmla="*/ 3511732 w 4384140"/>
                  <a:gd name="connsiteY45" fmla="*/ 3347600 h 8590988"/>
                  <a:gd name="connsiteX46" fmla="*/ 3252048 w 4384140"/>
                  <a:gd name="connsiteY46" fmla="*/ 3348521 h 8590988"/>
                  <a:gd name="connsiteX47" fmla="*/ 2845595 w 4384140"/>
                  <a:gd name="connsiteY47" fmla="*/ 3349764 h 8590988"/>
                  <a:gd name="connsiteX48" fmla="*/ 1944879 w 4384140"/>
                  <a:gd name="connsiteY48" fmla="*/ 3216743 h 8590988"/>
                  <a:gd name="connsiteX49" fmla="*/ 3052352 w 4384140"/>
                  <a:gd name="connsiteY49" fmla="*/ 2981988 h 8590988"/>
                  <a:gd name="connsiteX50" fmla="*/ 3630086 w 4384140"/>
                  <a:gd name="connsiteY50" fmla="*/ 2990233 h 8590988"/>
                  <a:gd name="connsiteX51" fmla="*/ 4383883 w 4384140"/>
                  <a:gd name="connsiteY51" fmla="*/ 2855933 h 8590988"/>
                  <a:gd name="connsiteX52" fmla="*/ 3547746 w 4384140"/>
                  <a:gd name="connsiteY52" fmla="*/ 2594882 h 8590988"/>
                  <a:gd name="connsiteX53" fmla="*/ 4188231 w 4384140"/>
                  <a:gd name="connsiteY53" fmla="*/ 2250807 h 8590988"/>
                  <a:gd name="connsiteX54" fmla="*/ 3407578 w 4384140"/>
                  <a:gd name="connsiteY54" fmla="*/ 2342131 h 8590988"/>
                  <a:gd name="connsiteX55" fmla="*/ 2763193 w 4384140"/>
                  <a:gd name="connsiteY55" fmla="*/ 2424228 h 8590988"/>
                  <a:gd name="connsiteX56" fmla="*/ 1857043 w 4384140"/>
                  <a:gd name="connsiteY56" fmla="*/ 2539253 h 8590988"/>
                  <a:gd name="connsiteX57" fmla="*/ 2304727 w 4384140"/>
                  <a:gd name="connsiteY57" fmla="*/ 2243428 h 8590988"/>
                  <a:gd name="connsiteX58" fmla="*/ 3279088 w 4384140"/>
                  <a:gd name="connsiteY58" fmla="*/ 2108747 h 8590988"/>
                  <a:gd name="connsiteX59" fmla="*/ 3901086 w 4384140"/>
                  <a:gd name="connsiteY59" fmla="*/ 1685345 h 8590988"/>
                  <a:gd name="connsiteX60" fmla="*/ 2756381 w 4384140"/>
                  <a:gd name="connsiteY60" fmla="*/ 1817260 h 8590988"/>
                  <a:gd name="connsiteX61" fmla="*/ 3026979 w 4384140"/>
                  <a:gd name="connsiteY61" fmla="*/ 1372637 h 8590988"/>
                  <a:gd name="connsiteX62" fmla="*/ 3353065 w 4384140"/>
                  <a:gd name="connsiteY62" fmla="*/ 823782 h 8590988"/>
                  <a:gd name="connsiteX63" fmla="*/ 2599668 w 4384140"/>
                  <a:gd name="connsiteY63" fmla="*/ 1181691 h 8590988"/>
                  <a:gd name="connsiteX64" fmla="*/ 2108106 w 4384140"/>
                  <a:gd name="connsiteY64" fmla="*/ 1720398 h 8590988"/>
                  <a:gd name="connsiteX65" fmla="*/ 1876440 w 4384140"/>
                  <a:gd name="connsiteY65" fmla="*/ 1939020 h 8590988"/>
                  <a:gd name="connsiteX66" fmla="*/ 1497245 w 4384140"/>
                  <a:gd name="connsiteY66" fmla="*/ 2139083 h 8590988"/>
                  <a:gd name="connsiteX67" fmla="*/ 1678286 w 4384140"/>
                  <a:gd name="connsiteY67" fmla="*/ 1634661 h 8590988"/>
                  <a:gd name="connsiteX68" fmla="*/ 1752199 w 4384140"/>
                  <a:gd name="connsiteY68" fmla="*/ 1404590 h 8590988"/>
                  <a:gd name="connsiteX69" fmla="*/ 1885677 w 4384140"/>
                  <a:gd name="connsiteY69" fmla="*/ 1111428 h 8590988"/>
                  <a:gd name="connsiteX70" fmla="*/ 2150935 w 4384140"/>
                  <a:gd name="connsiteY70" fmla="*/ 483397 h 8590988"/>
                  <a:gd name="connsiteX71" fmla="*/ 1470500 w 4384140"/>
                  <a:gd name="connsiteY71" fmla="*/ 1152504 h 8590988"/>
                  <a:gd name="connsiteX72" fmla="*/ 1318688 w 4384140"/>
                  <a:gd name="connsiteY72" fmla="*/ 215887 h 8590988"/>
                  <a:gd name="connsiteX73" fmla="*/ 1103572 w 4384140"/>
                  <a:gd name="connsiteY73" fmla="*/ 1094057 h 8590988"/>
                  <a:gd name="connsiteX74" fmla="*/ 1040364 w 4384140"/>
                  <a:gd name="connsiteY74" fmla="*/ 1503223 h 8590988"/>
                  <a:gd name="connsiteX75" fmla="*/ 785988 w 4384140"/>
                  <a:gd name="connsiteY75" fmla="*/ 1749883 h 8590988"/>
                  <a:gd name="connsiteX76" fmla="*/ 834414 w 4384140"/>
                  <a:gd name="connsiteY76" fmla="*/ 909797 h 8590988"/>
                  <a:gd name="connsiteX77" fmla="*/ 835104 w 4384140"/>
                  <a:gd name="connsiteY77" fmla="*/ 362 h 8590988"/>
                  <a:gd name="connsiteX78" fmla="*/ 344324 w 4384140"/>
                  <a:gd name="connsiteY78" fmla="*/ 1179841 h 8590988"/>
                  <a:gd name="connsiteX79" fmla="*/ 268691 w 4384140"/>
                  <a:gd name="connsiteY79" fmla="*/ 709197 h 8590988"/>
                  <a:gd name="connsiteX80" fmla="*/ 209031 w 4384140"/>
                  <a:gd name="connsiteY80" fmla="*/ 274923 h 8590988"/>
                  <a:gd name="connsiteX81" fmla="*/ 1699 w 4384140"/>
                  <a:gd name="connsiteY81" fmla="*/ 1220431 h 8590988"/>
                  <a:gd name="connsiteX82" fmla="*/ 0 w 4384140"/>
                  <a:gd name="connsiteY82" fmla="*/ 1872845 h 8590988"/>
                  <a:gd name="connsiteX83" fmla="*/ 3645 w 4384140"/>
                  <a:gd name="connsiteY83" fmla="*/ 3542235 h 8590988"/>
                  <a:gd name="connsiteX84" fmla="*/ 5301 w 4384140"/>
                  <a:gd name="connsiteY84" fmla="*/ 4266334 h 8590988"/>
                  <a:gd name="connsiteX85" fmla="*/ 5468 w 4384140"/>
                  <a:gd name="connsiteY85" fmla="*/ 4295495 h 8590988"/>
                  <a:gd name="connsiteX86" fmla="*/ 5301 w 4384140"/>
                  <a:gd name="connsiteY86" fmla="*/ 4324655 h 8590988"/>
                  <a:gd name="connsiteX87" fmla="*/ 3645 w 4384140"/>
                  <a:gd name="connsiteY87" fmla="*/ 5048755 h 8590988"/>
                  <a:gd name="connsiteX88" fmla="*/ 0 w 4384140"/>
                  <a:gd name="connsiteY88" fmla="*/ 6718145 h 8590988"/>
                  <a:gd name="connsiteX89" fmla="*/ 1699 w 4384140"/>
                  <a:gd name="connsiteY89" fmla="*/ 7370558 h 8590988"/>
                  <a:gd name="connsiteX90" fmla="*/ 209031 w 4384140"/>
                  <a:gd name="connsiteY90" fmla="*/ 8316066 h 8590988"/>
                  <a:gd name="connsiteX91" fmla="*/ 268691 w 4384140"/>
                  <a:gd name="connsiteY91" fmla="*/ 7881791 h 8590988"/>
                  <a:gd name="connsiteX92" fmla="*/ 344324 w 4384140"/>
                  <a:gd name="connsiteY92" fmla="*/ 7411148 h 8590988"/>
                  <a:gd name="connsiteX93" fmla="*/ 835104 w 4384140"/>
                  <a:gd name="connsiteY93" fmla="*/ 8590627 h 8590988"/>
                  <a:gd name="connsiteX0" fmla="*/ 835104 w 4384140"/>
                  <a:gd name="connsiteY0" fmla="*/ 8590627 h 8590988"/>
                  <a:gd name="connsiteX1" fmla="*/ 834414 w 4384140"/>
                  <a:gd name="connsiteY1" fmla="*/ 7681192 h 8590988"/>
                  <a:gd name="connsiteX2" fmla="*/ 862172 w 4384140"/>
                  <a:gd name="connsiteY2" fmla="*/ 6771887 h 8590988"/>
                  <a:gd name="connsiteX3" fmla="*/ 1145118 w 4384140"/>
                  <a:gd name="connsiteY3" fmla="*/ 7053154 h 8590988"/>
                  <a:gd name="connsiteX4" fmla="*/ 1160706 w 4384140"/>
                  <a:gd name="connsiteY4" fmla="*/ 7470975 h 8590988"/>
                  <a:gd name="connsiteX5" fmla="*/ 1318688 w 4384140"/>
                  <a:gd name="connsiteY5" fmla="*/ 8375102 h 8590988"/>
                  <a:gd name="connsiteX6" fmla="*/ 1470500 w 4384140"/>
                  <a:gd name="connsiteY6" fmla="*/ 7438485 h 8590988"/>
                  <a:gd name="connsiteX7" fmla="*/ 2150935 w 4384140"/>
                  <a:gd name="connsiteY7" fmla="*/ 8107592 h 8590988"/>
                  <a:gd name="connsiteX8" fmla="*/ 1885677 w 4384140"/>
                  <a:gd name="connsiteY8" fmla="*/ 7479560 h 8590988"/>
                  <a:gd name="connsiteX9" fmla="*/ 1752199 w 4384140"/>
                  <a:gd name="connsiteY9" fmla="*/ 7238314 h 8590988"/>
                  <a:gd name="connsiteX10" fmla="*/ 1573428 w 4384140"/>
                  <a:gd name="connsiteY10" fmla="*/ 6547078 h 8590988"/>
                  <a:gd name="connsiteX11" fmla="*/ 2108106 w 4384140"/>
                  <a:gd name="connsiteY11" fmla="*/ 6870591 h 8590988"/>
                  <a:gd name="connsiteX12" fmla="*/ 2599668 w 4384140"/>
                  <a:gd name="connsiteY12" fmla="*/ 7409298 h 8590988"/>
                  <a:gd name="connsiteX13" fmla="*/ 3353065 w 4384140"/>
                  <a:gd name="connsiteY13" fmla="*/ 7767208 h 8590988"/>
                  <a:gd name="connsiteX14" fmla="*/ 3026979 w 4384140"/>
                  <a:gd name="connsiteY14" fmla="*/ 7218352 h 8590988"/>
                  <a:gd name="connsiteX15" fmla="*/ 2756381 w 4384140"/>
                  <a:gd name="connsiteY15" fmla="*/ 6773729 h 8590988"/>
                  <a:gd name="connsiteX16" fmla="*/ 3901086 w 4384140"/>
                  <a:gd name="connsiteY16" fmla="*/ 6905644 h 8590988"/>
                  <a:gd name="connsiteX17" fmla="*/ 3279088 w 4384140"/>
                  <a:gd name="connsiteY17" fmla="*/ 6482242 h 8590988"/>
                  <a:gd name="connsiteX18" fmla="*/ 2304727 w 4384140"/>
                  <a:gd name="connsiteY18" fmla="*/ 6347561 h 8590988"/>
                  <a:gd name="connsiteX19" fmla="*/ 1885612 w 4384140"/>
                  <a:gd name="connsiteY19" fmla="*/ 5999820 h 8590988"/>
                  <a:gd name="connsiteX20" fmla="*/ 2763193 w 4384140"/>
                  <a:gd name="connsiteY20" fmla="*/ 6166762 h 8590988"/>
                  <a:gd name="connsiteX21" fmla="*/ 3407578 w 4384140"/>
                  <a:gd name="connsiteY21" fmla="*/ 6248858 h 8590988"/>
                  <a:gd name="connsiteX22" fmla="*/ 4188231 w 4384140"/>
                  <a:gd name="connsiteY22" fmla="*/ 6340182 h 8590988"/>
                  <a:gd name="connsiteX23" fmla="*/ 3547746 w 4384140"/>
                  <a:gd name="connsiteY23" fmla="*/ 5996107 h 8590988"/>
                  <a:gd name="connsiteX24" fmla="*/ 4383883 w 4384140"/>
                  <a:gd name="connsiteY24" fmla="*/ 5735056 h 8590988"/>
                  <a:gd name="connsiteX25" fmla="*/ 3630086 w 4384140"/>
                  <a:gd name="connsiteY25" fmla="*/ 5600756 h 8590988"/>
                  <a:gd name="connsiteX26" fmla="*/ 2623827 w 4384140"/>
                  <a:gd name="connsiteY26" fmla="*/ 5617654 h 8590988"/>
                  <a:gd name="connsiteX27" fmla="*/ 2049635 w 4384140"/>
                  <a:gd name="connsiteY27" fmla="*/ 5382903 h 8590988"/>
                  <a:gd name="connsiteX28" fmla="*/ 3252048 w 4384140"/>
                  <a:gd name="connsiteY28" fmla="*/ 5242469 h 8590988"/>
                  <a:gd name="connsiteX29" fmla="*/ 3511732 w 4384140"/>
                  <a:gd name="connsiteY29" fmla="*/ 5243390 h 8590988"/>
                  <a:gd name="connsiteX30" fmla="*/ 3949817 w 4384140"/>
                  <a:gd name="connsiteY30" fmla="*/ 5282400 h 8590988"/>
                  <a:gd name="connsiteX31" fmla="*/ 4235168 w 4384140"/>
                  <a:gd name="connsiteY31" fmla="*/ 5173284 h 8590988"/>
                  <a:gd name="connsiteX32" fmla="*/ 2002333 w 4384140"/>
                  <a:gd name="connsiteY32" fmla="*/ 4655670 h 8590988"/>
                  <a:gd name="connsiteX33" fmla="*/ 3608503 w 4384140"/>
                  <a:gd name="connsiteY33" fmla="*/ 4509682 h 8590988"/>
                  <a:gd name="connsiteX34" fmla="*/ 4142612 w 4384140"/>
                  <a:gd name="connsiteY34" fmla="*/ 4341007 h 8590988"/>
                  <a:gd name="connsiteX35" fmla="*/ 4149376 w 4384140"/>
                  <a:gd name="connsiteY35" fmla="*/ 4310189 h 8590988"/>
                  <a:gd name="connsiteX36" fmla="*/ 4155822 w 4384140"/>
                  <a:gd name="connsiteY36" fmla="*/ 4310165 h 8590988"/>
                  <a:gd name="connsiteX37" fmla="*/ 4152602 w 4384140"/>
                  <a:gd name="connsiteY37" fmla="*/ 4295495 h 8590988"/>
                  <a:gd name="connsiteX38" fmla="*/ 4155822 w 4384140"/>
                  <a:gd name="connsiteY38" fmla="*/ 4280825 h 8590988"/>
                  <a:gd name="connsiteX39" fmla="*/ 4149376 w 4384140"/>
                  <a:gd name="connsiteY39" fmla="*/ 4280800 h 8590988"/>
                  <a:gd name="connsiteX40" fmla="*/ 4142612 w 4384140"/>
                  <a:gd name="connsiteY40" fmla="*/ 4249983 h 8590988"/>
                  <a:gd name="connsiteX41" fmla="*/ 3608503 w 4384140"/>
                  <a:gd name="connsiteY41" fmla="*/ 4081308 h 8590988"/>
                  <a:gd name="connsiteX42" fmla="*/ 2107081 w 4384140"/>
                  <a:gd name="connsiteY42" fmla="*/ 3918015 h 8590988"/>
                  <a:gd name="connsiteX43" fmla="*/ 4235168 w 4384140"/>
                  <a:gd name="connsiteY43" fmla="*/ 3417706 h 8590988"/>
                  <a:gd name="connsiteX44" fmla="*/ 3949817 w 4384140"/>
                  <a:gd name="connsiteY44" fmla="*/ 3308590 h 8590988"/>
                  <a:gd name="connsiteX45" fmla="*/ 3511732 w 4384140"/>
                  <a:gd name="connsiteY45" fmla="*/ 3347600 h 8590988"/>
                  <a:gd name="connsiteX46" fmla="*/ 3252048 w 4384140"/>
                  <a:gd name="connsiteY46" fmla="*/ 3348521 h 8590988"/>
                  <a:gd name="connsiteX47" fmla="*/ 2845595 w 4384140"/>
                  <a:gd name="connsiteY47" fmla="*/ 3349764 h 8590988"/>
                  <a:gd name="connsiteX48" fmla="*/ 1944879 w 4384140"/>
                  <a:gd name="connsiteY48" fmla="*/ 3216743 h 8590988"/>
                  <a:gd name="connsiteX49" fmla="*/ 3052352 w 4384140"/>
                  <a:gd name="connsiteY49" fmla="*/ 2981988 h 8590988"/>
                  <a:gd name="connsiteX50" fmla="*/ 3630086 w 4384140"/>
                  <a:gd name="connsiteY50" fmla="*/ 2990233 h 8590988"/>
                  <a:gd name="connsiteX51" fmla="*/ 4383883 w 4384140"/>
                  <a:gd name="connsiteY51" fmla="*/ 2855933 h 8590988"/>
                  <a:gd name="connsiteX52" fmla="*/ 3547746 w 4384140"/>
                  <a:gd name="connsiteY52" fmla="*/ 2594882 h 8590988"/>
                  <a:gd name="connsiteX53" fmla="*/ 4188231 w 4384140"/>
                  <a:gd name="connsiteY53" fmla="*/ 2250807 h 8590988"/>
                  <a:gd name="connsiteX54" fmla="*/ 3407578 w 4384140"/>
                  <a:gd name="connsiteY54" fmla="*/ 2342131 h 8590988"/>
                  <a:gd name="connsiteX55" fmla="*/ 2763193 w 4384140"/>
                  <a:gd name="connsiteY55" fmla="*/ 2424228 h 8590988"/>
                  <a:gd name="connsiteX56" fmla="*/ 1857043 w 4384140"/>
                  <a:gd name="connsiteY56" fmla="*/ 2539253 h 8590988"/>
                  <a:gd name="connsiteX57" fmla="*/ 2304727 w 4384140"/>
                  <a:gd name="connsiteY57" fmla="*/ 2243428 h 8590988"/>
                  <a:gd name="connsiteX58" fmla="*/ 3279088 w 4384140"/>
                  <a:gd name="connsiteY58" fmla="*/ 2108747 h 8590988"/>
                  <a:gd name="connsiteX59" fmla="*/ 3901086 w 4384140"/>
                  <a:gd name="connsiteY59" fmla="*/ 1685345 h 8590988"/>
                  <a:gd name="connsiteX60" fmla="*/ 2756381 w 4384140"/>
                  <a:gd name="connsiteY60" fmla="*/ 1817260 h 8590988"/>
                  <a:gd name="connsiteX61" fmla="*/ 3026979 w 4384140"/>
                  <a:gd name="connsiteY61" fmla="*/ 1372637 h 8590988"/>
                  <a:gd name="connsiteX62" fmla="*/ 3353065 w 4384140"/>
                  <a:gd name="connsiteY62" fmla="*/ 823782 h 8590988"/>
                  <a:gd name="connsiteX63" fmla="*/ 2599668 w 4384140"/>
                  <a:gd name="connsiteY63" fmla="*/ 1181691 h 8590988"/>
                  <a:gd name="connsiteX64" fmla="*/ 2108106 w 4384140"/>
                  <a:gd name="connsiteY64" fmla="*/ 1720398 h 8590988"/>
                  <a:gd name="connsiteX65" fmla="*/ 1876440 w 4384140"/>
                  <a:gd name="connsiteY65" fmla="*/ 1939020 h 8590988"/>
                  <a:gd name="connsiteX66" fmla="*/ 1497245 w 4384140"/>
                  <a:gd name="connsiteY66" fmla="*/ 2139083 h 8590988"/>
                  <a:gd name="connsiteX67" fmla="*/ 1678286 w 4384140"/>
                  <a:gd name="connsiteY67" fmla="*/ 1634661 h 8590988"/>
                  <a:gd name="connsiteX68" fmla="*/ 1752199 w 4384140"/>
                  <a:gd name="connsiteY68" fmla="*/ 1404590 h 8590988"/>
                  <a:gd name="connsiteX69" fmla="*/ 1885677 w 4384140"/>
                  <a:gd name="connsiteY69" fmla="*/ 1111428 h 8590988"/>
                  <a:gd name="connsiteX70" fmla="*/ 2150935 w 4384140"/>
                  <a:gd name="connsiteY70" fmla="*/ 483397 h 8590988"/>
                  <a:gd name="connsiteX71" fmla="*/ 1470500 w 4384140"/>
                  <a:gd name="connsiteY71" fmla="*/ 1152504 h 8590988"/>
                  <a:gd name="connsiteX72" fmla="*/ 1318688 w 4384140"/>
                  <a:gd name="connsiteY72" fmla="*/ 215887 h 8590988"/>
                  <a:gd name="connsiteX73" fmla="*/ 1103572 w 4384140"/>
                  <a:gd name="connsiteY73" fmla="*/ 1094057 h 8590988"/>
                  <a:gd name="connsiteX74" fmla="*/ 785988 w 4384140"/>
                  <a:gd name="connsiteY74" fmla="*/ 1749883 h 8590988"/>
                  <a:gd name="connsiteX75" fmla="*/ 834414 w 4384140"/>
                  <a:gd name="connsiteY75" fmla="*/ 909797 h 8590988"/>
                  <a:gd name="connsiteX76" fmla="*/ 835104 w 4384140"/>
                  <a:gd name="connsiteY76" fmla="*/ 362 h 8590988"/>
                  <a:gd name="connsiteX77" fmla="*/ 344324 w 4384140"/>
                  <a:gd name="connsiteY77" fmla="*/ 1179841 h 8590988"/>
                  <a:gd name="connsiteX78" fmla="*/ 268691 w 4384140"/>
                  <a:gd name="connsiteY78" fmla="*/ 709197 h 8590988"/>
                  <a:gd name="connsiteX79" fmla="*/ 209031 w 4384140"/>
                  <a:gd name="connsiteY79" fmla="*/ 274923 h 8590988"/>
                  <a:gd name="connsiteX80" fmla="*/ 1699 w 4384140"/>
                  <a:gd name="connsiteY80" fmla="*/ 1220431 h 8590988"/>
                  <a:gd name="connsiteX81" fmla="*/ 0 w 4384140"/>
                  <a:gd name="connsiteY81" fmla="*/ 1872845 h 8590988"/>
                  <a:gd name="connsiteX82" fmla="*/ 3645 w 4384140"/>
                  <a:gd name="connsiteY82" fmla="*/ 3542235 h 8590988"/>
                  <a:gd name="connsiteX83" fmla="*/ 5301 w 4384140"/>
                  <a:gd name="connsiteY83" fmla="*/ 4266334 h 8590988"/>
                  <a:gd name="connsiteX84" fmla="*/ 5468 w 4384140"/>
                  <a:gd name="connsiteY84" fmla="*/ 4295495 h 8590988"/>
                  <a:gd name="connsiteX85" fmla="*/ 5301 w 4384140"/>
                  <a:gd name="connsiteY85" fmla="*/ 4324655 h 8590988"/>
                  <a:gd name="connsiteX86" fmla="*/ 3645 w 4384140"/>
                  <a:gd name="connsiteY86" fmla="*/ 5048755 h 8590988"/>
                  <a:gd name="connsiteX87" fmla="*/ 0 w 4384140"/>
                  <a:gd name="connsiteY87" fmla="*/ 6718145 h 8590988"/>
                  <a:gd name="connsiteX88" fmla="*/ 1699 w 4384140"/>
                  <a:gd name="connsiteY88" fmla="*/ 7370558 h 8590988"/>
                  <a:gd name="connsiteX89" fmla="*/ 209031 w 4384140"/>
                  <a:gd name="connsiteY89" fmla="*/ 8316066 h 8590988"/>
                  <a:gd name="connsiteX90" fmla="*/ 268691 w 4384140"/>
                  <a:gd name="connsiteY90" fmla="*/ 7881791 h 8590988"/>
                  <a:gd name="connsiteX91" fmla="*/ 344324 w 4384140"/>
                  <a:gd name="connsiteY91" fmla="*/ 7411148 h 8590988"/>
                  <a:gd name="connsiteX92" fmla="*/ 835104 w 4384140"/>
                  <a:gd name="connsiteY92" fmla="*/ 8590627 h 8590988"/>
                  <a:gd name="connsiteX0" fmla="*/ 835104 w 4384140"/>
                  <a:gd name="connsiteY0" fmla="*/ 8590627 h 8590988"/>
                  <a:gd name="connsiteX1" fmla="*/ 834414 w 4384140"/>
                  <a:gd name="connsiteY1" fmla="*/ 7681192 h 8590988"/>
                  <a:gd name="connsiteX2" fmla="*/ 862172 w 4384140"/>
                  <a:gd name="connsiteY2" fmla="*/ 6771887 h 8590988"/>
                  <a:gd name="connsiteX3" fmla="*/ 1145118 w 4384140"/>
                  <a:gd name="connsiteY3" fmla="*/ 7053154 h 8590988"/>
                  <a:gd name="connsiteX4" fmla="*/ 1160706 w 4384140"/>
                  <a:gd name="connsiteY4" fmla="*/ 7470975 h 8590988"/>
                  <a:gd name="connsiteX5" fmla="*/ 1318688 w 4384140"/>
                  <a:gd name="connsiteY5" fmla="*/ 8375102 h 8590988"/>
                  <a:gd name="connsiteX6" fmla="*/ 1470500 w 4384140"/>
                  <a:gd name="connsiteY6" fmla="*/ 7438485 h 8590988"/>
                  <a:gd name="connsiteX7" fmla="*/ 2150935 w 4384140"/>
                  <a:gd name="connsiteY7" fmla="*/ 8107592 h 8590988"/>
                  <a:gd name="connsiteX8" fmla="*/ 1885677 w 4384140"/>
                  <a:gd name="connsiteY8" fmla="*/ 7479560 h 8590988"/>
                  <a:gd name="connsiteX9" fmla="*/ 1752199 w 4384140"/>
                  <a:gd name="connsiteY9" fmla="*/ 7238314 h 8590988"/>
                  <a:gd name="connsiteX10" fmla="*/ 1573428 w 4384140"/>
                  <a:gd name="connsiteY10" fmla="*/ 6547078 h 8590988"/>
                  <a:gd name="connsiteX11" fmla="*/ 2108106 w 4384140"/>
                  <a:gd name="connsiteY11" fmla="*/ 6870591 h 8590988"/>
                  <a:gd name="connsiteX12" fmla="*/ 2599668 w 4384140"/>
                  <a:gd name="connsiteY12" fmla="*/ 7409298 h 8590988"/>
                  <a:gd name="connsiteX13" fmla="*/ 3353065 w 4384140"/>
                  <a:gd name="connsiteY13" fmla="*/ 7767208 h 8590988"/>
                  <a:gd name="connsiteX14" fmla="*/ 3026979 w 4384140"/>
                  <a:gd name="connsiteY14" fmla="*/ 7218352 h 8590988"/>
                  <a:gd name="connsiteX15" fmla="*/ 2756381 w 4384140"/>
                  <a:gd name="connsiteY15" fmla="*/ 6773729 h 8590988"/>
                  <a:gd name="connsiteX16" fmla="*/ 3901086 w 4384140"/>
                  <a:gd name="connsiteY16" fmla="*/ 6905644 h 8590988"/>
                  <a:gd name="connsiteX17" fmla="*/ 3279088 w 4384140"/>
                  <a:gd name="connsiteY17" fmla="*/ 6482242 h 8590988"/>
                  <a:gd name="connsiteX18" fmla="*/ 2304727 w 4384140"/>
                  <a:gd name="connsiteY18" fmla="*/ 6347561 h 8590988"/>
                  <a:gd name="connsiteX19" fmla="*/ 1885612 w 4384140"/>
                  <a:gd name="connsiteY19" fmla="*/ 5999820 h 8590988"/>
                  <a:gd name="connsiteX20" fmla="*/ 2763193 w 4384140"/>
                  <a:gd name="connsiteY20" fmla="*/ 6166762 h 8590988"/>
                  <a:gd name="connsiteX21" fmla="*/ 3407578 w 4384140"/>
                  <a:gd name="connsiteY21" fmla="*/ 6248858 h 8590988"/>
                  <a:gd name="connsiteX22" fmla="*/ 4188231 w 4384140"/>
                  <a:gd name="connsiteY22" fmla="*/ 6340182 h 8590988"/>
                  <a:gd name="connsiteX23" fmla="*/ 3547746 w 4384140"/>
                  <a:gd name="connsiteY23" fmla="*/ 5996107 h 8590988"/>
                  <a:gd name="connsiteX24" fmla="*/ 4383883 w 4384140"/>
                  <a:gd name="connsiteY24" fmla="*/ 5735056 h 8590988"/>
                  <a:gd name="connsiteX25" fmla="*/ 3630086 w 4384140"/>
                  <a:gd name="connsiteY25" fmla="*/ 5600756 h 8590988"/>
                  <a:gd name="connsiteX26" fmla="*/ 2623827 w 4384140"/>
                  <a:gd name="connsiteY26" fmla="*/ 5617654 h 8590988"/>
                  <a:gd name="connsiteX27" fmla="*/ 2049635 w 4384140"/>
                  <a:gd name="connsiteY27" fmla="*/ 5382903 h 8590988"/>
                  <a:gd name="connsiteX28" fmla="*/ 3252048 w 4384140"/>
                  <a:gd name="connsiteY28" fmla="*/ 5242469 h 8590988"/>
                  <a:gd name="connsiteX29" fmla="*/ 3511732 w 4384140"/>
                  <a:gd name="connsiteY29" fmla="*/ 5243390 h 8590988"/>
                  <a:gd name="connsiteX30" fmla="*/ 3949817 w 4384140"/>
                  <a:gd name="connsiteY30" fmla="*/ 5282400 h 8590988"/>
                  <a:gd name="connsiteX31" fmla="*/ 4235168 w 4384140"/>
                  <a:gd name="connsiteY31" fmla="*/ 5173284 h 8590988"/>
                  <a:gd name="connsiteX32" fmla="*/ 2002333 w 4384140"/>
                  <a:gd name="connsiteY32" fmla="*/ 4655670 h 8590988"/>
                  <a:gd name="connsiteX33" fmla="*/ 3608503 w 4384140"/>
                  <a:gd name="connsiteY33" fmla="*/ 4509682 h 8590988"/>
                  <a:gd name="connsiteX34" fmla="*/ 4142612 w 4384140"/>
                  <a:gd name="connsiteY34" fmla="*/ 4341007 h 8590988"/>
                  <a:gd name="connsiteX35" fmla="*/ 4149376 w 4384140"/>
                  <a:gd name="connsiteY35" fmla="*/ 4310189 h 8590988"/>
                  <a:gd name="connsiteX36" fmla="*/ 4155822 w 4384140"/>
                  <a:gd name="connsiteY36" fmla="*/ 4310165 h 8590988"/>
                  <a:gd name="connsiteX37" fmla="*/ 4152602 w 4384140"/>
                  <a:gd name="connsiteY37" fmla="*/ 4295495 h 8590988"/>
                  <a:gd name="connsiteX38" fmla="*/ 4155822 w 4384140"/>
                  <a:gd name="connsiteY38" fmla="*/ 4280825 h 8590988"/>
                  <a:gd name="connsiteX39" fmla="*/ 4149376 w 4384140"/>
                  <a:gd name="connsiteY39" fmla="*/ 4280800 h 8590988"/>
                  <a:gd name="connsiteX40" fmla="*/ 4142612 w 4384140"/>
                  <a:gd name="connsiteY40" fmla="*/ 4249983 h 8590988"/>
                  <a:gd name="connsiteX41" fmla="*/ 3608503 w 4384140"/>
                  <a:gd name="connsiteY41" fmla="*/ 4081308 h 8590988"/>
                  <a:gd name="connsiteX42" fmla="*/ 2107081 w 4384140"/>
                  <a:gd name="connsiteY42" fmla="*/ 3918015 h 8590988"/>
                  <a:gd name="connsiteX43" fmla="*/ 4235168 w 4384140"/>
                  <a:gd name="connsiteY43" fmla="*/ 3417706 h 8590988"/>
                  <a:gd name="connsiteX44" fmla="*/ 3949817 w 4384140"/>
                  <a:gd name="connsiteY44" fmla="*/ 3308590 h 8590988"/>
                  <a:gd name="connsiteX45" fmla="*/ 3511732 w 4384140"/>
                  <a:gd name="connsiteY45" fmla="*/ 3347600 h 8590988"/>
                  <a:gd name="connsiteX46" fmla="*/ 3252048 w 4384140"/>
                  <a:gd name="connsiteY46" fmla="*/ 3348521 h 8590988"/>
                  <a:gd name="connsiteX47" fmla="*/ 2845595 w 4384140"/>
                  <a:gd name="connsiteY47" fmla="*/ 3349764 h 8590988"/>
                  <a:gd name="connsiteX48" fmla="*/ 1944879 w 4384140"/>
                  <a:gd name="connsiteY48" fmla="*/ 3216743 h 8590988"/>
                  <a:gd name="connsiteX49" fmla="*/ 3052352 w 4384140"/>
                  <a:gd name="connsiteY49" fmla="*/ 2981988 h 8590988"/>
                  <a:gd name="connsiteX50" fmla="*/ 3630086 w 4384140"/>
                  <a:gd name="connsiteY50" fmla="*/ 2990233 h 8590988"/>
                  <a:gd name="connsiteX51" fmla="*/ 4383883 w 4384140"/>
                  <a:gd name="connsiteY51" fmla="*/ 2855933 h 8590988"/>
                  <a:gd name="connsiteX52" fmla="*/ 3547746 w 4384140"/>
                  <a:gd name="connsiteY52" fmla="*/ 2594882 h 8590988"/>
                  <a:gd name="connsiteX53" fmla="*/ 4188231 w 4384140"/>
                  <a:gd name="connsiteY53" fmla="*/ 2250807 h 8590988"/>
                  <a:gd name="connsiteX54" fmla="*/ 3407578 w 4384140"/>
                  <a:gd name="connsiteY54" fmla="*/ 2342131 h 8590988"/>
                  <a:gd name="connsiteX55" fmla="*/ 2763193 w 4384140"/>
                  <a:gd name="connsiteY55" fmla="*/ 2424228 h 8590988"/>
                  <a:gd name="connsiteX56" fmla="*/ 1857043 w 4384140"/>
                  <a:gd name="connsiteY56" fmla="*/ 2539253 h 8590988"/>
                  <a:gd name="connsiteX57" fmla="*/ 2304727 w 4384140"/>
                  <a:gd name="connsiteY57" fmla="*/ 2243428 h 8590988"/>
                  <a:gd name="connsiteX58" fmla="*/ 3279088 w 4384140"/>
                  <a:gd name="connsiteY58" fmla="*/ 2108747 h 8590988"/>
                  <a:gd name="connsiteX59" fmla="*/ 3901086 w 4384140"/>
                  <a:gd name="connsiteY59" fmla="*/ 1685345 h 8590988"/>
                  <a:gd name="connsiteX60" fmla="*/ 2756381 w 4384140"/>
                  <a:gd name="connsiteY60" fmla="*/ 1817260 h 8590988"/>
                  <a:gd name="connsiteX61" fmla="*/ 3026979 w 4384140"/>
                  <a:gd name="connsiteY61" fmla="*/ 1372637 h 8590988"/>
                  <a:gd name="connsiteX62" fmla="*/ 3353065 w 4384140"/>
                  <a:gd name="connsiteY62" fmla="*/ 823782 h 8590988"/>
                  <a:gd name="connsiteX63" fmla="*/ 2599668 w 4384140"/>
                  <a:gd name="connsiteY63" fmla="*/ 1181691 h 8590988"/>
                  <a:gd name="connsiteX64" fmla="*/ 2108106 w 4384140"/>
                  <a:gd name="connsiteY64" fmla="*/ 1720398 h 8590988"/>
                  <a:gd name="connsiteX65" fmla="*/ 1876440 w 4384140"/>
                  <a:gd name="connsiteY65" fmla="*/ 1939020 h 8590988"/>
                  <a:gd name="connsiteX66" fmla="*/ 1497245 w 4384140"/>
                  <a:gd name="connsiteY66" fmla="*/ 2139083 h 8590988"/>
                  <a:gd name="connsiteX67" fmla="*/ 1678286 w 4384140"/>
                  <a:gd name="connsiteY67" fmla="*/ 1634661 h 8590988"/>
                  <a:gd name="connsiteX68" fmla="*/ 1752199 w 4384140"/>
                  <a:gd name="connsiteY68" fmla="*/ 1404590 h 8590988"/>
                  <a:gd name="connsiteX69" fmla="*/ 1885677 w 4384140"/>
                  <a:gd name="connsiteY69" fmla="*/ 1111428 h 8590988"/>
                  <a:gd name="connsiteX70" fmla="*/ 2150935 w 4384140"/>
                  <a:gd name="connsiteY70" fmla="*/ 483397 h 8590988"/>
                  <a:gd name="connsiteX71" fmla="*/ 1470500 w 4384140"/>
                  <a:gd name="connsiteY71" fmla="*/ 1152504 h 8590988"/>
                  <a:gd name="connsiteX72" fmla="*/ 1318688 w 4384140"/>
                  <a:gd name="connsiteY72" fmla="*/ 215887 h 8590988"/>
                  <a:gd name="connsiteX73" fmla="*/ 1075002 w 4384140"/>
                  <a:gd name="connsiteY73" fmla="*/ 1431496 h 8590988"/>
                  <a:gd name="connsiteX74" fmla="*/ 785988 w 4384140"/>
                  <a:gd name="connsiteY74" fmla="*/ 1749883 h 8590988"/>
                  <a:gd name="connsiteX75" fmla="*/ 834414 w 4384140"/>
                  <a:gd name="connsiteY75" fmla="*/ 909797 h 8590988"/>
                  <a:gd name="connsiteX76" fmla="*/ 835104 w 4384140"/>
                  <a:gd name="connsiteY76" fmla="*/ 362 h 8590988"/>
                  <a:gd name="connsiteX77" fmla="*/ 344324 w 4384140"/>
                  <a:gd name="connsiteY77" fmla="*/ 1179841 h 8590988"/>
                  <a:gd name="connsiteX78" fmla="*/ 268691 w 4384140"/>
                  <a:gd name="connsiteY78" fmla="*/ 709197 h 8590988"/>
                  <a:gd name="connsiteX79" fmla="*/ 209031 w 4384140"/>
                  <a:gd name="connsiteY79" fmla="*/ 274923 h 8590988"/>
                  <a:gd name="connsiteX80" fmla="*/ 1699 w 4384140"/>
                  <a:gd name="connsiteY80" fmla="*/ 1220431 h 8590988"/>
                  <a:gd name="connsiteX81" fmla="*/ 0 w 4384140"/>
                  <a:gd name="connsiteY81" fmla="*/ 1872845 h 8590988"/>
                  <a:gd name="connsiteX82" fmla="*/ 3645 w 4384140"/>
                  <a:gd name="connsiteY82" fmla="*/ 3542235 h 8590988"/>
                  <a:gd name="connsiteX83" fmla="*/ 5301 w 4384140"/>
                  <a:gd name="connsiteY83" fmla="*/ 4266334 h 8590988"/>
                  <a:gd name="connsiteX84" fmla="*/ 5468 w 4384140"/>
                  <a:gd name="connsiteY84" fmla="*/ 4295495 h 8590988"/>
                  <a:gd name="connsiteX85" fmla="*/ 5301 w 4384140"/>
                  <a:gd name="connsiteY85" fmla="*/ 4324655 h 8590988"/>
                  <a:gd name="connsiteX86" fmla="*/ 3645 w 4384140"/>
                  <a:gd name="connsiteY86" fmla="*/ 5048755 h 8590988"/>
                  <a:gd name="connsiteX87" fmla="*/ 0 w 4384140"/>
                  <a:gd name="connsiteY87" fmla="*/ 6718145 h 8590988"/>
                  <a:gd name="connsiteX88" fmla="*/ 1699 w 4384140"/>
                  <a:gd name="connsiteY88" fmla="*/ 7370558 h 8590988"/>
                  <a:gd name="connsiteX89" fmla="*/ 209031 w 4384140"/>
                  <a:gd name="connsiteY89" fmla="*/ 8316066 h 8590988"/>
                  <a:gd name="connsiteX90" fmla="*/ 268691 w 4384140"/>
                  <a:gd name="connsiteY90" fmla="*/ 7881791 h 8590988"/>
                  <a:gd name="connsiteX91" fmla="*/ 344324 w 4384140"/>
                  <a:gd name="connsiteY91" fmla="*/ 7411148 h 8590988"/>
                  <a:gd name="connsiteX92" fmla="*/ 835104 w 4384140"/>
                  <a:gd name="connsiteY92" fmla="*/ 8590627 h 8590988"/>
                  <a:gd name="connsiteX0" fmla="*/ 835104 w 4384140"/>
                  <a:gd name="connsiteY0" fmla="*/ 8590627 h 8590988"/>
                  <a:gd name="connsiteX1" fmla="*/ 834414 w 4384140"/>
                  <a:gd name="connsiteY1" fmla="*/ 7681192 h 8590988"/>
                  <a:gd name="connsiteX2" fmla="*/ 862172 w 4384140"/>
                  <a:gd name="connsiteY2" fmla="*/ 6771887 h 8590988"/>
                  <a:gd name="connsiteX3" fmla="*/ 1145118 w 4384140"/>
                  <a:gd name="connsiteY3" fmla="*/ 7053154 h 8590988"/>
                  <a:gd name="connsiteX4" fmla="*/ 1160706 w 4384140"/>
                  <a:gd name="connsiteY4" fmla="*/ 7470975 h 8590988"/>
                  <a:gd name="connsiteX5" fmla="*/ 1318688 w 4384140"/>
                  <a:gd name="connsiteY5" fmla="*/ 8375102 h 8590988"/>
                  <a:gd name="connsiteX6" fmla="*/ 1470500 w 4384140"/>
                  <a:gd name="connsiteY6" fmla="*/ 7438485 h 8590988"/>
                  <a:gd name="connsiteX7" fmla="*/ 2150935 w 4384140"/>
                  <a:gd name="connsiteY7" fmla="*/ 8107592 h 8590988"/>
                  <a:gd name="connsiteX8" fmla="*/ 1885677 w 4384140"/>
                  <a:gd name="connsiteY8" fmla="*/ 7479560 h 8590988"/>
                  <a:gd name="connsiteX9" fmla="*/ 1752199 w 4384140"/>
                  <a:gd name="connsiteY9" fmla="*/ 7238314 h 8590988"/>
                  <a:gd name="connsiteX10" fmla="*/ 1573428 w 4384140"/>
                  <a:gd name="connsiteY10" fmla="*/ 6547078 h 8590988"/>
                  <a:gd name="connsiteX11" fmla="*/ 2108106 w 4384140"/>
                  <a:gd name="connsiteY11" fmla="*/ 6870591 h 8590988"/>
                  <a:gd name="connsiteX12" fmla="*/ 2599668 w 4384140"/>
                  <a:gd name="connsiteY12" fmla="*/ 7409298 h 8590988"/>
                  <a:gd name="connsiteX13" fmla="*/ 3353065 w 4384140"/>
                  <a:gd name="connsiteY13" fmla="*/ 7767208 h 8590988"/>
                  <a:gd name="connsiteX14" fmla="*/ 3026979 w 4384140"/>
                  <a:gd name="connsiteY14" fmla="*/ 7218352 h 8590988"/>
                  <a:gd name="connsiteX15" fmla="*/ 2756381 w 4384140"/>
                  <a:gd name="connsiteY15" fmla="*/ 6773729 h 8590988"/>
                  <a:gd name="connsiteX16" fmla="*/ 3901086 w 4384140"/>
                  <a:gd name="connsiteY16" fmla="*/ 6905644 h 8590988"/>
                  <a:gd name="connsiteX17" fmla="*/ 3279088 w 4384140"/>
                  <a:gd name="connsiteY17" fmla="*/ 6482242 h 8590988"/>
                  <a:gd name="connsiteX18" fmla="*/ 2304727 w 4384140"/>
                  <a:gd name="connsiteY18" fmla="*/ 6347561 h 8590988"/>
                  <a:gd name="connsiteX19" fmla="*/ 1885612 w 4384140"/>
                  <a:gd name="connsiteY19" fmla="*/ 5999820 h 8590988"/>
                  <a:gd name="connsiteX20" fmla="*/ 2763193 w 4384140"/>
                  <a:gd name="connsiteY20" fmla="*/ 6166762 h 8590988"/>
                  <a:gd name="connsiteX21" fmla="*/ 3407578 w 4384140"/>
                  <a:gd name="connsiteY21" fmla="*/ 6248858 h 8590988"/>
                  <a:gd name="connsiteX22" fmla="*/ 4188231 w 4384140"/>
                  <a:gd name="connsiteY22" fmla="*/ 6340182 h 8590988"/>
                  <a:gd name="connsiteX23" fmla="*/ 3547746 w 4384140"/>
                  <a:gd name="connsiteY23" fmla="*/ 5996107 h 8590988"/>
                  <a:gd name="connsiteX24" fmla="*/ 4383883 w 4384140"/>
                  <a:gd name="connsiteY24" fmla="*/ 5735056 h 8590988"/>
                  <a:gd name="connsiteX25" fmla="*/ 3630086 w 4384140"/>
                  <a:gd name="connsiteY25" fmla="*/ 5600756 h 8590988"/>
                  <a:gd name="connsiteX26" fmla="*/ 2623827 w 4384140"/>
                  <a:gd name="connsiteY26" fmla="*/ 5617654 h 8590988"/>
                  <a:gd name="connsiteX27" fmla="*/ 2049635 w 4384140"/>
                  <a:gd name="connsiteY27" fmla="*/ 5382903 h 8590988"/>
                  <a:gd name="connsiteX28" fmla="*/ 3252048 w 4384140"/>
                  <a:gd name="connsiteY28" fmla="*/ 5242469 h 8590988"/>
                  <a:gd name="connsiteX29" fmla="*/ 3511732 w 4384140"/>
                  <a:gd name="connsiteY29" fmla="*/ 5243390 h 8590988"/>
                  <a:gd name="connsiteX30" fmla="*/ 3949817 w 4384140"/>
                  <a:gd name="connsiteY30" fmla="*/ 5282400 h 8590988"/>
                  <a:gd name="connsiteX31" fmla="*/ 4235168 w 4384140"/>
                  <a:gd name="connsiteY31" fmla="*/ 5173284 h 8590988"/>
                  <a:gd name="connsiteX32" fmla="*/ 2002333 w 4384140"/>
                  <a:gd name="connsiteY32" fmla="*/ 4655670 h 8590988"/>
                  <a:gd name="connsiteX33" fmla="*/ 3608503 w 4384140"/>
                  <a:gd name="connsiteY33" fmla="*/ 4509682 h 8590988"/>
                  <a:gd name="connsiteX34" fmla="*/ 4142612 w 4384140"/>
                  <a:gd name="connsiteY34" fmla="*/ 4341007 h 8590988"/>
                  <a:gd name="connsiteX35" fmla="*/ 4149376 w 4384140"/>
                  <a:gd name="connsiteY35" fmla="*/ 4310189 h 8590988"/>
                  <a:gd name="connsiteX36" fmla="*/ 4155822 w 4384140"/>
                  <a:gd name="connsiteY36" fmla="*/ 4310165 h 8590988"/>
                  <a:gd name="connsiteX37" fmla="*/ 4152602 w 4384140"/>
                  <a:gd name="connsiteY37" fmla="*/ 4295495 h 8590988"/>
                  <a:gd name="connsiteX38" fmla="*/ 4155822 w 4384140"/>
                  <a:gd name="connsiteY38" fmla="*/ 4280825 h 8590988"/>
                  <a:gd name="connsiteX39" fmla="*/ 4149376 w 4384140"/>
                  <a:gd name="connsiteY39" fmla="*/ 4280800 h 8590988"/>
                  <a:gd name="connsiteX40" fmla="*/ 4142612 w 4384140"/>
                  <a:gd name="connsiteY40" fmla="*/ 4249983 h 8590988"/>
                  <a:gd name="connsiteX41" fmla="*/ 3608503 w 4384140"/>
                  <a:gd name="connsiteY41" fmla="*/ 4081308 h 8590988"/>
                  <a:gd name="connsiteX42" fmla="*/ 2107081 w 4384140"/>
                  <a:gd name="connsiteY42" fmla="*/ 3918015 h 8590988"/>
                  <a:gd name="connsiteX43" fmla="*/ 4235168 w 4384140"/>
                  <a:gd name="connsiteY43" fmla="*/ 3417706 h 8590988"/>
                  <a:gd name="connsiteX44" fmla="*/ 3949817 w 4384140"/>
                  <a:gd name="connsiteY44" fmla="*/ 3308590 h 8590988"/>
                  <a:gd name="connsiteX45" fmla="*/ 3511732 w 4384140"/>
                  <a:gd name="connsiteY45" fmla="*/ 3347600 h 8590988"/>
                  <a:gd name="connsiteX46" fmla="*/ 3252048 w 4384140"/>
                  <a:gd name="connsiteY46" fmla="*/ 3348521 h 8590988"/>
                  <a:gd name="connsiteX47" fmla="*/ 2845595 w 4384140"/>
                  <a:gd name="connsiteY47" fmla="*/ 3349764 h 8590988"/>
                  <a:gd name="connsiteX48" fmla="*/ 1944879 w 4384140"/>
                  <a:gd name="connsiteY48" fmla="*/ 3216743 h 8590988"/>
                  <a:gd name="connsiteX49" fmla="*/ 3052352 w 4384140"/>
                  <a:gd name="connsiteY49" fmla="*/ 2981988 h 8590988"/>
                  <a:gd name="connsiteX50" fmla="*/ 3630086 w 4384140"/>
                  <a:gd name="connsiteY50" fmla="*/ 2990233 h 8590988"/>
                  <a:gd name="connsiteX51" fmla="*/ 4383883 w 4384140"/>
                  <a:gd name="connsiteY51" fmla="*/ 2855933 h 8590988"/>
                  <a:gd name="connsiteX52" fmla="*/ 3547746 w 4384140"/>
                  <a:gd name="connsiteY52" fmla="*/ 2594882 h 8590988"/>
                  <a:gd name="connsiteX53" fmla="*/ 4188231 w 4384140"/>
                  <a:gd name="connsiteY53" fmla="*/ 2250807 h 8590988"/>
                  <a:gd name="connsiteX54" fmla="*/ 3407578 w 4384140"/>
                  <a:gd name="connsiteY54" fmla="*/ 2342131 h 8590988"/>
                  <a:gd name="connsiteX55" fmla="*/ 2763193 w 4384140"/>
                  <a:gd name="connsiteY55" fmla="*/ 2424228 h 8590988"/>
                  <a:gd name="connsiteX56" fmla="*/ 1857043 w 4384140"/>
                  <a:gd name="connsiteY56" fmla="*/ 2539253 h 8590988"/>
                  <a:gd name="connsiteX57" fmla="*/ 2304727 w 4384140"/>
                  <a:gd name="connsiteY57" fmla="*/ 2243428 h 8590988"/>
                  <a:gd name="connsiteX58" fmla="*/ 3279088 w 4384140"/>
                  <a:gd name="connsiteY58" fmla="*/ 2108747 h 8590988"/>
                  <a:gd name="connsiteX59" fmla="*/ 3901086 w 4384140"/>
                  <a:gd name="connsiteY59" fmla="*/ 1685345 h 8590988"/>
                  <a:gd name="connsiteX60" fmla="*/ 2756381 w 4384140"/>
                  <a:gd name="connsiteY60" fmla="*/ 1817260 h 8590988"/>
                  <a:gd name="connsiteX61" fmla="*/ 3026979 w 4384140"/>
                  <a:gd name="connsiteY61" fmla="*/ 1372637 h 8590988"/>
                  <a:gd name="connsiteX62" fmla="*/ 3353065 w 4384140"/>
                  <a:gd name="connsiteY62" fmla="*/ 823782 h 8590988"/>
                  <a:gd name="connsiteX63" fmla="*/ 2599668 w 4384140"/>
                  <a:gd name="connsiteY63" fmla="*/ 1181691 h 8590988"/>
                  <a:gd name="connsiteX64" fmla="*/ 2108106 w 4384140"/>
                  <a:gd name="connsiteY64" fmla="*/ 1720398 h 8590988"/>
                  <a:gd name="connsiteX65" fmla="*/ 1876440 w 4384140"/>
                  <a:gd name="connsiteY65" fmla="*/ 1939020 h 8590988"/>
                  <a:gd name="connsiteX66" fmla="*/ 1497245 w 4384140"/>
                  <a:gd name="connsiteY66" fmla="*/ 2139083 h 8590988"/>
                  <a:gd name="connsiteX67" fmla="*/ 1678286 w 4384140"/>
                  <a:gd name="connsiteY67" fmla="*/ 1634661 h 8590988"/>
                  <a:gd name="connsiteX68" fmla="*/ 1752199 w 4384140"/>
                  <a:gd name="connsiteY68" fmla="*/ 1404590 h 8590988"/>
                  <a:gd name="connsiteX69" fmla="*/ 1885677 w 4384140"/>
                  <a:gd name="connsiteY69" fmla="*/ 1111428 h 8590988"/>
                  <a:gd name="connsiteX70" fmla="*/ 2150935 w 4384140"/>
                  <a:gd name="connsiteY70" fmla="*/ 483397 h 8590988"/>
                  <a:gd name="connsiteX71" fmla="*/ 1470500 w 4384140"/>
                  <a:gd name="connsiteY71" fmla="*/ 1152504 h 8590988"/>
                  <a:gd name="connsiteX72" fmla="*/ 1318688 w 4384140"/>
                  <a:gd name="connsiteY72" fmla="*/ 215887 h 8590988"/>
                  <a:gd name="connsiteX73" fmla="*/ 1075002 w 4384140"/>
                  <a:gd name="connsiteY73" fmla="*/ 1431496 h 8590988"/>
                  <a:gd name="connsiteX74" fmla="*/ 795510 w 4384140"/>
                  <a:gd name="connsiteY74" fmla="*/ 1758534 h 8590988"/>
                  <a:gd name="connsiteX75" fmla="*/ 834414 w 4384140"/>
                  <a:gd name="connsiteY75" fmla="*/ 909797 h 8590988"/>
                  <a:gd name="connsiteX76" fmla="*/ 835104 w 4384140"/>
                  <a:gd name="connsiteY76" fmla="*/ 362 h 8590988"/>
                  <a:gd name="connsiteX77" fmla="*/ 344324 w 4384140"/>
                  <a:gd name="connsiteY77" fmla="*/ 1179841 h 8590988"/>
                  <a:gd name="connsiteX78" fmla="*/ 268691 w 4384140"/>
                  <a:gd name="connsiteY78" fmla="*/ 709197 h 8590988"/>
                  <a:gd name="connsiteX79" fmla="*/ 209031 w 4384140"/>
                  <a:gd name="connsiteY79" fmla="*/ 274923 h 8590988"/>
                  <a:gd name="connsiteX80" fmla="*/ 1699 w 4384140"/>
                  <a:gd name="connsiteY80" fmla="*/ 1220431 h 8590988"/>
                  <a:gd name="connsiteX81" fmla="*/ 0 w 4384140"/>
                  <a:gd name="connsiteY81" fmla="*/ 1872845 h 8590988"/>
                  <a:gd name="connsiteX82" fmla="*/ 3645 w 4384140"/>
                  <a:gd name="connsiteY82" fmla="*/ 3542235 h 8590988"/>
                  <a:gd name="connsiteX83" fmla="*/ 5301 w 4384140"/>
                  <a:gd name="connsiteY83" fmla="*/ 4266334 h 8590988"/>
                  <a:gd name="connsiteX84" fmla="*/ 5468 w 4384140"/>
                  <a:gd name="connsiteY84" fmla="*/ 4295495 h 8590988"/>
                  <a:gd name="connsiteX85" fmla="*/ 5301 w 4384140"/>
                  <a:gd name="connsiteY85" fmla="*/ 4324655 h 8590988"/>
                  <a:gd name="connsiteX86" fmla="*/ 3645 w 4384140"/>
                  <a:gd name="connsiteY86" fmla="*/ 5048755 h 8590988"/>
                  <a:gd name="connsiteX87" fmla="*/ 0 w 4384140"/>
                  <a:gd name="connsiteY87" fmla="*/ 6718145 h 8590988"/>
                  <a:gd name="connsiteX88" fmla="*/ 1699 w 4384140"/>
                  <a:gd name="connsiteY88" fmla="*/ 7370558 h 8590988"/>
                  <a:gd name="connsiteX89" fmla="*/ 209031 w 4384140"/>
                  <a:gd name="connsiteY89" fmla="*/ 8316066 h 8590988"/>
                  <a:gd name="connsiteX90" fmla="*/ 268691 w 4384140"/>
                  <a:gd name="connsiteY90" fmla="*/ 7881791 h 8590988"/>
                  <a:gd name="connsiteX91" fmla="*/ 344324 w 4384140"/>
                  <a:gd name="connsiteY91" fmla="*/ 7411148 h 8590988"/>
                  <a:gd name="connsiteX92" fmla="*/ 835104 w 4384140"/>
                  <a:gd name="connsiteY92" fmla="*/ 8590627 h 8590988"/>
                  <a:gd name="connsiteX0" fmla="*/ 835104 w 4384140"/>
                  <a:gd name="connsiteY0" fmla="*/ 8590627 h 8590988"/>
                  <a:gd name="connsiteX1" fmla="*/ 834414 w 4384140"/>
                  <a:gd name="connsiteY1" fmla="*/ 7681192 h 8590988"/>
                  <a:gd name="connsiteX2" fmla="*/ 862172 w 4384140"/>
                  <a:gd name="connsiteY2" fmla="*/ 6771887 h 8590988"/>
                  <a:gd name="connsiteX3" fmla="*/ 1145118 w 4384140"/>
                  <a:gd name="connsiteY3" fmla="*/ 7053154 h 8590988"/>
                  <a:gd name="connsiteX4" fmla="*/ 1160706 w 4384140"/>
                  <a:gd name="connsiteY4" fmla="*/ 7470975 h 8590988"/>
                  <a:gd name="connsiteX5" fmla="*/ 1318688 w 4384140"/>
                  <a:gd name="connsiteY5" fmla="*/ 8375102 h 8590988"/>
                  <a:gd name="connsiteX6" fmla="*/ 1470500 w 4384140"/>
                  <a:gd name="connsiteY6" fmla="*/ 7438485 h 8590988"/>
                  <a:gd name="connsiteX7" fmla="*/ 2150935 w 4384140"/>
                  <a:gd name="connsiteY7" fmla="*/ 8107592 h 8590988"/>
                  <a:gd name="connsiteX8" fmla="*/ 1885677 w 4384140"/>
                  <a:gd name="connsiteY8" fmla="*/ 7479560 h 8590988"/>
                  <a:gd name="connsiteX9" fmla="*/ 1752199 w 4384140"/>
                  <a:gd name="connsiteY9" fmla="*/ 7238314 h 8590988"/>
                  <a:gd name="connsiteX10" fmla="*/ 1573428 w 4384140"/>
                  <a:gd name="connsiteY10" fmla="*/ 6547078 h 8590988"/>
                  <a:gd name="connsiteX11" fmla="*/ 2108106 w 4384140"/>
                  <a:gd name="connsiteY11" fmla="*/ 6870591 h 8590988"/>
                  <a:gd name="connsiteX12" fmla="*/ 2599668 w 4384140"/>
                  <a:gd name="connsiteY12" fmla="*/ 7409298 h 8590988"/>
                  <a:gd name="connsiteX13" fmla="*/ 3353065 w 4384140"/>
                  <a:gd name="connsiteY13" fmla="*/ 7767208 h 8590988"/>
                  <a:gd name="connsiteX14" fmla="*/ 3026979 w 4384140"/>
                  <a:gd name="connsiteY14" fmla="*/ 7218352 h 8590988"/>
                  <a:gd name="connsiteX15" fmla="*/ 2756381 w 4384140"/>
                  <a:gd name="connsiteY15" fmla="*/ 6773729 h 8590988"/>
                  <a:gd name="connsiteX16" fmla="*/ 3901086 w 4384140"/>
                  <a:gd name="connsiteY16" fmla="*/ 6905644 h 8590988"/>
                  <a:gd name="connsiteX17" fmla="*/ 3279088 w 4384140"/>
                  <a:gd name="connsiteY17" fmla="*/ 6482242 h 8590988"/>
                  <a:gd name="connsiteX18" fmla="*/ 2304727 w 4384140"/>
                  <a:gd name="connsiteY18" fmla="*/ 6347561 h 8590988"/>
                  <a:gd name="connsiteX19" fmla="*/ 1885612 w 4384140"/>
                  <a:gd name="connsiteY19" fmla="*/ 5999820 h 8590988"/>
                  <a:gd name="connsiteX20" fmla="*/ 2763193 w 4384140"/>
                  <a:gd name="connsiteY20" fmla="*/ 6166762 h 8590988"/>
                  <a:gd name="connsiteX21" fmla="*/ 3407578 w 4384140"/>
                  <a:gd name="connsiteY21" fmla="*/ 6248858 h 8590988"/>
                  <a:gd name="connsiteX22" fmla="*/ 4188231 w 4384140"/>
                  <a:gd name="connsiteY22" fmla="*/ 6340182 h 8590988"/>
                  <a:gd name="connsiteX23" fmla="*/ 3547746 w 4384140"/>
                  <a:gd name="connsiteY23" fmla="*/ 5996107 h 8590988"/>
                  <a:gd name="connsiteX24" fmla="*/ 4383883 w 4384140"/>
                  <a:gd name="connsiteY24" fmla="*/ 5735056 h 8590988"/>
                  <a:gd name="connsiteX25" fmla="*/ 3630086 w 4384140"/>
                  <a:gd name="connsiteY25" fmla="*/ 5600756 h 8590988"/>
                  <a:gd name="connsiteX26" fmla="*/ 2623827 w 4384140"/>
                  <a:gd name="connsiteY26" fmla="*/ 5617654 h 8590988"/>
                  <a:gd name="connsiteX27" fmla="*/ 2049635 w 4384140"/>
                  <a:gd name="connsiteY27" fmla="*/ 5382903 h 8590988"/>
                  <a:gd name="connsiteX28" fmla="*/ 3252048 w 4384140"/>
                  <a:gd name="connsiteY28" fmla="*/ 5242469 h 8590988"/>
                  <a:gd name="connsiteX29" fmla="*/ 3511732 w 4384140"/>
                  <a:gd name="connsiteY29" fmla="*/ 5243390 h 8590988"/>
                  <a:gd name="connsiteX30" fmla="*/ 3949817 w 4384140"/>
                  <a:gd name="connsiteY30" fmla="*/ 5282400 h 8590988"/>
                  <a:gd name="connsiteX31" fmla="*/ 4235168 w 4384140"/>
                  <a:gd name="connsiteY31" fmla="*/ 5173284 h 8590988"/>
                  <a:gd name="connsiteX32" fmla="*/ 2002333 w 4384140"/>
                  <a:gd name="connsiteY32" fmla="*/ 4655670 h 8590988"/>
                  <a:gd name="connsiteX33" fmla="*/ 3608503 w 4384140"/>
                  <a:gd name="connsiteY33" fmla="*/ 4509682 h 8590988"/>
                  <a:gd name="connsiteX34" fmla="*/ 4142612 w 4384140"/>
                  <a:gd name="connsiteY34" fmla="*/ 4341007 h 8590988"/>
                  <a:gd name="connsiteX35" fmla="*/ 4149376 w 4384140"/>
                  <a:gd name="connsiteY35" fmla="*/ 4310189 h 8590988"/>
                  <a:gd name="connsiteX36" fmla="*/ 4155822 w 4384140"/>
                  <a:gd name="connsiteY36" fmla="*/ 4310165 h 8590988"/>
                  <a:gd name="connsiteX37" fmla="*/ 4152602 w 4384140"/>
                  <a:gd name="connsiteY37" fmla="*/ 4295495 h 8590988"/>
                  <a:gd name="connsiteX38" fmla="*/ 4155822 w 4384140"/>
                  <a:gd name="connsiteY38" fmla="*/ 4280825 h 8590988"/>
                  <a:gd name="connsiteX39" fmla="*/ 4149376 w 4384140"/>
                  <a:gd name="connsiteY39" fmla="*/ 4280800 h 8590988"/>
                  <a:gd name="connsiteX40" fmla="*/ 4142612 w 4384140"/>
                  <a:gd name="connsiteY40" fmla="*/ 4249983 h 8590988"/>
                  <a:gd name="connsiteX41" fmla="*/ 3608503 w 4384140"/>
                  <a:gd name="connsiteY41" fmla="*/ 4081308 h 8590988"/>
                  <a:gd name="connsiteX42" fmla="*/ 2107081 w 4384140"/>
                  <a:gd name="connsiteY42" fmla="*/ 3918015 h 8590988"/>
                  <a:gd name="connsiteX43" fmla="*/ 4235168 w 4384140"/>
                  <a:gd name="connsiteY43" fmla="*/ 3417706 h 8590988"/>
                  <a:gd name="connsiteX44" fmla="*/ 3949817 w 4384140"/>
                  <a:gd name="connsiteY44" fmla="*/ 3308590 h 8590988"/>
                  <a:gd name="connsiteX45" fmla="*/ 3511732 w 4384140"/>
                  <a:gd name="connsiteY45" fmla="*/ 3347600 h 8590988"/>
                  <a:gd name="connsiteX46" fmla="*/ 3252048 w 4384140"/>
                  <a:gd name="connsiteY46" fmla="*/ 3348521 h 8590988"/>
                  <a:gd name="connsiteX47" fmla="*/ 2845595 w 4384140"/>
                  <a:gd name="connsiteY47" fmla="*/ 3349764 h 8590988"/>
                  <a:gd name="connsiteX48" fmla="*/ 1944879 w 4384140"/>
                  <a:gd name="connsiteY48" fmla="*/ 3216743 h 8590988"/>
                  <a:gd name="connsiteX49" fmla="*/ 3052352 w 4384140"/>
                  <a:gd name="connsiteY49" fmla="*/ 2981988 h 8590988"/>
                  <a:gd name="connsiteX50" fmla="*/ 3630086 w 4384140"/>
                  <a:gd name="connsiteY50" fmla="*/ 2990233 h 8590988"/>
                  <a:gd name="connsiteX51" fmla="*/ 4383883 w 4384140"/>
                  <a:gd name="connsiteY51" fmla="*/ 2855933 h 8590988"/>
                  <a:gd name="connsiteX52" fmla="*/ 3547746 w 4384140"/>
                  <a:gd name="connsiteY52" fmla="*/ 2594882 h 8590988"/>
                  <a:gd name="connsiteX53" fmla="*/ 4188231 w 4384140"/>
                  <a:gd name="connsiteY53" fmla="*/ 2250807 h 8590988"/>
                  <a:gd name="connsiteX54" fmla="*/ 3407578 w 4384140"/>
                  <a:gd name="connsiteY54" fmla="*/ 2342131 h 8590988"/>
                  <a:gd name="connsiteX55" fmla="*/ 2763193 w 4384140"/>
                  <a:gd name="connsiteY55" fmla="*/ 2424228 h 8590988"/>
                  <a:gd name="connsiteX56" fmla="*/ 1857043 w 4384140"/>
                  <a:gd name="connsiteY56" fmla="*/ 2539253 h 8590988"/>
                  <a:gd name="connsiteX57" fmla="*/ 2304727 w 4384140"/>
                  <a:gd name="connsiteY57" fmla="*/ 2243428 h 8590988"/>
                  <a:gd name="connsiteX58" fmla="*/ 3279088 w 4384140"/>
                  <a:gd name="connsiteY58" fmla="*/ 2108747 h 8590988"/>
                  <a:gd name="connsiteX59" fmla="*/ 3901086 w 4384140"/>
                  <a:gd name="connsiteY59" fmla="*/ 1685345 h 8590988"/>
                  <a:gd name="connsiteX60" fmla="*/ 2756381 w 4384140"/>
                  <a:gd name="connsiteY60" fmla="*/ 1817260 h 8590988"/>
                  <a:gd name="connsiteX61" fmla="*/ 3026979 w 4384140"/>
                  <a:gd name="connsiteY61" fmla="*/ 1372637 h 8590988"/>
                  <a:gd name="connsiteX62" fmla="*/ 3353065 w 4384140"/>
                  <a:gd name="connsiteY62" fmla="*/ 823782 h 8590988"/>
                  <a:gd name="connsiteX63" fmla="*/ 2599668 w 4384140"/>
                  <a:gd name="connsiteY63" fmla="*/ 1181691 h 8590988"/>
                  <a:gd name="connsiteX64" fmla="*/ 2108106 w 4384140"/>
                  <a:gd name="connsiteY64" fmla="*/ 1720398 h 8590988"/>
                  <a:gd name="connsiteX65" fmla="*/ 1876440 w 4384140"/>
                  <a:gd name="connsiteY65" fmla="*/ 1939020 h 8590988"/>
                  <a:gd name="connsiteX66" fmla="*/ 1497245 w 4384140"/>
                  <a:gd name="connsiteY66" fmla="*/ 2139083 h 8590988"/>
                  <a:gd name="connsiteX67" fmla="*/ 1678286 w 4384140"/>
                  <a:gd name="connsiteY67" fmla="*/ 1634661 h 8590988"/>
                  <a:gd name="connsiteX68" fmla="*/ 1752199 w 4384140"/>
                  <a:gd name="connsiteY68" fmla="*/ 1404590 h 8590988"/>
                  <a:gd name="connsiteX69" fmla="*/ 1885677 w 4384140"/>
                  <a:gd name="connsiteY69" fmla="*/ 1111428 h 8590988"/>
                  <a:gd name="connsiteX70" fmla="*/ 2150935 w 4384140"/>
                  <a:gd name="connsiteY70" fmla="*/ 483397 h 8590988"/>
                  <a:gd name="connsiteX71" fmla="*/ 1470500 w 4384140"/>
                  <a:gd name="connsiteY71" fmla="*/ 1152504 h 8590988"/>
                  <a:gd name="connsiteX72" fmla="*/ 1318688 w 4384140"/>
                  <a:gd name="connsiteY72" fmla="*/ 215887 h 8590988"/>
                  <a:gd name="connsiteX73" fmla="*/ 1075002 w 4384140"/>
                  <a:gd name="connsiteY73" fmla="*/ 1431496 h 8590988"/>
                  <a:gd name="connsiteX74" fmla="*/ 795510 w 4384140"/>
                  <a:gd name="connsiteY74" fmla="*/ 1758534 h 8590988"/>
                  <a:gd name="connsiteX75" fmla="*/ 834414 w 4384140"/>
                  <a:gd name="connsiteY75" fmla="*/ 909797 h 8590988"/>
                  <a:gd name="connsiteX76" fmla="*/ 835104 w 4384140"/>
                  <a:gd name="connsiteY76" fmla="*/ 362 h 8590988"/>
                  <a:gd name="connsiteX77" fmla="*/ 344324 w 4384140"/>
                  <a:gd name="connsiteY77" fmla="*/ 1179841 h 8590988"/>
                  <a:gd name="connsiteX78" fmla="*/ 268691 w 4384140"/>
                  <a:gd name="connsiteY78" fmla="*/ 709197 h 8590988"/>
                  <a:gd name="connsiteX79" fmla="*/ 209031 w 4384140"/>
                  <a:gd name="connsiteY79" fmla="*/ 274923 h 8590988"/>
                  <a:gd name="connsiteX80" fmla="*/ 1699 w 4384140"/>
                  <a:gd name="connsiteY80" fmla="*/ 1220431 h 8590988"/>
                  <a:gd name="connsiteX81" fmla="*/ 0 w 4384140"/>
                  <a:gd name="connsiteY81" fmla="*/ 1872845 h 8590988"/>
                  <a:gd name="connsiteX82" fmla="*/ 3645 w 4384140"/>
                  <a:gd name="connsiteY82" fmla="*/ 3542235 h 8590988"/>
                  <a:gd name="connsiteX83" fmla="*/ 5301 w 4384140"/>
                  <a:gd name="connsiteY83" fmla="*/ 4266334 h 8590988"/>
                  <a:gd name="connsiteX84" fmla="*/ 5468 w 4384140"/>
                  <a:gd name="connsiteY84" fmla="*/ 4295495 h 8590988"/>
                  <a:gd name="connsiteX85" fmla="*/ 5301 w 4384140"/>
                  <a:gd name="connsiteY85" fmla="*/ 4324655 h 8590988"/>
                  <a:gd name="connsiteX86" fmla="*/ 3645 w 4384140"/>
                  <a:gd name="connsiteY86" fmla="*/ 5048755 h 8590988"/>
                  <a:gd name="connsiteX87" fmla="*/ 0 w 4384140"/>
                  <a:gd name="connsiteY87" fmla="*/ 6718145 h 8590988"/>
                  <a:gd name="connsiteX88" fmla="*/ 1699 w 4384140"/>
                  <a:gd name="connsiteY88" fmla="*/ 7370558 h 8590988"/>
                  <a:gd name="connsiteX89" fmla="*/ 209031 w 4384140"/>
                  <a:gd name="connsiteY89" fmla="*/ 8316066 h 8590988"/>
                  <a:gd name="connsiteX90" fmla="*/ 268691 w 4384140"/>
                  <a:gd name="connsiteY90" fmla="*/ 7881791 h 8590988"/>
                  <a:gd name="connsiteX91" fmla="*/ 344324 w 4384140"/>
                  <a:gd name="connsiteY91" fmla="*/ 7411148 h 8590988"/>
                  <a:gd name="connsiteX92" fmla="*/ 835104 w 4384140"/>
                  <a:gd name="connsiteY92" fmla="*/ 8590627 h 85909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</a:cxnLst>
                <a:rect l="l" t="t" r="r" b="b"/>
                <a:pathLst>
                  <a:path w="4384140" h="8590988">
                    <a:moveTo>
                      <a:pt x="835104" y="8590627"/>
                    </a:moveTo>
                    <a:cubicBezTo>
                      <a:pt x="980824" y="8535480"/>
                      <a:pt x="878709" y="8137146"/>
                      <a:pt x="834414" y="7681192"/>
                    </a:cubicBezTo>
                    <a:cubicBezTo>
                      <a:pt x="825689" y="7566041"/>
                      <a:pt x="621274" y="6831749"/>
                      <a:pt x="862172" y="6771887"/>
                    </a:cubicBezTo>
                    <a:cubicBezTo>
                      <a:pt x="1081944" y="6677107"/>
                      <a:pt x="1104237" y="6933911"/>
                      <a:pt x="1145118" y="7053154"/>
                    </a:cubicBezTo>
                    <a:cubicBezTo>
                      <a:pt x="1151982" y="7218008"/>
                      <a:pt x="1160322" y="7316416"/>
                      <a:pt x="1160706" y="7470975"/>
                    </a:cubicBezTo>
                    <a:cubicBezTo>
                      <a:pt x="1175731" y="7687045"/>
                      <a:pt x="1089619" y="8369876"/>
                      <a:pt x="1318688" y="8375102"/>
                    </a:cubicBezTo>
                    <a:cubicBezTo>
                      <a:pt x="1558141" y="8352655"/>
                      <a:pt x="1250515" y="7488605"/>
                      <a:pt x="1470500" y="7438485"/>
                    </a:cubicBezTo>
                    <a:cubicBezTo>
                      <a:pt x="1696647" y="7382522"/>
                      <a:pt x="1939387" y="8260414"/>
                      <a:pt x="2150935" y="8107592"/>
                    </a:cubicBezTo>
                    <a:cubicBezTo>
                      <a:pt x="2356321" y="7902809"/>
                      <a:pt x="1952133" y="7624440"/>
                      <a:pt x="1885677" y="7479560"/>
                    </a:cubicBezTo>
                    <a:cubicBezTo>
                      <a:pt x="1819221" y="7334680"/>
                      <a:pt x="1800145" y="7344710"/>
                      <a:pt x="1752199" y="7238314"/>
                    </a:cubicBezTo>
                    <a:cubicBezTo>
                      <a:pt x="1700158" y="7082900"/>
                      <a:pt x="1438451" y="6693832"/>
                      <a:pt x="1573428" y="6547078"/>
                    </a:cubicBezTo>
                    <a:cubicBezTo>
                      <a:pt x="1756542" y="6433879"/>
                      <a:pt x="1937066" y="6726888"/>
                      <a:pt x="2108106" y="6870591"/>
                    </a:cubicBezTo>
                    <a:cubicBezTo>
                      <a:pt x="2158737" y="6921042"/>
                      <a:pt x="2496893" y="7312280"/>
                      <a:pt x="2599668" y="7409298"/>
                    </a:cubicBezTo>
                    <a:cubicBezTo>
                      <a:pt x="2722382" y="7506322"/>
                      <a:pt x="3253004" y="7998947"/>
                      <a:pt x="3353065" y="7767208"/>
                    </a:cubicBezTo>
                    <a:cubicBezTo>
                      <a:pt x="3463985" y="7477440"/>
                      <a:pt x="3203811" y="7401305"/>
                      <a:pt x="3026979" y="7218352"/>
                    </a:cubicBezTo>
                    <a:cubicBezTo>
                      <a:pt x="2936781" y="7070145"/>
                      <a:pt x="2695703" y="6912713"/>
                      <a:pt x="2756381" y="6773729"/>
                    </a:cubicBezTo>
                    <a:cubicBezTo>
                      <a:pt x="2880003" y="6656272"/>
                      <a:pt x="3847686" y="7204624"/>
                      <a:pt x="3901086" y="6905644"/>
                    </a:cubicBezTo>
                    <a:cubicBezTo>
                      <a:pt x="3958190" y="6621530"/>
                      <a:pt x="3386970" y="6515110"/>
                      <a:pt x="3279088" y="6482242"/>
                    </a:cubicBezTo>
                    <a:cubicBezTo>
                      <a:pt x="3132976" y="6447398"/>
                      <a:pt x="2536973" y="6427965"/>
                      <a:pt x="2304727" y="6347561"/>
                    </a:cubicBezTo>
                    <a:cubicBezTo>
                      <a:pt x="2072481" y="6267157"/>
                      <a:pt x="1872957" y="6167400"/>
                      <a:pt x="1885612" y="5999820"/>
                    </a:cubicBezTo>
                    <a:cubicBezTo>
                      <a:pt x="1900236" y="5803122"/>
                      <a:pt x="2551115" y="6147598"/>
                      <a:pt x="2763193" y="6166762"/>
                    </a:cubicBezTo>
                    <a:lnTo>
                      <a:pt x="3407578" y="6248858"/>
                    </a:lnTo>
                    <a:cubicBezTo>
                      <a:pt x="3667795" y="6279300"/>
                      <a:pt x="4122690" y="6512678"/>
                      <a:pt x="4188231" y="6340182"/>
                    </a:cubicBezTo>
                    <a:cubicBezTo>
                      <a:pt x="4222948" y="6133246"/>
                      <a:pt x="3525841" y="6124634"/>
                      <a:pt x="3547746" y="5996107"/>
                    </a:cubicBezTo>
                    <a:cubicBezTo>
                      <a:pt x="3564141" y="5844381"/>
                      <a:pt x="4368477" y="5921562"/>
                      <a:pt x="4383883" y="5735056"/>
                    </a:cubicBezTo>
                    <a:cubicBezTo>
                      <a:pt x="4398678" y="5571110"/>
                      <a:pt x="3770435" y="5601442"/>
                      <a:pt x="3630086" y="5600756"/>
                    </a:cubicBezTo>
                    <a:lnTo>
                      <a:pt x="2623827" y="5617654"/>
                    </a:lnTo>
                    <a:cubicBezTo>
                      <a:pt x="2553093" y="5613650"/>
                      <a:pt x="2047263" y="5637151"/>
                      <a:pt x="2049635" y="5382903"/>
                    </a:cubicBezTo>
                    <a:cubicBezTo>
                      <a:pt x="2030543" y="5130022"/>
                      <a:pt x="3008365" y="5265721"/>
                      <a:pt x="3252048" y="5242469"/>
                    </a:cubicBezTo>
                    <a:lnTo>
                      <a:pt x="3511732" y="5243390"/>
                    </a:lnTo>
                    <a:cubicBezTo>
                      <a:pt x="3526632" y="5231597"/>
                      <a:pt x="3864622" y="5273687"/>
                      <a:pt x="3949817" y="5282400"/>
                    </a:cubicBezTo>
                    <a:cubicBezTo>
                      <a:pt x="4049912" y="5284765"/>
                      <a:pt x="4203698" y="5331744"/>
                      <a:pt x="4235168" y="5173284"/>
                    </a:cubicBezTo>
                    <a:cubicBezTo>
                      <a:pt x="4265596" y="4922994"/>
                      <a:pt x="2014443" y="4903815"/>
                      <a:pt x="2002333" y="4655670"/>
                    </a:cubicBezTo>
                    <a:cubicBezTo>
                      <a:pt x="2009623" y="4438899"/>
                      <a:pt x="3251790" y="4562126"/>
                      <a:pt x="3608503" y="4509682"/>
                    </a:cubicBezTo>
                    <a:cubicBezTo>
                      <a:pt x="3965216" y="4457238"/>
                      <a:pt x="4083682" y="4465702"/>
                      <a:pt x="4142612" y="4341007"/>
                    </a:cubicBezTo>
                    <a:lnTo>
                      <a:pt x="4149376" y="4310189"/>
                    </a:lnTo>
                    <a:lnTo>
                      <a:pt x="4155822" y="4310165"/>
                    </a:lnTo>
                    <a:lnTo>
                      <a:pt x="4152602" y="4295495"/>
                    </a:lnTo>
                    <a:lnTo>
                      <a:pt x="4155822" y="4280825"/>
                    </a:lnTo>
                    <a:lnTo>
                      <a:pt x="4149376" y="4280800"/>
                    </a:lnTo>
                    <a:lnTo>
                      <a:pt x="4142612" y="4249983"/>
                    </a:lnTo>
                    <a:cubicBezTo>
                      <a:pt x="4083682" y="4125287"/>
                      <a:pt x="3947758" y="4136636"/>
                      <a:pt x="3608503" y="4081308"/>
                    </a:cubicBezTo>
                    <a:cubicBezTo>
                      <a:pt x="3269248" y="4025980"/>
                      <a:pt x="2114371" y="4134786"/>
                      <a:pt x="2107081" y="3918015"/>
                    </a:cubicBezTo>
                    <a:cubicBezTo>
                      <a:pt x="2119191" y="3669869"/>
                      <a:pt x="4265596" y="3667996"/>
                      <a:pt x="4235168" y="3417706"/>
                    </a:cubicBezTo>
                    <a:cubicBezTo>
                      <a:pt x="4203698" y="3259245"/>
                      <a:pt x="4049912" y="3306225"/>
                      <a:pt x="3949817" y="3308590"/>
                    </a:cubicBezTo>
                    <a:cubicBezTo>
                      <a:pt x="3864622" y="3317303"/>
                      <a:pt x="3526632" y="3359392"/>
                      <a:pt x="3511732" y="3347600"/>
                    </a:cubicBezTo>
                    <a:lnTo>
                      <a:pt x="3252048" y="3348521"/>
                    </a:lnTo>
                    <a:cubicBezTo>
                      <a:pt x="3237375" y="3344523"/>
                      <a:pt x="2933268" y="3345296"/>
                      <a:pt x="2845595" y="3349764"/>
                    </a:cubicBezTo>
                    <a:cubicBezTo>
                      <a:pt x="2789320" y="3354857"/>
                      <a:pt x="1952782" y="3383888"/>
                      <a:pt x="1944879" y="3216743"/>
                    </a:cubicBezTo>
                    <a:cubicBezTo>
                      <a:pt x="1942509" y="3074974"/>
                      <a:pt x="2981618" y="2985991"/>
                      <a:pt x="3052352" y="2981988"/>
                    </a:cubicBezTo>
                    <a:lnTo>
                      <a:pt x="3630086" y="2990233"/>
                    </a:lnTo>
                    <a:cubicBezTo>
                      <a:pt x="3770435" y="2989547"/>
                      <a:pt x="4398678" y="3019879"/>
                      <a:pt x="4383883" y="2855933"/>
                    </a:cubicBezTo>
                    <a:cubicBezTo>
                      <a:pt x="4368477" y="2669427"/>
                      <a:pt x="3564141" y="2746608"/>
                      <a:pt x="3547746" y="2594882"/>
                    </a:cubicBezTo>
                    <a:cubicBezTo>
                      <a:pt x="3525841" y="2466355"/>
                      <a:pt x="4222948" y="2457744"/>
                      <a:pt x="4188231" y="2250807"/>
                    </a:cubicBezTo>
                    <a:cubicBezTo>
                      <a:pt x="4122690" y="2078311"/>
                      <a:pt x="3667795" y="2311689"/>
                      <a:pt x="3407578" y="2342131"/>
                    </a:cubicBezTo>
                    <a:lnTo>
                      <a:pt x="2763193" y="2424228"/>
                    </a:lnTo>
                    <a:cubicBezTo>
                      <a:pt x="2551115" y="2443391"/>
                      <a:pt x="1871667" y="2735951"/>
                      <a:pt x="1857043" y="2539253"/>
                    </a:cubicBezTo>
                    <a:cubicBezTo>
                      <a:pt x="1844388" y="2371673"/>
                      <a:pt x="2067720" y="2315179"/>
                      <a:pt x="2304727" y="2243428"/>
                    </a:cubicBezTo>
                    <a:cubicBezTo>
                      <a:pt x="2541735" y="2171677"/>
                      <a:pt x="3132976" y="2143591"/>
                      <a:pt x="3279088" y="2108747"/>
                    </a:cubicBezTo>
                    <a:cubicBezTo>
                      <a:pt x="3386970" y="2075879"/>
                      <a:pt x="3958190" y="1969459"/>
                      <a:pt x="3901086" y="1685345"/>
                    </a:cubicBezTo>
                    <a:cubicBezTo>
                      <a:pt x="3847686" y="1386364"/>
                      <a:pt x="2880003" y="1934717"/>
                      <a:pt x="2756381" y="1817260"/>
                    </a:cubicBezTo>
                    <a:cubicBezTo>
                      <a:pt x="2695703" y="1678276"/>
                      <a:pt x="2936781" y="1520844"/>
                      <a:pt x="3026979" y="1372637"/>
                    </a:cubicBezTo>
                    <a:cubicBezTo>
                      <a:pt x="3203811" y="1189684"/>
                      <a:pt x="3463985" y="1113549"/>
                      <a:pt x="3353065" y="823782"/>
                    </a:cubicBezTo>
                    <a:cubicBezTo>
                      <a:pt x="3253004" y="592042"/>
                      <a:pt x="2722382" y="1084667"/>
                      <a:pt x="2599668" y="1181691"/>
                    </a:cubicBezTo>
                    <a:cubicBezTo>
                      <a:pt x="2496893" y="1278710"/>
                      <a:pt x="2158737" y="1669947"/>
                      <a:pt x="2108106" y="1720398"/>
                    </a:cubicBezTo>
                    <a:cubicBezTo>
                      <a:pt x="2063658" y="1765977"/>
                      <a:pt x="1953661" y="1847699"/>
                      <a:pt x="1876440" y="1939020"/>
                    </a:cubicBezTo>
                    <a:cubicBezTo>
                      <a:pt x="1785592" y="2018966"/>
                      <a:pt x="1655305" y="2257928"/>
                      <a:pt x="1497245" y="2139083"/>
                    </a:cubicBezTo>
                    <a:cubicBezTo>
                      <a:pt x="1349947" y="2036444"/>
                      <a:pt x="1645316" y="1762845"/>
                      <a:pt x="1678286" y="1634661"/>
                    </a:cubicBezTo>
                    <a:cubicBezTo>
                      <a:pt x="1694581" y="1596354"/>
                      <a:pt x="1720407" y="1502282"/>
                      <a:pt x="1752199" y="1404590"/>
                    </a:cubicBezTo>
                    <a:cubicBezTo>
                      <a:pt x="1800145" y="1298193"/>
                      <a:pt x="1803376" y="1282632"/>
                      <a:pt x="1885677" y="1111428"/>
                    </a:cubicBezTo>
                    <a:cubicBezTo>
                      <a:pt x="1982041" y="911256"/>
                      <a:pt x="2356321" y="688180"/>
                      <a:pt x="2150935" y="483397"/>
                    </a:cubicBezTo>
                    <a:cubicBezTo>
                      <a:pt x="1939387" y="330575"/>
                      <a:pt x="1696647" y="1208467"/>
                      <a:pt x="1470500" y="1152504"/>
                    </a:cubicBezTo>
                    <a:cubicBezTo>
                      <a:pt x="1250515" y="1102384"/>
                      <a:pt x="1558141" y="238333"/>
                      <a:pt x="1318688" y="215887"/>
                    </a:cubicBezTo>
                    <a:cubicBezTo>
                      <a:pt x="1089619" y="221113"/>
                      <a:pt x="1090027" y="1215426"/>
                      <a:pt x="1075002" y="1431496"/>
                    </a:cubicBezTo>
                    <a:cubicBezTo>
                      <a:pt x="986219" y="1687162"/>
                      <a:pt x="992737" y="1737332"/>
                      <a:pt x="795510" y="1758534"/>
                    </a:cubicBezTo>
                    <a:cubicBezTo>
                      <a:pt x="573659" y="1759242"/>
                      <a:pt x="825689" y="1024948"/>
                      <a:pt x="834414" y="909797"/>
                    </a:cubicBezTo>
                    <a:cubicBezTo>
                      <a:pt x="878709" y="453843"/>
                      <a:pt x="980824" y="55509"/>
                      <a:pt x="835104" y="362"/>
                    </a:cubicBezTo>
                    <a:cubicBezTo>
                      <a:pt x="615064" y="-24249"/>
                      <a:pt x="653861" y="1214586"/>
                      <a:pt x="344324" y="1179841"/>
                    </a:cubicBezTo>
                    <a:cubicBezTo>
                      <a:pt x="259920" y="1159332"/>
                      <a:pt x="276344" y="840967"/>
                      <a:pt x="268691" y="709197"/>
                    </a:cubicBezTo>
                    <a:cubicBezTo>
                      <a:pt x="264019" y="571077"/>
                      <a:pt x="303752" y="278965"/>
                      <a:pt x="209031" y="274923"/>
                    </a:cubicBezTo>
                    <a:cubicBezTo>
                      <a:pt x="21985" y="262779"/>
                      <a:pt x="5028" y="1027583"/>
                      <a:pt x="1699" y="1220431"/>
                    </a:cubicBezTo>
                    <a:cubicBezTo>
                      <a:pt x="5896" y="1319899"/>
                      <a:pt x="3743" y="1821002"/>
                      <a:pt x="0" y="1872845"/>
                    </a:cubicBezTo>
                    <a:cubicBezTo>
                      <a:pt x="1217" y="1967873"/>
                      <a:pt x="843" y="3434507"/>
                      <a:pt x="3645" y="3542235"/>
                    </a:cubicBezTo>
                    <a:cubicBezTo>
                      <a:pt x="1464" y="3595761"/>
                      <a:pt x="4309" y="4095609"/>
                      <a:pt x="5301" y="4266334"/>
                    </a:cubicBezTo>
                    <a:cubicBezTo>
                      <a:pt x="5357" y="4276054"/>
                      <a:pt x="5412" y="4285775"/>
                      <a:pt x="5468" y="4295495"/>
                    </a:cubicBezTo>
                    <a:cubicBezTo>
                      <a:pt x="5412" y="4305215"/>
                      <a:pt x="5357" y="4314935"/>
                      <a:pt x="5301" y="4324655"/>
                    </a:cubicBezTo>
                    <a:cubicBezTo>
                      <a:pt x="4309" y="4495380"/>
                      <a:pt x="1464" y="4995229"/>
                      <a:pt x="3645" y="5048755"/>
                    </a:cubicBezTo>
                    <a:cubicBezTo>
                      <a:pt x="843" y="5156482"/>
                      <a:pt x="1217" y="6623116"/>
                      <a:pt x="0" y="6718145"/>
                    </a:cubicBezTo>
                    <a:cubicBezTo>
                      <a:pt x="3743" y="6769987"/>
                      <a:pt x="5896" y="7271090"/>
                      <a:pt x="1699" y="7370558"/>
                    </a:cubicBezTo>
                    <a:cubicBezTo>
                      <a:pt x="5028" y="7563406"/>
                      <a:pt x="21985" y="8328210"/>
                      <a:pt x="209031" y="8316066"/>
                    </a:cubicBezTo>
                    <a:cubicBezTo>
                      <a:pt x="303752" y="8312024"/>
                      <a:pt x="264019" y="8019912"/>
                      <a:pt x="268691" y="7881791"/>
                    </a:cubicBezTo>
                    <a:cubicBezTo>
                      <a:pt x="276344" y="7750022"/>
                      <a:pt x="259920" y="7431657"/>
                      <a:pt x="344324" y="7411148"/>
                    </a:cubicBezTo>
                    <a:cubicBezTo>
                      <a:pt x="653861" y="7376403"/>
                      <a:pt x="615064" y="8615238"/>
                      <a:pt x="835104" y="8590627"/>
                    </a:cubicBezTo>
                    <a:close/>
                  </a:path>
                </a:pathLst>
              </a:custGeom>
              <a:solidFill>
                <a:srgbClr val="FFA037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+mn-ea"/>
                  <a:cs typeface="Calibri" panose="020F0502020204030204" pitchFamily="34" charset="0"/>
                </a:endParaRPr>
              </a:p>
            </p:txBody>
          </p:sp>
          <p:sp>
            <p:nvSpPr>
              <p:cNvPr id="22" name="Oval 21">
                <a:extLst>
                  <a:ext uri="{FF2B5EF4-FFF2-40B4-BE49-F238E27FC236}">
                    <a16:creationId xmlns:a16="http://schemas.microsoft.com/office/drawing/2014/main" id="{D4A53CBA-A2B9-3E13-C30C-883B2BF410C4}"/>
                  </a:ext>
                </a:extLst>
              </p:cNvPr>
              <p:cNvSpPr/>
              <p:nvPr/>
            </p:nvSpPr>
            <p:spPr>
              <a:xfrm>
                <a:off x="1616495" y="4026105"/>
                <a:ext cx="159278" cy="172038"/>
              </a:xfrm>
              <a:prstGeom prst="ellipse">
                <a:avLst/>
              </a:prstGeom>
              <a:solidFill>
                <a:srgbClr val="3D95F5">
                  <a:alpha val="25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+mn-ea"/>
                  <a:cs typeface="Calibri" panose="020F0502020204030204" pitchFamily="34" charset="0"/>
                </a:endParaRPr>
              </a:p>
            </p:txBody>
          </p:sp>
          <p:sp>
            <p:nvSpPr>
              <p:cNvPr id="23" name="Oval 22">
                <a:extLst>
                  <a:ext uri="{FF2B5EF4-FFF2-40B4-BE49-F238E27FC236}">
                    <a16:creationId xmlns:a16="http://schemas.microsoft.com/office/drawing/2014/main" id="{0CA21433-E920-DCFF-A487-4519F62FDACA}"/>
                  </a:ext>
                </a:extLst>
              </p:cNvPr>
              <p:cNvSpPr/>
              <p:nvPr/>
            </p:nvSpPr>
            <p:spPr>
              <a:xfrm>
                <a:off x="1887071" y="4206653"/>
                <a:ext cx="92625" cy="86019"/>
              </a:xfrm>
              <a:prstGeom prst="ellipse">
                <a:avLst/>
              </a:prstGeom>
              <a:solidFill>
                <a:srgbClr val="3D95F5">
                  <a:alpha val="25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+mn-ea"/>
                  <a:cs typeface="Calibri" panose="020F0502020204030204" pitchFamily="34" charset="0"/>
                </a:endParaRPr>
              </a:p>
            </p:txBody>
          </p:sp>
          <p:sp>
            <p:nvSpPr>
              <p:cNvPr id="24" name="Oval 23">
                <a:extLst>
                  <a:ext uri="{FF2B5EF4-FFF2-40B4-BE49-F238E27FC236}">
                    <a16:creationId xmlns:a16="http://schemas.microsoft.com/office/drawing/2014/main" id="{728F593E-830A-5424-7C20-2AA357A2FF4B}"/>
                  </a:ext>
                </a:extLst>
              </p:cNvPr>
              <p:cNvSpPr/>
              <p:nvPr/>
            </p:nvSpPr>
            <p:spPr>
              <a:xfrm>
                <a:off x="2406894" y="4620057"/>
                <a:ext cx="92626" cy="86020"/>
              </a:xfrm>
              <a:prstGeom prst="ellipse">
                <a:avLst/>
              </a:prstGeom>
              <a:solidFill>
                <a:srgbClr val="3D95F5">
                  <a:alpha val="25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+mn-ea"/>
                  <a:cs typeface="Calibri" panose="020F0502020204030204" pitchFamily="34" charset="0"/>
                </a:endParaRPr>
              </a:p>
            </p:txBody>
          </p:sp>
          <p:sp>
            <p:nvSpPr>
              <p:cNvPr id="25" name="Oval 24">
                <a:extLst>
                  <a:ext uri="{FF2B5EF4-FFF2-40B4-BE49-F238E27FC236}">
                    <a16:creationId xmlns:a16="http://schemas.microsoft.com/office/drawing/2014/main" id="{13C9B533-CEBD-E5A7-C421-555AE801ED35}"/>
                  </a:ext>
                </a:extLst>
              </p:cNvPr>
              <p:cNvSpPr/>
              <p:nvPr/>
            </p:nvSpPr>
            <p:spPr>
              <a:xfrm>
                <a:off x="1807432" y="3785741"/>
                <a:ext cx="159278" cy="172038"/>
              </a:xfrm>
              <a:prstGeom prst="ellipse">
                <a:avLst/>
              </a:prstGeom>
              <a:solidFill>
                <a:srgbClr val="3D95F5">
                  <a:alpha val="25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+mn-ea"/>
                  <a:cs typeface="Calibri" panose="020F0502020204030204" pitchFamily="34" charset="0"/>
                </a:endParaRPr>
              </a:p>
            </p:txBody>
          </p:sp>
          <p:sp>
            <p:nvSpPr>
              <p:cNvPr id="26" name="Oval 25">
                <a:extLst>
                  <a:ext uri="{FF2B5EF4-FFF2-40B4-BE49-F238E27FC236}">
                    <a16:creationId xmlns:a16="http://schemas.microsoft.com/office/drawing/2014/main" id="{3DA197AB-B03B-140D-292E-42BB29BDD396}"/>
                  </a:ext>
                </a:extLst>
              </p:cNvPr>
              <p:cNvSpPr/>
              <p:nvPr/>
            </p:nvSpPr>
            <p:spPr>
              <a:xfrm>
                <a:off x="2164038" y="3962989"/>
                <a:ext cx="159278" cy="215209"/>
              </a:xfrm>
              <a:prstGeom prst="ellipse">
                <a:avLst/>
              </a:prstGeom>
              <a:solidFill>
                <a:srgbClr val="3D95F5">
                  <a:alpha val="25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+mn-ea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Oval 26">
                <a:extLst>
                  <a:ext uri="{FF2B5EF4-FFF2-40B4-BE49-F238E27FC236}">
                    <a16:creationId xmlns:a16="http://schemas.microsoft.com/office/drawing/2014/main" id="{225F10A1-F865-94FC-20EE-F8D9C2F7420E}"/>
                  </a:ext>
                </a:extLst>
              </p:cNvPr>
              <p:cNvSpPr/>
              <p:nvPr/>
            </p:nvSpPr>
            <p:spPr>
              <a:xfrm>
                <a:off x="2219588" y="5295747"/>
                <a:ext cx="159278" cy="172038"/>
              </a:xfrm>
              <a:prstGeom prst="ellipse">
                <a:avLst/>
              </a:prstGeom>
              <a:solidFill>
                <a:srgbClr val="3D95F5">
                  <a:alpha val="25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+mn-ea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Oval 27">
                <a:extLst>
                  <a:ext uri="{FF2B5EF4-FFF2-40B4-BE49-F238E27FC236}">
                    <a16:creationId xmlns:a16="http://schemas.microsoft.com/office/drawing/2014/main" id="{C9C188D2-78E8-DAC1-F51F-7995DB9E579C}"/>
                  </a:ext>
                </a:extLst>
              </p:cNvPr>
              <p:cNvSpPr/>
              <p:nvPr/>
            </p:nvSpPr>
            <p:spPr>
              <a:xfrm rot="20585109">
                <a:off x="2224488" y="4259045"/>
                <a:ext cx="159278" cy="172038"/>
              </a:xfrm>
              <a:prstGeom prst="ellipse">
                <a:avLst/>
              </a:prstGeom>
              <a:solidFill>
                <a:srgbClr val="3D95F5">
                  <a:alpha val="25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+mn-ea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Oval 28">
                <a:extLst>
                  <a:ext uri="{FF2B5EF4-FFF2-40B4-BE49-F238E27FC236}">
                    <a16:creationId xmlns:a16="http://schemas.microsoft.com/office/drawing/2014/main" id="{7A57F844-2102-D57D-D609-A41E751760D5}"/>
                  </a:ext>
                </a:extLst>
              </p:cNvPr>
              <p:cNvSpPr/>
              <p:nvPr/>
            </p:nvSpPr>
            <p:spPr>
              <a:xfrm>
                <a:off x="2219588" y="4788343"/>
                <a:ext cx="159278" cy="172038"/>
              </a:xfrm>
              <a:prstGeom prst="ellipse">
                <a:avLst/>
              </a:prstGeom>
              <a:solidFill>
                <a:srgbClr val="3D95F5">
                  <a:alpha val="25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+mn-ea"/>
                  <a:cs typeface="Calibri" panose="020F0502020204030204" pitchFamily="34" charset="0"/>
                </a:endParaRPr>
              </a:p>
            </p:txBody>
          </p:sp>
          <p:sp>
            <p:nvSpPr>
              <p:cNvPr id="30" name="Oval 29">
                <a:extLst>
                  <a:ext uri="{FF2B5EF4-FFF2-40B4-BE49-F238E27FC236}">
                    <a16:creationId xmlns:a16="http://schemas.microsoft.com/office/drawing/2014/main" id="{6D32D03B-4633-284F-834B-2F3DEDA94362}"/>
                  </a:ext>
                </a:extLst>
              </p:cNvPr>
              <p:cNvSpPr/>
              <p:nvPr/>
            </p:nvSpPr>
            <p:spPr>
              <a:xfrm>
                <a:off x="1924754" y="3917083"/>
                <a:ext cx="159278" cy="172038"/>
              </a:xfrm>
              <a:prstGeom prst="ellipse">
                <a:avLst/>
              </a:prstGeom>
              <a:solidFill>
                <a:srgbClr val="3D95F5">
                  <a:alpha val="25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+mn-ea"/>
                  <a:cs typeface="Calibri" panose="020F0502020204030204" pitchFamily="34" charset="0"/>
                </a:endParaRPr>
              </a:p>
            </p:txBody>
          </p:sp>
          <p:sp>
            <p:nvSpPr>
              <p:cNvPr id="31" name="Oval 30">
                <a:extLst>
                  <a:ext uri="{FF2B5EF4-FFF2-40B4-BE49-F238E27FC236}">
                    <a16:creationId xmlns:a16="http://schemas.microsoft.com/office/drawing/2014/main" id="{32E56C8F-F96B-8C2B-27AA-7F613B4296B9}"/>
                  </a:ext>
                </a:extLst>
              </p:cNvPr>
              <p:cNvSpPr/>
              <p:nvPr/>
            </p:nvSpPr>
            <p:spPr>
              <a:xfrm>
                <a:off x="2323316" y="4442868"/>
                <a:ext cx="159278" cy="172038"/>
              </a:xfrm>
              <a:prstGeom prst="ellipse">
                <a:avLst/>
              </a:prstGeom>
              <a:solidFill>
                <a:srgbClr val="3D95F5">
                  <a:alpha val="25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+mn-ea"/>
                  <a:cs typeface="Calibri" panose="020F0502020204030204" pitchFamily="34" charset="0"/>
                </a:endParaRPr>
              </a:p>
            </p:txBody>
          </p:sp>
          <p:sp>
            <p:nvSpPr>
              <p:cNvPr id="32" name="Oval 31">
                <a:extLst>
                  <a:ext uri="{FF2B5EF4-FFF2-40B4-BE49-F238E27FC236}">
                    <a16:creationId xmlns:a16="http://schemas.microsoft.com/office/drawing/2014/main" id="{21A8ECA9-F113-8728-B77E-B19C25ACFF98}"/>
                  </a:ext>
                </a:extLst>
              </p:cNvPr>
              <p:cNvSpPr/>
              <p:nvPr/>
            </p:nvSpPr>
            <p:spPr>
              <a:xfrm>
                <a:off x="2275137" y="5020014"/>
                <a:ext cx="159278" cy="172038"/>
              </a:xfrm>
              <a:prstGeom prst="ellipse">
                <a:avLst/>
              </a:prstGeom>
              <a:solidFill>
                <a:srgbClr val="3D95F5">
                  <a:alpha val="25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+mn-ea"/>
                  <a:cs typeface="Calibri" panose="020F0502020204030204" pitchFamily="34" charset="0"/>
                </a:endParaRPr>
              </a:p>
            </p:txBody>
          </p:sp>
          <p:sp>
            <p:nvSpPr>
              <p:cNvPr id="33" name="Oval 32">
                <a:extLst>
                  <a:ext uri="{FF2B5EF4-FFF2-40B4-BE49-F238E27FC236}">
                    <a16:creationId xmlns:a16="http://schemas.microsoft.com/office/drawing/2014/main" id="{53CBB5E8-D01C-4C56-19FA-24B88890F0F2}"/>
                  </a:ext>
                </a:extLst>
              </p:cNvPr>
              <p:cNvSpPr/>
              <p:nvPr/>
            </p:nvSpPr>
            <p:spPr>
              <a:xfrm>
                <a:off x="1404521" y="3831064"/>
                <a:ext cx="159278" cy="172038"/>
              </a:xfrm>
              <a:prstGeom prst="ellipse">
                <a:avLst/>
              </a:prstGeom>
              <a:solidFill>
                <a:srgbClr val="3D95F5">
                  <a:alpha val="25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+mn-ea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14" name="TextBox 18">
              <a:extLst>
                <a:ext uri="{FF2B5EF4-FFF2-40B4-BE49-F238E27FC236}">
                  <a16:creationId xmlns:a16="http://schemas.microsoft.com/office/drawing/2014/main" id="{88EAE37C-D31E-F4BC-6B4E-56C2DB99A14E}"/>
                </a:ext>
              </a:extLst>
            </p:cNvPr>
            <p:cNvSpPr txBox="1"/>
            <p:nvPr/>
          </p:nvSpPr>
          <p:spPr>
            <a:xfrm>
              <a:off x="2390294" y="4454700"/>
              <a:ext cx="1307381" cy="1059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+mn-ea"/>
                  <a:cs typeface="Calibri" panose="020F0502020204030204" pitchFamily="34" charset="0"/>
                </a:rPr>
                <a:t>Boiling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+mn-ea"/>
                  <a:cs typeface="Calibri" panose="020F0502020204030204" pitchFamily="34" charset="0"/>
                </a:rPr>
                <a:t>b</a:t>
              </a: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+mn-ea"/>
                  <a:cs typeface="Calibri" panose="020F0502020204030204" pitchFamily="34" charset="0"/>
                </a:rPr>
                <a:t>oundary condition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1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+mn-ea"/>
                  <a:cs typeface="Calibri" panose="020F0502020204030204" pitchFamily="34" charset="0"/>
                </a:rPr>
                <a:t>h</a:t>
              </a: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+mn-ea"/>
                  <a:cs typeface="Calibri" panose="020F0502020204030204" pitchFamily="34" charset="0"/>
                </a:rPr>
                <a:t>(</a:t>
              </a:r>
              <a:r>
                <a:rPr kumimoji="0" lang="el-GR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+mn-ea"/>
                  <a:cs typeface="Calibri" panose="020F0502020204030204" pitchFamily="34" charset="0"/>
                </a:rPr>
                <a:t>Δ</a:t>
              </a: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+mn-ea"/>
                  <a:cs typeface="Calibri" panose="020F0502020204030204" pitchFamily="34" charset="0"/>
                </a:rPr>
                <a:t>T)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400">
                  <a:solidFill>
                    <a:srgbClr val="000000"/>
                  </a:solidFill>
                  <a:cs typeface="Calibri" panose="020F0502020204030204" pitchFamily="34" charset="0"/>
                </a:rPr>
                <a:t>(from boiling test)</a:t>
              </a:r>
              <a:endPara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FA037"/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endParaRPr>
            </a:p>
          </p:txBody>
        </p: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AC84D190-A3A6-26C7-D8C4-458D2F92DB95}"/>
                </a:ext>
              </a:extLst>
            </p:cNvPr>
            <p:cNvCxnSpPr/>
            <p:nvPr/>
          </p:nvCxnSpPr>
          <p:spPr>
            <a:xfrm flipV="1">
              <a:off x="2355834" y="5028039"/>
              <a:ext cx="366688" cy="17156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Box 18">
              <a:extLst>
                <a:ext uri="{FF2B5EF4-FFF2-40B4-BE49-F238E27FC236}">
                  <a16:creationId xmlns:a16="http://schemas.microsoft.com/office/drawing/2014/main" id="{61747BC7-2725-2A0A-72D5-1C515ED297FF}"/>
                </a:ext>
              </a:extLst>
            </p:cNvPr>
            <p:cNvSpPr txBox="1"/>
            <p:nvPr/>
          </p:nvSpPr>
          <p:spPr>
            <a:xfrm>
              <a:off x="330971" y="4444531"/>
              <a:ext cx="797586" cy="4000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effectLst/>
                  <a:uLnTx/>
                  <a:uFillTx/>
                  <a:ea typeface="+mn-ea"/>
                  <a:cs typeface="Calibri" panose="020F0502020204030204" pitchFamily="34" charset="0"/>
                </a:rPr>
                <a:t>Heat </a:t>
              </a:r>
              <a:r>
                <a:rPr kumimoji="0" lang="en-US" altLang="zh-CN" sz="1400" b="0" i="0" u="none" strike="noStrike" kern="1200" cap="none" spc="0" normalizeH="0" baseline="0" noProof="0">
                  <a:ln>
                    <a:noFill/>
                  </a:ln>
                  <a:effectLst/>
                  <a:uLnTx/>
                  <a:uFillTx/>
                  <a:ea typeface="+mn-ea"/>
                  <a:cs typeface="Calibri" panose="020F0502020204030204" pitchFamily="34" charset="0"/>
                </a:rPr>
                <a:t>i</a:t>
              </a: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effectLst/>
                  <a:uLnTx/>
                  <a:uFillTx/>
                  <a:ea typeface="+mn-ea"/>
                  <a:cs typeface="Calibri" panose="020F0502020204030204" pitchFamily="34" charset="0"/>
                </a:rPr>
                <a:t>nput</a:t>
              </a:r>
            </a:p>
          </p:txBody>
        </p:sp>
        <p:sp>
          <p:nvSpPr>
            <p:cNvPr id="17" name="TextBox 18">
              <a:extLst>
                <a:ext uri="{FF2B5EF4-FFF2-40B4-BE49-F238E27FC236}">
                  <a16:creationId xmlns:a16="http://schemas.microsoft.com/office/drawing/2014/main" id="{586B3D44-B754-907C-AFE8-502A68B4ED67}"/>
                </a:ext>
              </a:extLst>
            </p:cNvPr>
            <p:cNvSpPr txBox="1"/>
            <p:nvPr/>
          </p:nvSpPr>
          <p:spPr>
            <a:xfrm>
              <a:off x="211236" y="5474771"/>
              <a:ext cx="1037056" cy="4000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+mn-ea"/>
                  <a:cs typeface="Calibri" panose="020F0502020204030204" pitchFamily="34" charset="0"/>
                </a:rPr>
                <a:t>Heat conduction</a:t>
              </a:r>
            </a:p>
          </p:txBody>
        </p: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F0C9CB4E-6796-EE28-C509-55D267BE35E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43924" y="5530074"/>
              <a:ext cx="523904" cy="169854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4F5AB533-0F23-7907-5B20-093608DC5A35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150919" y="4685447"/>
              <a:ext cx="389343" cy="231778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4" name="Arrow: Right 33">
            <a:extLst>
              <a:ext uri="{FF2B5EF4-FFF2-40B4-BE49-F238E27FC236}">
                <a16:creationId xmlns:a16="http://schemas.microsoft.com/office/drawing/2014/main" id="{9B4A7694-6CFA-3693-1A05-B311176BD6B5}"/>
              </a:ext>
            </a:extLst>
          </p:cNvPr>
          <p:cNvSpPr/>
          <p:nvPr/>
        </p:nvSpPr>
        <p:spPr>
          <a:xfrm>
            <a:off x="4119010" y="2828931"/>
            <a:ext cx="658460" cy="512448"/>
          </a:xfrm>
          <a:prstGeom prst="rightArrow">
            <a:avLst/>
          </a:prstGeom>
          <a:solidFill>
            <a:srgbClr val="C9B99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+mn-ea"/>
              <a:cs typeface="Calibri" panose="020F0502020204030204" pitchFamily="34" charset="0"/>
            </a:endParaRPr>
          </a:p>
        </p:txBody>
      </p:sp>
      <p:sp>
        <p:nvSpPr>
          <p:cNvPr id="35" name="Arrow: Right 34">
            <a:extLst>
              <a:ext uri="{FF2B5EF4-FFF2-40B4-BE49-F238E27FC236}">
                <a16:creationId xmlns:a16="http://schemas.microsoft.com/office/drawing/2014/main" id="{407F86EF-F8C7-18A6-3C55-05FAD52EF466}"/>
              </a:ext>
            </a:extLst>
          </p:cNvPr>
          <p:cNvSpPr/>
          <p:nvPr/>
        </p:nvSpPr>
        <p:spPr>
          <a:xfrm>
            <a:off x="7832546" y="2783507"/>
            <a:ext cx="658460" cy="512448"/>
          </a:xfrm>
          <a:prstGeom prst="rightArrow">
            <a:avLst/>
          </a:prstGeom>
          <a:solidFill>
            <a:srgbClr val="C9B99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+mn-ea"/>
              <a:cs typeface="Calibri" panose="020F0502020204030204" pitchFamily="34" charset="0"/>
            </a:endParaRPr>
          </a:p>
        </p:txBody>
      </p:sp>
      <p:sp>
        <p:nvSpPr>
          <p:cNvPr id="36" name="TextBox 18">
            <a:extLst>
              <a:ext uri="{FF2B5EF4-FFF2-40B4-BE49-F238E27FC236}">
                <a16:creationId xmlns:a16="http://schemas.microsoft.com/office/drawing/2014/main" id="{641C940A-2C80-1902-9C2F-AD526900C249}"/>
              </a:ext>
            </a:extLst>
          </p:cNvPr>
          <p:cNvSpPr txBox="1"/>
          <p:nvPr/>
        </p:nvSpPr>
        <p:spPr>
          <a:xfrm>
            <a:off x="5706476" y="3593439"/>
            <a:ext cx="25043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Design space: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(</a:t>
            </a:r>
            <a:r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v</a:t>
            </a: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oxel </a:t>
            </a:r>
            <a:r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r</a:t>
            </a: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epresentation)</a:t>
            </a:r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616008F-CD71-97E4-4A68-845A0338FD4C}"/>
              </a:ext>
            </a:extLst>
          </p:cNvPr>
          <p:cNvGrpSpPr/>
          <p:nvPr/>
        </p:nvGrpSpPr>
        <p:grpSpPr>
          <a:xfrm>
            <a:off x="8434344" y="4549051"/>
            <a:ext cx="3691395" cy="1457532"/>
            <a:chOff x="4485348" y="4864695"/>
            <a:chExt cx="3691395" cy="1555549"/>
          </a:xfrm>
        </p:grpSpPr>
        <p:graphicFrame>
          <p:nvGraphicFramePr>
            <p:cNvPr id="38" name="对象 118">
              <a:extLst>
                <a:ext uri="{FF2B5EF4-FFF2-40B4-BE49-F238E27FC236}">
                  <a16:creationId xmlns:a16="http://schemas.microsoft.com/office/drawing/2014/main" id="{3ABF5E7F-8932-DEAF-6684-619FAD77B646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4621917" y="5409329"/>
            <a:ext cx="1663700" cy="86407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5" imgW="1663560" imgH="863280" progId="Equation.DSMT4">
                    <p:embed/>
                  </p:oleObj>
                </mc:Choice>
                <mc:Fallback>
                  <p:oleObj name="Equation" r:id="rId5" imgW="1663560" imgH="863280" progId="Equation.DSMT4">
                    <p:embed/>
                    <p:pic>
                      <p:nvPicPr>
                        <p:cNvPr id="38" name="对象 118">
                          <a:extLst>
                            <a:ext uri="{FF2B5EF4-FFF2-40B4-BE49-F238E27FC236}">
                              <a16:creationId xmlns:a16="http://schemas.microsoft.com/office/drawing/2014/main" id="{3ABF5E7F-8932-DEAF-6684-619FAD77B646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4621917" y="5409329"/>
                          <a:ext cx="1663700" cy="864072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9" name="文本框 35">
              <a:extLst>
                <a:ext uri="{FF2B5EF4-FFF2-40B4-BE49-F238E27FC236}">
                  <a16:creationId xmlns:a16="http://schemas.microsoft.com/office/drawing/2014/main" id="{B4296A83-4519-3B25-A8DE-B9ED43D1A491}"/>
                </a:ext>
              </a:extLst>
            </p:cNvPr>
            <p:cNvSpPr txBox="1"/>
            <p:nvPr/>
          </p:nvSpPr>
          <p:spPr>
            <a:xfrm>
              <a:off x="4485348" y="4864695"/>
              <a:ext cx="3556156" cy="3284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等线" panose="02010600030101010101" pitchFamily="2" charset="-122"/>
                  <a:cs typeface="Calibri" panose="020F0502020204030204" pitchFamily="34" charset="0"/>
                </a:rPr>
                <a:t>Topology optimization formulations</a:t>
              </a:r>
              <a:endPara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40" name="文本框 35">
              <a:extLst>
                <a:ext uri="{FF2B5EF4-FFF2-40B4-BE49-F238E27FC236}">
                  <a16:creationId xmlns:a16="http://schemas.microsoft.com/office/drawing/2014/main" id="{F7F01FDD-4AE4-BBE0-712F-0367E5E91EF9}"/>
                </a:ext>
              </a:extLst>
            </p:cNvPr>
            <p:cNvSpPr txBox="1"/>
            <p:nvPr/>
          </p:nvSpPr>
          <p:spPr>
            <a:xfrm>
              <a:off x="6178307" y="5266077"/>
              <a:ext cx="1845759" cy="29562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200" b="0" i="1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等线" panose="02010600030101010101" pitchFamily="2" charset="-122"/>
                  <a:cs typeface="Calibri" panose="020F0502020204030204" pitchFamily="34" charset="0"/>
                </a:rPr>
                <a:t>f: </a:t>
              </a:r>
              <a:r>
                <a:rPr kumimoji="0" lang="en-US" altLang="zh-CN" sz="12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等线" panose="02010600030101010101" pitchFamily="2" charset="-122"/>
                  <a:cs typeface="Calibri" panose="020F0502020204030204" pitchFamily="34" charset="0"/>
                </a:rPr>
                <a:t>Target function</a:t>
              </a: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41" name="文本框 35">
              <a:extLst>
                <a:ext uri="{FF2B5EF4-FFF2-40B4-BE49-F238E27FC236}">
                  <a16:creationId xmlns:a16="http://schemas.microsoft.com/office/drawing/2014/main" id="{C5B1000E-3EBF-1FF9-4147-5913A0788499}"/>
                </a:ext>
              </a:extLst>
            </p:cNvPr>
            <p:cNvSpPr txBox="1"/>
            <p:nvPr/>
          </p:nvSpPr>
          <p:spPr>
            <a:xfrm>
              <a:off x="6169483" y="5567044"/>
              <a:ext cx="1935184" cy="29562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200" b="1" i="1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等线" panose="02010600030101010101" pitchFamily="2" charset="-122"/>
                  <a:cs typeface="Calibri" panose="020F0502020204030204" pitchFamily="34" charset="0"/>
                </a:rPr>
                <a:t>g</a:t>
              </a:r>
              <a:r>
                <a:rPr kumimoji="0" lang="en-US" altLang="zh-CN" sz="12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等线" panose="02010600030101010101" pitchFamily="2" charset="-122"/>
                  <a:cs typeface="Calibri" panose="020F0502020204030204" pitchFamily="34" charset="0"/>
                </a:rPr>
                <a:t>: Governing physics</a:t>
              </a: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42" name="文本框 35">
              <a:extLst>
                <a:ext uri="{FF2B5EF4-FFF2-40B4-BE49-F238E27FC236}">
                  <a16:creationId xmlns:a16="http://schemas.microsoft.com/office/drawing/2014/main" id="{A5D9CA97-85AF-BF49-D85B-3976E8D86D5D}"/>
                </a:ext>
              </a:extLst>
            </p:cNvPr>
            <p:cNvSpPr txBox="1"/>
            <p:nvPr/>
          </p:nvSpPr>
          <p:spPr>
            <a:xfrm>
              <a:off x="5979084" y="5864153"/>
              <a:ext cx="2197659" cy="29562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2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等线" panose="02010600030101010101" pitchFamily="2" charset="-122"/>
                  <a:cs typeface="Calibri" panose="020F0502020204030204" pitchFamily="34" charset="0"/>
                </a:rPr>
                <a:t>ρ</a:t>
              </a:r>
              <a:r>
                <a:rPr kumimoji="0" lang="en-US" altLang="zh-CN" sz="12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等线" panose="02010600030101010101" pitchFamily="2" charset="-122"/>
                  <a:cs typeface="Calibri" panose="020F0502020204030204" pitchFamily="34" charset="0"/>
                </a:rPr>
                <a:t>:</a:t>
              </a:r>
              <a:r>
                <a:rPr kumimoji="0" lang="en-US" altLang="zh-CN" sz="12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等线" panose="02010600030101010101" pitchFamily="2" charset="-122"/>
                  <a:cs typeface="Calibri" panose="020F0502020204030204" pitchFamily="34" charset="0"/>
                </a:rPr>
                <a:t> </a:t>
              </a:r>
              <a:r>
                <a:rPr kumimoji="0" lang="en-US" altLang="zh-CN" sz="12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等线" panose="02010600030101010101" pitchFamily="2" charset="-122"/>
                  <a:cs typeface="Calibri" panose="020F0502020204030204" pitchFamily="34" charset="0"/>
                </a:rPr>
                <a:t>Physical density</a:t>
              </a:r>
              <a:endParaRPr kumimoji="0" lang="en-US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43" name="文本框 35">
              <a:extLst>
                <a:ext uri="{FF2B5EF4-FFF2-40B4-BE49-F238E27FC236}">
                  <a16:creationId xmlns:a16="http://schemas.microsoft.com/office/drawing/2014/main" id="{0A3D98C1-8139-0544-5D38-7736168E5BF5}"/>
                </a:ext>
              </a:extLst>
            </p:cNvPr>
            <p:cNvSpPr txBox="1"/>
            <p:nvPr/>
          </p:nvSpPr>
          <p:spPr>
            <a:xfrm>
              <a:off x="5963294" y="6124617"/>
              <a:ext cx="2197659" cy="29562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2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等线" panose="02010600030101010101" pitchFamily="2" charset="-122"/>
                  <a:cs typeface="Calibri" panose="020F0502020204030204" pitchFamily="34" charset="0"/>
                </a:rPr>
                <a:t>T</a:t>
              </a:r>
              <a:r>
                <a:rPr kumimoji="0" lang="en-US" altLang="zh-CN" sz="12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等线" panose="02010600030101010101" pitchFamily="2" charset="-122"/>
                  <a:cs typeface="Calibri" panose="020F0502020204030204" pitchFamily="34" charset="0"/>
                </a:rPr>
                <a:t>:</a:t>
              </a:r>
              <a:r>
                <a:rPr kumimoji="0" lang="en-US" altLang="zh-CN" sz="12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等线" panose="02010600030101010101" pitchFamily="2" charset="-122"/>
                  <a:cs typeface="Calibri" panose="020F0502020204030204" pitchFamily="34" charset="0"/>
                </a:rPr>
                <a:t> </a:t>
              </a:r>
              <a:r>
                <a:rPr kumimoji="0" lang="en-US" altLang="zh-CN" sz="12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等线" panose="02010600030101010101" pitchFamily="2" charset="-122"/>
                  <a:cs typeface="Calibri" panose="020F0502020204030204" pitchFamily="34" charset="0"/>
                </a:rPr>
                <a:t>Temperature </a:t>
              </a:r>
              <a:endParaRPr kumimoji="0" lang="en-US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endParaRPr>
            </a:p>
          </p:txBody>
        </p:sp>
      </p:grpSp>
      <p:sp>
        <p:nvSpPr>
          <p:cNvPr id="44" name="TextBox 43">
            <a:extLst>
              <a:ext uri="{FF2B5EF4-FFF2-40B4-BE49-F238E27FC236}">
                <a16:creationId xmlns:a16="http://schemas.microsoft.com/office/drawing/2014/main" id="{C13A3E9E-A58E-0F77-F218-5C2F75F1EB63}"/>
              </a:ext>
            </a:extLst>
          </p:cNvPr>
          <p:cNvSpPr txBox="1"/>
          <p:nvPr/>
        </p:nvSpPr>
        <p:spPr>
          <a:xfrm>
            <a:off x="4551775" y="1912954"/>
            <a:ext cx="1246689" cy="307777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Calibri" panose="020F0502020204030204" pitchFamily="34" charset="0"/>
              </a:rPr>
              <a:t>Heated </a:t>
            </a:r>
            <a:r>
              <a:rPr kumimoji="0" lang="en-US" altLang="zh-CN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Calibri" panose="020F0502020204030204" pitchFamily="34" charset="0"/>
              </a:rPr>
              <a:t>a</a:t>
            </a:r>
            <a:r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Calibri" panose="020F0502020204030204" pitchFamily="34" charset="0"/>
              </a:rPr>
              <a:t>rea</a:t>
            </a:r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D4FCF93C-C6C6-9F57-E2BC-BC9FC7D65046}"/>
              </a:ext>
            </a:extLst>
          </p:cNvPr>
          <p:cNvGrpSpPr/>
          <p:nvPr/>
        </p:nvGrpSpPr>
        <p:grpSpPr>
          <a:xfrm>
            <a:off x="5551059" y="2216565"/>
            <a:ext cx="1606716" cy="1601515"/>
            <a:chOff x="5316416" y="2340903"/>
            <a:chExt cx="857442" cy="699439"/>
          </a:xfrm>
        </p:grpSpPr>
        <p:sp>
          <p:nvSpPr>
            <p:cNvPr id="46" name="矩形 9">
              <a:extLst>
                <a:ext uri="{FF2B5EF4-FFF2-40B4-BE49-F238E27FC236}">
                  <a16:creationId xmlns:a16="http://schemas.microsoft.com/office/drawing/2014/main" id="{1BF73BBE-9EF5-3891-8B7F-CD55F6EEC3A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590739" y="2660392"/>
              <a:ext cx="294600" cy="278581"/>
            </a:xfrm>
            <a:prstGeom prst="rect">
              <a:avLst/>
            </a:prstGeom>
            <a:solidFill>
              <a:srgbClr val="D31510"/>
            </a:solidFill>
            <a:ln w="12700" cap="flat" cmpd="sng" algn="ctr">
              <a:noFill/>
              <a:prstDash val="solid"/>
            </a:ln>
            <a:effectLst/>
            <a:scene3d>
              <a:camera prst="isometricRightUp"/>
              <a:lightRig rig="threePt" dir="t"/>
            </a:scene3d>
            <a:sp3d z="-635000"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47" name="矩形 8">
              <a:extLst>
                <a:ext uri="{FF2B5EF4-FFF2-40B4-BE49-F238E27FC236}">
                  <a16:creationId xmlns:a16="http://schemas.microsoft.com/office/drawing/2014/main" id="{973DF164-4F8D-44F4-DAA6-A7D1553159F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324394" y="2340903"/>
              <a:ext cx="849464" cy="699439"/>
            </a:xfrm>
            <a:prstGeom prst="rect">
              <a:avLst/>
            </a:prstGeom>
            <a:noFill/>
            <a:ln w="12700" cap="flat" cmpd="sng" algn="ctr">
              <a:noFill/>
              <a:prstDash val="solid"/>
            </a:ln>
            <a:effectLst/>
            <a:scene3d>
              <a:camera prst="isometricRightUp"/>
              <a:lightRig rig="threePt" dir="t"/>
            </a:scene3d>
            <a:sp3d extrusionH="635000" contourW="12700" prstMaterial="matte">
              <a:contourClr>
                <a:srgbClr val="000000"/>
              </a:contourClr>
            </a:sp3d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endParaRPr>
            </a:p>
          </p:txBody>
        </p:sp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C900B14E-EB17-342B-CAD8-C41F0442209F}"/>
                </a:ext>
              </a:extLst>
            </p:cNvPr>
            <p:cNvGrpSpPr/>
            <p:nvPr/>
          </p:nvGrpSpPr>
          <p:grpSpPr>
            <a:xfrm>
              <a:off x="5316416" y="2341213"/>
              <a:ext cx="854275" cy="694519"/>
              <a:chOff x="7375804" y="3322697"/>
              <a:chExt cx="854275" cy="647799"/>
            </a:xfrm>
            <a:scene3d>
              <a:camera prst="isometricRightUp"/>
              <a:lightRig rig="threePt" dir="t"/>
            </a:scene3d>
          </p:grpSpPr>
          <p:grpSp>
            <p:nvGrpSpPr>
              <p:cNvPr id="49" name="Group 48">
                <a:extLst>
                  <a:ext uri="{FF2B5EF4-FFF2-40B4-BE49-F238E27FC236}">
                    <a16:creationId xmlns:a16="http://schemas.microsoft.com/office/drawing/2014/main" id="{371CF589-4821-C8AC-E560-63985E7315C4}"/>
                  </a:ext>
                </a:extLst>
              </p:cNvPr>
              <p:cNvGrpSpPr/>
              <p:nvPr/>
            </p:nvGrpSpPr>
            <p:grpSpPr>
              <a:xfrm>
                <a:off x="7375804" y="3322697"/>
                <a:ext cx="854275" cy="216526"/>
                <a:chOff x="7375804" y="3322700"/>
                <a:chExt cx="854275" cy="216526"/>
              </a:xfrm>
            </p:grpSpPr>
            <p:sp>
              <p:nvSpPr>
                <p:cNvPr id="82" name="Rectangle 81">
                  <a:extLst>
                    <a:ext uri="{FF2B5EF4-FFF2-40B4-BE49-F238E27FC236}">
                      <a16:creationId xmlns:a16="http://schemas.microsoft.com/office/drawing/2014/main" id="{AEA66575-9BCA-03DE-4DB2-890047B9791D}"/>
                    </a:ext>
                  </a:extLst>
                </p:cNvPr>
                <p:cNvSpPr/>
                <p:nvPr/>
              </p:nvSpPr>
              <p:spPr>
                <a:xfrm>
                  <a:off x="7375804" y="3322700"/>
                  <a:ext cx="107357" cy="106300"/>
                </a:xfrm>
                <a:prstGeom prst="rect">
                  <a:avLst/>
                </a:prstGeom>
                <a:noFill/>
                <a:ln w="6350" cap="flat" cmpd="sng" algn="ctr">
                  <a:solidFill>
                    <a:srgbClr val="000000"/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6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ea typeface="+mn-ea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83" name="Rectangle 82">
                  <a:extLst>
                    <a:ext uri="{FF2B5EF4-FFF2-40B4-BE49-F238E27FC236}">
                      <a16:creationId xmlns:a16="http://schemas.microsoft.com/office/drawing/2014/main" id="{A0262CEC-B932-5E16-776A-5659A806916D}"/>
                    </a:ext>
                  </a:extLst>
                </p:cNvPr>
                <p:cNvSpPr/>
                <p:nvPr/>
              </p:nvSpPr>
              <p:spPr>
                <a:xfrm>
                  <a:off x="7483161" y="3322700"/>
                  <a:ext cx="107357" cy="106300"/>
                </a:xfrm>
                <a:prstGeom prst="rect">
                  <a:avLst/>
                </a:prstGeom>
                <a:noFill/>
                <a:ln w="6350" cap="flat" cmpd="sng" algn="ctr">
                  <a:solidFill>
                    <a:srgbClr val="000000"/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6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ea typeface="+mn-ea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84" name="Rectangle 83">
                  <a:extLst>
                    <a:ext uri="{FF2B5EF4-FFF2-40B4-BE49-F238E27FC236}">
                      <a16:creationId xmlns:a16="http://schemas.microsoft.com/office/drawing/2014/main" id="{1F6F737A-8E9F-7A86-DD2F-793A3B118642}"/>
                    </a:ext>
                  </a:extLst>
                </p:cNvPr>
                <p:cNvSpPr/>
                <p:nvPr/>
              </p:nvSpPr>
              <p:spPr>
                <a:xfrm>
                  <a:off x="7590518" y="3322700"/>
                  <a:ext cx="107357" cy="106300"/>
                </a:xfrm>
                <a:prstGeom prst="rect">
                  <a:avLst/>
                </a:prstGeom>
                <a:noFill/>
                <a:ln w="6350" cap="flat" cmpd="sng" algn="ctr">
                  <a:solidFill>
                    <a:srgbClr val="000000"/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6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ea typeface="+mn-ea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85" name="Rectangle 84">
                  <a:extLst>
                    <a:ext uri="{FF2B5EF4-FFF2-40B4-BE49-F238E27FC236}">
                      <a16:creationId xmlns:a16="http://schemas.microsoft.com/office/drawing/2014/main" id="{1E9E4E78-B9F3-2333-C5C6-170EECEB8B30}"/>
                    </a:ext>
                  </a:extLst>
                </p:cNvPr>
                <p:cNvSpPr/>
                <p:nvPr/>
              </p:nvSpPr>
              <p:spPr>
                <a:xfrm>
                  <a:off x="7695257" y="3322700"/>
                  <a:ext cx="107357" cy="106300"/>
                </a:xfrm>
                <a:prstGeom prst="rect">
                  <a:avLst/>
                </a:prstGeom>
                <a:noFill/>
                <a:ln w="6350" cap="flat" cmpd="sng" algn="ctr">
                  <a:solidFill>
                    <a:srgbClr val="000000"/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6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ea typeface="+mn-ea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86" name="Rectangle 85">
                  <a:extLst>
                    <a:ext uri="{FF2B5EF4-FFF2-40B4-BE49-F238E27FC236}">
                      <a16:creationId xmlns:a16="http://schemas.microsoft.com/office/drawing/2014/main" id="{44D2E205-653F-CD91-0B29-840589992E95}"/>
                    </a:ext>
                  </a:extLst>
                </p:cNvPr>
                <p:cNvSpPr/>
                <p:nvPr/>
              </p:nvSpPr>
              <p:spPr>
                <a:xfrm>
                  <a:off x="7803923" y="3322700"/>
                  <a:ext cx="107357" cy="106300"/>
                </a:xfrm>
                <a:prstGeom prst="rect">
                  <a:avLst/>
                </a:prstGeom>
                <a:noFill/>
                <a:ln w="6350" cap="flat" cmpd="sng" algn="ctr">
                  <a:solidFill>
                    <a:srgbClr val="000000"/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6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ea typeface="+mn-ea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87" name="Rectangle 86">
                  <a:extLst>
                    <a:ext uri="{FF2B5EF4-FFF2-40B4-BE49-F238E27FC236}">
                      <a16:creationId xmlns:a16="http://schemas.microsoft.com/office/drawing/2014/main" id="{6E695B0F-B53C-E3C8-535E-F405B15685EC}"/>
                    </a:ext>
                  </a:extLst>
                </p:cNvPr>
                <p:cNvSpPr/>
                <p:nvPr/>
              </p:nvSpPr>
              <p:spPr>
                <a:xfrm>
                  <a:off x="7909317" y="3322700"/>
                  <a:ext cx="107357" cy="106300"/>
                </a:xfrm>
                <a:prstGeom prst="rect">
                  <a:avLst/>
                </a:prstGeom>
                <a:noFill/>
                <a:ln w="6350" cap="flat" cmpd="sng" algn="ctr">
                  <a:solidFill>
                    <a:srgbClr val="000000"/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6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ea typeface="+mn-ea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88" name="Rectangle 87">
                  <a:extLst>
                    <a:ext uri="{FF2B5EF4-FFF2-40B4-BE49-F238E27FC236}">
                      <a16:creationId xmlns:a16="http://schemas.microsoft.com/office/drawing/2014/main" id="{A3F83A94-109E-07BF-6BFD-CC8FB42808D4}"/>
                    </a:ext>
                  </a:extLst>
                </p:cNvPr>
                <p:cNvSpPr/>
                <p:nvPr/>
              </p:nvSpPr>
              <p:spPr>
                <a:xfrm>
                  <a:off x="8016674" y="3322700"/>
                  <a:ext cx="107357" cy="106300"/>
                </a:xfrm>
                <a:prstGeom prst="rect">
                  <a:avLst/>
                </a:prstGeom>
                <a:noFill/>
                <a:ln w="6350" cap="flat" cmpd="sng" algn="ctr">
                  <a:solidFill>
                    <a:srgbClr val="000000"/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6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ea typeface="+mn-ea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89" name="Rectangle 88">
                  <a:extLst>
                    <a:ext uri="{FF2B5EF4-FFF2-40B4-BE49-F238E27FC236}">
                      <a16:creationId xmlns:a16="http://schemas.microsoft.com/office/drawing/2014/main" id="{A01851C4-00CE-DB27-C291-D79A8EEAAC2B}"/>
                    </a:ext>
                  </a:extLst>
                </p:cNvPr>
                <p:cNvSpPr/>
                <p:nvPr/>
              </p:nvSpPr>
              <p:spPr>
                <a:xfrm>
                  <a:off x="8122722" y="3322700"/>
                  <a:ext cx="107357" cy="106300"/>
                </a:xfrm>
                <a:prstGeom prst="rect">
                  <a:avLst/>
                </a:prstGeom>
                <a:noFill/>
                <a:ln w="6350" cap="flat" cmpd="sng" algn="ctr">
                  <a:solidFill>
                    <a:srgbClr val="000000"/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6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ea typeface="+mn-ea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90" name="Rectangle 89">
                  <a:extLst>
                    <a:ext uri="{FF2B5EF4-FFF2-40B4-BE49-F238E27FC236}">
                      <a16:creationId xmlns:a16="http://schemas.microsoft.com/office/drawing/2014/main" id="{66685785-22D3-1649-1DD5-72DC0FD3829B}"/>
                    </a:ext>
                  </a:extLst>
                </p:cNvPr>
                <p:cNvSpPr/>
                <p:nvPr/>
              </p:nvSpPr>
              <p:spPr>
                <a:xfrm>
                  <a:off x="7375804" y="3432926"/>
                  <a:ext cx="107357" cy="106300"/>
                </a:xfrm>
                <a:prstGeom prst="rect">
                  <a:avLst/>
                </a:prstGeom>
                <a:noFill/>
                <a:ln w="6350" cap="flat" cmpd="sng" algn="ctr">
                  <a:solidFill>
                    <a:srgbClr val="000000"/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6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ea typeface="+mn-ea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91" name="Rectangle 90">
                  <a:extLst>
                    <a:ext uri="{FF2B5EF4-FFF2-40B4-BE49-F238E27FC236}">
                      <a16:creationId xmlns:a16="http://schemas.microsoft.com/office/drawing/2014/main" id="{7E0E2369-7D35-C7D2-838D-F1B05AC6B038}"/>
                    </a:ext>
                  </a:extLst>
                </p:cNvPr>
                <p:cNvSpPr/>
                <p:nvPr/>
              </p:nvSpPr>
              <p:spPr>
                <a:xfrm>
                  <a:off x="7483161" y="3432926"/>
                  <a:ext cx="107357" cy="106300"/>
                </a:xfrm>
                <a:prstGeom prst="rect">
                  <a:avLst/>
                </a:prstGeom>
                <a:noFill/>
                <a:ln w="6350" cap="flat" cmpd="sng" algn="ctr">
                  <a:solidFill>
                    <a:srgbClr val="000000"/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6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ea typeface="+mn-ea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92" name="Rectangle 91">
                  <a:extLst>
                    <a:ext uri="{FF2B5EF4-FFF2-40B4-BE49-F238E27FC236}">
                      <a16:creationId xmlns:a16="http://schemas.microsoft.com/office/drawing/2014/main" id="{4E5B49F0-7423-D0D0-240A-15D1D2598A8D}"/>
                    </a:ext>
                  </a:extLst>
                </p:cNvPr>
                <p:cNvSpPr/>
                <p:nvPr/>
              </p:nvSpPr>
              <p:spPr>
                <a:xfrm>
                  <a:off x="7590518" y="3432926"/>
                  <a:ext cx="107357" cy="106300"/>
                </a:xfrm>
                <a:prstGeom prst="rect">
                  <a:avLst/>
                </a:prstGeom>
                <a:noFill/>
                <a:ln w="6350" cap="flat" cmpd="sng" algn="ctr">
                  <a:solidFill>
                    <a:srgbClr val="000000"/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6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ea typeface="+mn-ea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93" name="Rectangle 92">
                  <a:extLst>
                    <a:ext uri="{FF2B5EF4-FFF2-40B4-BE49-F238E27FC236}">
                      <a16:creationId xmlns:a16="http://schemas.microsoft.com/office/drawing/2014/main" id="{7C4809C0-9016-F65C-2D19-D58CD791FCD2}"/>
                    </a:ext>
                  </a:extLst>
                </p:cNvPr>
                <p:cNvSpPr/>
                <p:nvPr/>
              </p:nvSpPr>
              <p:spPr>
                <a:xfrm>
                  <a:off x="7695257" y="3432926"/>
                  <a:ext cx="107357" cy="106300"/>
                </a:xfrm>
                <a:prstGeom prst="rect">
                  <a:avLst/>
                </a:prstGeom>
                <a:noFill/>
                <a:ln w="6350" cap="flat" cmpd="sng" algn="ctr">
                  <a:solidFill>
                    <a:srgbClr val="000000"/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6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ea typeface="+mn-ea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94" name="Rectangle 93">
                  <a:extLst>
                    <a:ext uri="{FF2B5EF4-FFF2-40B4-BE49-F238E27FC236}">
                      <a16:creationId xmlns:a16="http://schemas.microsoft.com/office/drawing/2014/main" id="{11DA3ECB-A703-D012-9204-BFCEC545A1AE}"/>
                    </a:ext>
                  </a:extLst>
                </p:cNvPr>
                <p:cNvSpPr/>
                <p:nvPr/>
              </p:nvSpPr>
              <p:spPr>
                <a:xfrm>
                  <a:off x="7803923" y="3432926"/>
                  <a:ext cx="107357" cy="106300"/>
                </a:xfrm>
                <a:prstGeom prst="rect">
                  <a:avLst/>
                </a:prstGeom>
                <a:noFill/>
                <a:ln w="6350" cap="flat" cmpd="sng" algn="ctr">
                  <a:solidFill>
                    <a:srgbClr val="000000"/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6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ea typeface="+mn-ea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95" name="Rectangle 94">
                  <a:extLst>
                    <a:ext uri="{FF2B5EF4-FFF2-40B4-BE49-F238E27FC236}">
                      <a16:creationId xmlns:a16="http://schemas.microsoft.com/office/drawing/2014/main" id="{91E9ECC0-5F52-FC43-A0BB-6F6357B81B1F}"/>
                    </a:ext>
                  </a:extLst>
                </p:cNvPr>
                <p:cNvSpPr/>
                <p:nvPr/>
              </p:nvSpPr>
              <p:spPr>
                <a:xfrm>
                  <a:off x="7909317" y="3432926"/>
                  <a:ext cx="107357" cy="106300"/>
                </a:xfrm>
                <a:prstGeom prst="rect">
                  <a:avLst/>
                </a:prstGeom>
                <a:noFill/>
                <a:ln w="6350" cap="flat" cmpd="sng" algn="ctr">
                  <a:solidFill>
                    <a:srgbClr val="000000"/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6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ea typeface="+mn-ea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96" name="Rectangle 95">
                  <a:extLst>
                    <a:ext uri="{FF2B5EF4-FFF2-40B4-BE49-F238E27FC236}">
                      <a16:creationId xmlns:a16="http://schemas.microsoft.com/office/drawing/2014/main" id="{3D334569-C55D-878A-0EC3-804601E2BF56}"/>
                    </a:ext>
                  </a:extLst>
                </p:cNvPr>
                <p:cNvSpPr/>
                <p:nvPr/>
              </p:nvSpPr>
              <p:spPr>
                <a:xfrm>
                  <a:off x="8016674" y="3432926"/>
                  <a:ext cx="107357" cy="106300"/>
                </a:xfrm>
                <a:prstGeom prst="rect">
                  <a:avLst/>
                </a:prstGeom>
                <a:noFill/>
                <a:ln w="6350" cap="flat" cmpd="sng" algn="ctr">
                  <a:solidFill>
                    <a:srgbClr val="000000"/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6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ea typeface="+mn-ea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97" name="Rectangle 96">
                  <a:extLst>
                    <a:ext uri="{FF2B5EF4-FFF2-40B4-BE49-F238E27FC236}">
                      <a16:creationId xmlns:a16="http://schemas.microsoft.com/office/drawing/2014/main" id="{48669F4C-E2FA-DEA0-9E11-24678FB583F1}"/>
                    </a:ext>
                  </a:extLst>
                </p:cNvPr>
                <p:cNvSpPr/>
                <p:nvPr/>
              </p:nvSpPr>
              <p:spPr>
                <a:xfrm>
                  <a:off x="8122722" y="3432926"/>
                  <a:ext cx="107357" cy="106300"/>
                </a:xfrm>
                <a:prstGeom prst="rect">
                  <a:avLst/>
                </a:prstGeom>
                <a:noFill/>
                <a:ln w="6350" cap="flat" cmpd="sng" algn="ctr">
                  <a:solidFill>
                    <a:srgbClr val="000000"/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6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ea typeface="+mn-ea"/>
                    <a:cs typeface="Calibri" panose="020F0502020204030204" pitchFamily="34" charset="0"/>
                  </a:endParaRPr>
                </a:p>
              </p:txBody>
            </p:sp>
          </p:grpSp>
          <p:sp>
            <p:nvSpPr>
              <p:cNvPr id="50" name="Rectangle 49">
                <a:extLst>
                  <a:ext uri="{FF2B5EF4-FFF2-40B4-BE49-F238E27FC236}">
                    <a16:creationId xmlns:a16="http://schemas.microsoft.com/office/drawing/2014/main" id="{71D73ED4-E461-0019-EBCF-AFDB996BC5F8}"/>
                  </a:ext>
                </a:extLst>
              </p:cNvPr>
              <p:cNvSpPr/>
              <p:nvPr/>
            </p:nvSpPr>
            <p:spPr>
              <a:xfrm>
                <a:off x="7375804" y="3537416"/>
                <a:ext cx="107357" cy="106300"/>
              </a:xfrm>
              <a:prstGeom prst="rect">
                <a:avLst/>
              </a:prstGeom>
              <a:noFill/>
              <a:ln w="6350" cap="flat" cmpd="sng" algn="ctr">
                <a:solidFill>
                  <a:srgbClr val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+mn-ea"/>
                  <a:cs typeface="Calibri" panose="020F0502020204030204" pitchFamily="34" charset="0"/>
                </a:endParaRPr>
              </a:p>
            </p:txBody>
          </p:sp>
          <p:sp>
            <p:nvSpPr>
              <p:cNvPr id="51" name="Rectangle 50">
                <a:extLst>
                  <a:ext uri="{FF2B5EF4-FFF2-40B4-BE49-F238E27FC236}">
                    <a16:creationId xmlns:a16="http://schemas.microsoft.com/office/drawing/2014/main" id="{3F457E1F-22EF-2AB7-728D-59708F0815F0}"/>
                  </a:ext>
                </a:extLst>
              </p:cNvPr>
              <p:cNvSpPr/>
              <p:nvPr/>
            </p:nvSpPr>
            <p:spPr>
              <a:xfrm>
                <a:off x="7483161" y="3537416"/>
                <a:ext cx="107357" cy="106300"/>
              </a:xfrm>
              <a:prstGeom prst="rect">
                <a:avLst/>
              </a:prstGeom>
              <a:noFill/>
              <a:ln w="6350" cap="flat" cmpd="sng" algn="ctr">
                <a:solidFill>
                  <a:srgbClr val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+mn-ea"/>
                  <a:cs typeface="Calibri" panose="020F0502020204030204" pitchFamily="34" charset="0"/>
                </a:endParaRPr>
              </a:p>
            </p:txBody>
          </p:sp>
          <p:sp>
            <p:nvSpPr>
              <p:cNvPr id="52" name="Rectangle 51">
                <a:extLst>
                  <a:ext uri="{FF2B5EF4-FFF2-40B4-BE49-F238E27FC236}">
                    <a16:creationId xmlns:a16="http://schemas.microsoft.com/office/drawing/2014/main" id="{2E6E32A9-978A-3A23-C0D2-AA8DB9169D08}"/>
                  </a:ext>
                </a:extLst>
              </p:cNvPr>
              <p:cNvSpPr/>
              <p:nvPr/>
            </p:nvSpPr>
            <p:spPr>
              <a:xfrm>
                <a:off x="7590518" y="3537416"/>
                <a:ext cx="107357" cy="106300"/>
              </a:xfrm>
              <a:prstGeom prst="rect">
                <a:avLst/>
              </a:prstGeom>
              <a:noFill/>
              <a:ln w="6350" cap="flat" cmpd="sng" algn="ctr">
                <a:solidFill>
                  <a:srgbClr val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+mn-ea"/>
                  <a:cs typeface="Calibri" panose="020F0502020204030204" pitchFamily="34" charset="0"/>
                </a:endParaRPr>
              </a:p>
            </p:txBody>
          </p:sp>
          <p:sp>
            <p:nvSpPr>
              <p:cNvPr id="53" name="Rectangle 52">
                <a:extLst>
                  <a:ext uri="{FF2B5EF4-FFF2-40B4-BE49-F238E27FC236}">
                    <a16:creationId xmlns:a16="http://schemas.microsoft.com/office/drawing/2014/main" id="{3C07D2FD-0A19-DEDD-4257-ADF3E4BCEA6F}"/>
                  </a:ext>
                </a:extLst>
              </p:cNvPr>
              <p:cNvSpPr/>
              <p:nvPr/>
            </p:nvSpPr>
            <p:spPr>
              <a:xfrm>
                <a:off x="7695257" y="3537416"/>
                <a:ext cx="107357" cy="106300"/>
              </a:xfrm>
              <a:prstGeom prst="rect">
                <a:avLst/>
              </a:prstGeom>
              <a:noFill/>
              <a:ln w="6350" cap="flat" cmpd="sng" algn="ctr">
                <a:solidFill>
                  <a:srgbClr val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+mn-ea"/>
                  <a:cs typeface="Calibri" panose="020F0502020204030204" pitchFamily="34" charset="0"/>
                </a:endParaRPr>
              </a:p>
            </p:txBody>
          </p:sp>
          <p:sp>
            <p:nvSpPr>
              <p:cNvPr id="54" name="Rectangle 53">
                <a:extLst>
                  <a:ext uri="{FF2B5EF4-FFF2-40B4-BE49-F238E27FC236}">
                    <a16:creationId xmlns:a16="http://schemas.microsoft.com/office/drawing/2014/main" id="{7E859855-B270-71F8-E6B7-F9C8CE0CFC5A}"/>
                  </a:ext>
                </a:extLst>
              </p:cNvPr>
              <p:cNvSpPr/>
              <p:nvPr/>
            </p:nvSpPr>
            <p:spPr>
              <a:xfrm>
                <a:off x="7803923" y="3537416"/>
                <a:ext cx="107357" cy="106300"/>
              </a:xfrm>
              <a:prstGeom prst="rect">
                <a:avLst/>
              </a:prstGeom>
              <a:noFill/>
              <a:ln w="6350" cap="flat" cmpd="sng" algn="ctr">
                <a:solidFill>
                  <a:srgbClr val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+mn-ea"/>
                  <a:cs typeface="Calibri" panose="020F0502020204030204" pitchFamily="34" charset="0"/>
                </a:endParaRPr>
              </a:p>
            </p:txBody>
          </p:sp>
          <p:sp>
            <p:nvSpPr>
              <p:cNvPr id="55" name="Rectangle 54">
                <a:extLst>
                  <a:ext uri="{FF2B5EF4-FFF2-40B4-BE49-F238E27FC236}">
                    <a16:creationId xmlns:a16="http://schemas.microsoft.com/office/drawing/2014/main" id="{D3110FCD-B5AB-27A8-5D8B-258B509B05CD}"/>
                  </a:ext>
                </a:extLst>
              </p:cNvPr>
              <p:cNvSpPr/>
              <p:nvPr/>
            </p:nvSpPr>
            <p:spPr>
              <a:xfrm>
                <a:off x="7909317" y="3537416"/>
                <a:ext cx="107357" cy="106300"/>
              </a:xfrm>
              <a:prstGeom prst="rect">
                <a:avLst/>
              </a:prstGeom>
              <a:noFill/>
              <a:ln w="6350" cap="flat" cmpd="sng" algn="ctr">
                <a:solidFill>
                  <a:srgbClr val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+mn-ea"/>
                  <a:cs typeface="Calibri" panose="020F0502020204030204" pitchFamily="34" charset="0"/>
                </a:endParaRPr>
              </a:p>
            </p:txBody>
          </p:sp>
          <p:sp>
            <p:nvSpPr>
              <p:cNvPr id="56" name="Rectangle 55">
                <a:extLst>
                  <a:ext uri="{FF2B5EF4-FFF2-40B4-BE49-F238E27FC236}">
                    <a16:creationId xmlns:a16="http://schemas.microsoft.com/office/drawing/2014/main" id="{EDE6844F-C88A-AB26-A2F5-2615D7044DCD}"/>
                  </a:ext>
                </a:extLst>
              </p:cNvPr>
              <p:cNvSpPr/>
              <p:nvPr/>
            </p:nvSpPr>
            <p:spPr>
              <a:xfrm>
                <a:off x="8016674" y="3537415"/>
                <a:ext cx="107357" cy="106300"/>
              </a:xfrm>
              <a:prstGeom prst="rect">
                <a:avLst/>
              </a:prstGeom>
              <a:noFill/>
              <a:ln w="6350" cap="flat" cmpd="sng" algn="ctr">
                <a:solidFill>
                  <a:srgbClr val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+mn-ea"/>
                  <a:cs typeface="Calibri" panose="020F0502020204030204" pitchFamily="34" charset="0"/>
                </a:endParaRPr>
              </a:p>
            </p:txBody>
          </p:sp>
          <p:sp>
            <p:nvSpPr>
              <p:cNvPr id="57" name="Rectangle 56">
                <a:extLst>
                  <a:ext uri="{FF2B5EF4-FFF2-40B4-BE49-F238E27FC236}">
                    <a16:creationId xmlns:a16="http://schemas.microsoft.com/office/drawing/2014/main" id="{458B0CD8-72A0-CFD7-9E0D-E9426636F7E6}"/>
                  </a:ext>
                </a:extLst>
              </p:cNvPr>
              <p:cNvSpPr/>
              <p:nvPr/>
            </p:nvSpPr>
            <p:spPr>
              <a:xfrm>
                <a:off x="8122722" y="3537417"/>
                <a:ext cx="107357" cy="106300"/>
              </a:xfrm>
              <a:prstGeom prst="rect">
                <a:avLst/>
              </a:prstGeom>
              <a:noFill/>
              <a:ln w="6350" cap="flat" cmpd="sng" algn="ctr">
                <a:solidFill>
                  <a:srgbClr val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+mn-ea"/>
                  <a:cs typeface="Calibri" panose="020F0502020204030204" pitchFamily="34" charset="0"/>
                </a:endParaRPr>
              </a:p>
            </p:txBody>
          </p:sp>
          <p:sp>
            <p:nvSpPr>
              <p:cNvPr id="58" name="Rectangle 57">
                <a:extLst>
                  <a:ext uri="{FF2B5EF4-FFF2-40B4-BE49-F238E27FC236}">
                    <a16:creationId xmlns:a16="http://schemas.microsoft.com/office/drawing/2014/main" id="{B5CF40CD-CA81-2047-6E0F-38CA7FC196EE}"/>
                  </a:ext>
                </a:extLst>
              </p:cNvPr>
              <p:cNvSpPr/>
              <p:nvPr/>
            </p:nvSpPr>
            <p:spPr>
              <a:xfrm>
                <a:off x="7375804" y="3647643"/>
                <a:ext cx="107357" cy="106300"/>
              </a:xfrm>
              <a:prstGeom prst="rect">
                <a:avLst/>
              </a:prstGeom>
              <a:noFill/>
              <a:ln w="6350" cap="flat" cmpd="sng" algn="ctr">
                <a:solidFill>
                  <a:srgbClr val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+mn-ea"/>
                  <a:cs typeface="Calibri" panose="020F0502020204030204" pitchFamily="34" charset="0"/>
                </a:endParaRPr>
              </a:p>
            </p:txBody>
          </p:sp>
          <p:sp>
            <p:nvSpPr>
              <p:cNvPr id="59" name="Rectangle 58">
                <a:extLst>
                  <a:ext uri="{FF2B5EF4-FFF2-40B4-BE49-F238E27FC236}">
                    <a16:creationId xmlns:a16="http://schemas.microsoft.com/office/drawing/2014/main" id="{50BC2B31-BDA3-11F9-32FB-5752017482C5}"/>
                  </a:ext>
                </a:extLst>
              </p:cNvPr>
              <p:cNvSpPr/>
              <p:nvPr/>
            </p:nvSpPr>
            <p:spPr>
              <a:xfrm>
                <a:off x="7483161" y="3647643"/>
                <a:ext cx="107357" cy="106300"/>
              </a:xfrm>
              <a:prstGeom prst="rect">
                <a:avLst/>
              </a:prstGeom>
              <a:noFill/>
              <a:ln w="6350" cap="flat" cmpd="sng" algn="ctr">
                <a:solidFill>
                  <a:srgbClr val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+mn-ea"/>
                  <a:cs typeface="Calibri" panose="020F0502020204030204" pitchFamily="34" charset="0"/>
                </a:endParaRPr>
              </a:p>
            </p:txBody>
          </p:sp>
          <p:sp>
            <p:nvSpPr>
              <p:cNvPr id="60" name="Rectangle 59">
                <a:extLst>
                  <a:ext uri="{FF2B5EF4-FFF2-40B4-BE49-F238E27FC236}">
                    <a16:creationId xmlns:a16="http://schemas.microsoft.com/office/drawing/2014/main" id="{35A5BC62-117D-4577-88FB-F4836D37BD3E}"/>
                  </a:ext>
                </a:extLst>
              </p:cNvPr>
              <p:cNvSpPr/>
              <p:nvPr/>
            </p:nvSpPr>
            <p:spPr>
              <a:xfrm>
                <a:off x="7590518" y="3647643"/>
                <a:ext cx="107357" cy="106300"/>
              </a:xfrm>
              <a:prstGeom prst="rect">
                <a:avLst/>
              </a:prstGeom>
              <a:noFill/>
              <a:ln w="6350" cap="flat" cmpd="sng" algn="ctr">
                <a:solidFill>
                  <a:srgbClr val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+mn-ea"/>
                  <a:cs typeface="Calibri" panose="020F0502020204030204" pitchFamily="34" charset="0"/>
                </a:endParaRPr>
              </a:p>
            </p:txBody>
          </p:sp>
          <p:sp>
            <p:nvSpPr>
              <p:cNvPr id="61" name="Rectangle 60">
                <a:extLst>
                  <a:ext uri="{FF2B5EF4-FFF2-40B4-BE49-F238E27FC236}">
                    <a16:creationId xmlns:a16="http://schemas.microsoft.com/office/drawing/2014/main" id="{A8BD9C3C-759C-CA63-B8F4-82227D70A39F}"/>
                  </a:ext>
                </a:extLst>
              </p:cNvPr>
              <p:cNvSpPr/>
              <p:nvPr/>
            </p:nvSpPr>
            <p:spPr>
              <a:xfrm>
                <a:off x="7695257" y="3647643"/>
                <a:ext cx="107357" cy="106300"/>
              </a:xfrm>
              <a:prstGeom prst="rect">
                <a:avLst/>
              </a:prstGeom>
              <a:noFill/>
              <a:ln w="6350" cap="flat" cmpd="sng" algn="ctr">
                <a:solidFill>
                  <a:srgbClr val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+mn-ea"/>
                  <a:cs typeface="Calibri" panose="020F0502020204030204" pitchFamily="34" charset="0"/>
                </a:endParaRPr>
              </a:p>
            </p:txBody>
          </p:sp>
          <p:sp>
            <p:nvSpPr>
              <p:cNvPr id="62" name="Rectangle 61">
                <a:extLst>
                  <a:ext uri="{FF2B5EF4-FFF2-40B4-BE49-F238E27FC236}">
                    <a16:creationId xmlns:a16="http://schemas.microsoft.com/office/drawing/2014/main" id="{6E9DE682-D326-67EB-2F46-2C1B9DBCDECA}"/>
                  </a:ext>
                </a:extLst>
              </p:cNvPr>
              <p:cNvSpPr/>
              <p:nvPr/>
            </p:nvSpPr>
            <p:spPr>
              <a:xfrm>
                <a:off x="7803923" y="3647643"/>
                <a:ext cx="107357" cy="106300"/>
              </a:xfrm>
              <a:prstGeom prst="rect">
                <a:avLst/>
              </a:prstGeom>
              <a:noFill/>
              <a:ln w="6350" cap="flat" cmpd="sng" algn="ctr">
                <a:solidFill>
                  <a:srgbClr val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+mn-ea"/>
                  <a:cs typeface="Calibri" panose="020F0502020204030204" pitchFamily="34" charset="0"/>
                </a:endParaRPr>
              </a:p>
            </p:txBody>
          </p:sp>
          <p:sp>
            <p:nvSpPr>
              <p:cNvPr id="63" name="Rectangle 62">
                <a:extLst>
                  <a:ext uri="{FF2B5EF4-FFF2-40B4-BE49-F238E27FC236}">
                    <a16:creationId xmlns:a16="http://schemas.microsoft.com/office/drawing/2014/main" id="{D3D969D6-09D0-0961-1EF7-CF84563325F0}"/>
                  </a:ext>
                </a:extLst>
              </p:cNvPr>
              <p:cNvSpPr/>
              <p:nvPr/>
            </p:nvSpPr>
            <p:spPr>
              <a:xfrm>
                <a:off x="7909317" y="3647643"/>
                <a:ext cx="107357" cy="106300"/>
              </a:xfrm>
              <a:prstGeom prst="rect">
                <a:avLst/>
              </a:prstGeom>
              <a:noFill/>
              <a:ln w="6350" cap="flat" cmpd="sng" algn="ctr">
                <a:solidFill>
                  <a:srgbClr val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+mn-ea"/>
                  <a:cs typeface="Calibri" panose="020F0502020204030204" pitchFamily="34" charset="0"/>
                </a:endParaRPr>
              </a:p>
            </p:txBody>
          </p:sp>
          <p:sp>
            <p:nvSpPr>
              <p:cNvPr id="64" name="Rectangle 63">
                <a:extLst>
                  <a:ext uri="{FF2B5EF4-FFF2-40B4-BE49-F238E27FC236}">
                    <a16:creationId xmlns:a16="http://schemas.microsoft.com/office/drawing/2014/main" id="{BFA09E51-2C14-1BCF-3A89-D4FC1D916BD4}"/>
                  </a:ext>
                </a:extLst>
              </p:cNvPr>
              <p:cNvSpPr/>
              <p:nvPr/>
            </p:nvSpPr>
            <p:spPr>
              <a:xfrm>
                <a:off x="8016674" y="3647643"/>
                <a:ext cx="107357" cy="106300"/>
              </a:xfrm>
              <a:prstGeom prst="rect">
                <a:avLst/>
              </a:prstGeom>
              <a:noFill/>
              <a:ln w="6350" cap="flat" cmpd="sng" algn="ctr">
                <a:solidFill>
                  <a:srgbClr val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+mn-ea"/>
                  <a:cs typeface="Calibri" panose="020F0502020204030204" pitchFamily="34" charset="0"/>
                </a:endParaRPr>
              </a:p>
            </p:txBody>
          </p:sp>
          <p:sp>
            <p:nvSpPr>
              <p:cNvPr id="65" name="Rectangle 64">
                <a:extLst>
                  <a:ext uri="{FF2B5EF4-FFF2-40B4-BE49-F238E27FC236}">
                    <a16:creationId xmlns:a16="http://schemas.microsoft.com/office/drawing/2014/main" id="{1820B9B9-D7C1-D5B4-2492-632B52585467}"/>
                  </a:ext>
                </a:extLst>
              </p:cNvPr>
              <p:cNvSpPr/>
              <p:nvPr/>
            </p:nvSpPr>
            <p:spPr>
              <a:xfrm>
                <a:off x="8122722" y="3647643"/>
                <a:ext cx="107357" cy="106300"/>
              </a:xfrm>
              <a:prstGeom prst="rect">
                <a:avLst/>
              </a:prstGeom>
              <a:noFill/>
              <a:ln w="6350" cap="flat" cmpd="sng" algn="ctr">
                <a:solidFill>
                  <a:srgbClr val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+mn-ea"/>
                  <a:cs typeface="Calibri" panose="020F0502020204030204" pitchFamily="34" charset="0"/>
                </a:endParaRPr>
              </a:p>
            </p:txBody>
          </p:sp>
          <p:sp>
            <p:nvSpPr>
              <p:cNvPr id="66" name="Rectangle 65">
                <a:extLst>
                  <a:ext uri="{FF2B5EF4-FFF2-40B4-BE49-F238E27FC236}">
                    <a16:creationId xmlns:a16="http://schemas.microsoft.com/office/drawing/2014/main" id="{6F801A15-0ED2-2C22-CAB8-B95AA5EAB37C}"/>
                  </a:ext>
                </a:extLst>
              </p:cNvPr>
              <p:cNvSpPr/>
              <p:nvPr/>
            </p:nvSpPr>
            <p:spPr>
              <a:xfrm>
                <a:off x="7375804" y="3753966"/>
                <a:ext cx="107357" cy="106300"/>
              </a:xfrm>
              <a:prstGeom prst="rect">
                <a:avLst/>
              </a:prstGeom>
              <a:noFill/>
              <a:ln w="6350" cap="flat" cmpd="sng" algn="ctr">
                <a:solidFill>
                  <a:srgbClr val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+mn-ea"/>
                  <a:cs typeface="Calibri" panose="020F0502020204030204" pitchFamily="34" charset="0"/>
                </a:endParaRPr>
              </a:p>
            </p:txBody>
          </p:sp>
          <p:sp>
            <p:nvSpPr>
              <p:cNvPr id="67" name="Rectangle 66">
                <a:extLst>
                  <a:ext uri="{FF2B5EF4-FFF2-40B4-BE49-F238E27FC236}">
                    <a16:creationId xmlns:a16="http://schemas.microsoft.com/office/drawing/2014/main" id="{5866741F-8063-8174-FC4A-391DE55293B8}"/>
                  </a:ext>
                </a:extLst>
              </p:cNvPr>
              <p:cNvSpPr/>
              <p:nvPr/>
            </p:nvSpPr>
            <p:spPr>
              <a:xfrm>
                <a:off x="7483161" y="3753966"/>
                <a:ext cx="107357" cy="106300"/>
              </a:xfrm>
              <a:prstGeom prst="rect">
                <a:avLst/>
              </a:prstGeom>
              <a:noFill/>
              <a:ln w="6350" cap="flat" cmpd="sng" algn="ctr">
                <a:solidFill>
                  <a:srgbClr val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+mn-ea"/>
                  <a:cs typeface="Calibri" panose="020F0502020204030204" pitchFamily="34" charset="0"/>
                </a:endParaRPr>
              </a:p>
            </p:txBody>
          </p:sp>
          <p:sp>
            <p:nvSpPr>
              <p:cNvPr id="68" name="Rectangle 67">
                <a:extLst>
                  <a:ext uri="{FF2B5EF4-FFF2-40B4-BE49-F238E27FC236}">
                    <a16:creationId xmlns:a16="http://schemas.microsoft.com/office/drawing/2014/main" id="{E1D73A91-5CA2-2689-6F54-FFF5D6EDE532}"/>
                  </a:ext>
                </a:extLst>
              </p:cNvPr>
              <p:cNvSpPr/>
              <p:nvPr/>
            </p:nvSpPr>
            <p:spPr>
              <a:xfrm>
                <a:off x="7590518" y="3753966"/>
                <a:ext cx="107357" cy="106300"/>
              </a:xfrm>
              <a:prstGeom prst="rect">
                <a:avLst/>
              </a:prstGeom>
              <a:noFill/>
              <a:ln w="6350" cap="flat" cmpd="sng" algn="ctr">
                <a:solidFill>
                  <a:srgbClr val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+mn-ea"/>
                  <a:cs typeface="Calibri" panose="020F0502020204030204" pitchFamily="34" charset="0"/>
                </a:endParaRPr>
              </a:p>
            </p:txBody>
          </p:sp>
          <p:sp>
            <p:nvSpPr>
              <p:cNvPr id="69" name="Rectangle 68">
                <a:extLst>
                  <a:ext uri="{FF2B5EF4-FFF2-40B4-BE49-F238E27FC236}">
                    <a16:creationId xmlns:a16="http://schemas.microsoft.com/office/drawing/2014/main" id="{99DF4563-8710-3603-0783-368BFA776CF1}"/>
                  </a:ext>
                </a:extLst>
              </p:cNvPr>
              <p:cNvSpPr/>
              <p:nvPr/>
            </p:nvSpPr>
            <p:spPr>
              <a:xfrm>
                <a:off x="7695257" y="3753966"/>
                <a:ext cx="107357" cy="106300"/>
              </a:xfrm>
              <a:prstGeom prst="rect">
                <a:avLst/>
              </a:prstGeom>
              <a:noFill/>
              <a:ln w="6350" cap="flat" cmpd="sng" algn="ctr">
                <a:solidFill>
                  <a:srgbClr val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+mn-ea"/>
                  <a:cs typeface="Calibri" panose="020F0502020204030204" pitchFamily="34" charset="0"/>
                </a:endParaRPr>
              </a:p>
            </p:txBody>
          </p:sp>
          <p:sp>
            <p:nvSpPr>
              <p:cNvPr id="70" name="Rectangle 69">
                <a:extLst>
                  <a:ext uri="{FF2B5EF4-FFF2-40B4-BE49-F238E27FC236}">
                    <a16:creationId xmlns:a16="http://schemas.microsoft.com/office/drawing/2014/main" id="{356A7A22-BEC4-BF5B-4A05-7E724212166F}"/>
                  </a:ext>
                </a:extLst>
              </p:cNvPr>
              <p:cNvSpPr/>
              <p:nvPr/>
            </p:nvSpPr>
            <p:spPr>
              <a:xfrm>
                <a:off x="7803923" y="3753966"/>
                <a:ext cx="107357" cy="106300"/>
              </a:xfrm>
              <a:prstGeom prst="rect">
                <a:avLst/>
              </a:prstGeom>
              <a:noFill/>
              <a:ln w="6350" cap="flat" cmpd="sng" algn="ctr">
                <a:solidFill>
                  <a:srgbClr val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+mn-ea"/>
                  <a:cs typeface="Calibri" panose="020F0502020204030204" pitchFamily="34" charset="0"/>
                </a:endParaRPr>
              </a:p>
            </p:txBody>
          </p:sp>
          <p:sp>
            <p:nvSpPr>
              <p:cNvPr id="71" name="Rectangle 70">
                <a:extLst>
                  <a:ext uri="{FF2B5EF4-FFF2-40B4-BE49-F238E27FC236}">
                    <a16:creationId xmlns:a16="http://schemas.microsoft.com/office/drawing/2014/main" id="{2A4754C8-A2CB-FD85-18D0-F066E4843888}"/>
                  </a:ext>
                </a:extLst>
              </p:cNvPr>
              <p:cNvSpPr/>
              <p:nvPr/>
            </p:nvSpPr>
            <p:spPr>
              <a:xfrm>
                <a:off x="7909317" y="3753966"/>
                <a:ext cx="107357" cy="106300"/>
              </a:xfrm>
              <a:prstGeom prst="rect">
                <a:avLst/>
              </a:prstGeom>
              <a:noFill/>
              <a:ln w="6350" cap="flat" cmpd="sng" algn="ctr">
                <a:solidFill>
                  <a:srgbClr val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+mn-ea"/>
                  <a:cs typeface="Calibri" panose="020F0502020204030204" pitchFamily="34" charset="0"/>
                </a:endParaRPr>
              </a:p>
            </p:txBody>
          </p:sp>
          <p:sp>
            <p:nvSpPr>
              <p:cNvPr id="72" name="Rectangle 71">
                <a:extLst>
                  <a:ext uri="{FF2B5EF4-FFF2-40B4-BE49-F238E27FC236}">
                    <a16:creationId xmlns:a16="http://schemas.microsoft.com/office/drawing/2014/main" id="{5F181BCE-67BB-C52D-D8BE-3CC7EB29BE2A}"/>
                  </a:ext>
                </a:extLst>
              </p:cNvPr>
              <p:cNvSpPr/>
              <p:nvPr/>
            </p:nvSpPr>
            <p:spPr>
              <a:xfrm>
                <a:off x="8016674" y="3753962"/>
                <a:ext cx="107357" cy="106300"/>
              </a:xfrm>
              <a:prstGeom prst="rect">
                <a:avLst/>
              </a:prstGeom>
              <a:noFill/>
              <a:ln w="6350" cap="flat" cmpd="sng" algn="ctr">
                <a:solidFill>
                  <a:srgbClr val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+mn-ea"/>
                  <a:cs typeface="Calibri" panose="020F0502020204030204" pitchFamily="34" charset="0"/>
                </a:endParaRPr>
              </a:p>
            </p:txBody>
          </p:sp>
          <p:sp>
            <p:nvSpPr>
              <p:cNvPr id="73" name="Rectangle 72">
                <a:extLst>
                  <a:ext uri="{FF2B5EF4-FFF2-40B4-BE49-F238E27FC236}">
                    <a16:creationId xmlns:a16="http://schemas.microsoft.com/office/drawing/2014/main" id="{1030E827-6E2A-A977-A97F-619888B38D01}"/>
                  </a:ext>
                </a:extLst>
              </p:cNvPr>
              <p:cNvSpPr/>
              <p:nvPr/>
            </p:nvSpPr>
            <p:spPr>
              <a:xfrm>
                <a:off x="8122722" y="3753965"/>
                <a:ext cx="107357" cy="106300"/>
              </a:xfrm>
              <a:prstGeom prst="rect">
                <a:avLst/>
              </a:prstGeom>
              <a:noFill/>
              <a:ln w="6350" cap="flat" cmpd="sng" algn="ctr">
                <a:solidFill>
                  <a:srgbClr val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+mn-ea"/>
                  <a:cs typeface="Calibri" panose="020F0502020204030204" pitchFamily="34" charset="0"/>
                </a:endParaRPr>
              </a:p>
            </p:txBody>
          </p:sp>
          <p:sp>
            <p:nvSpPr>
              <p:cNvPr id="74" name="Rectangle 73">
                <a:extLst>
                  <a:ext uri="{FF2B5EF4-FFF2-40B4-BE49-F238E27FC236}">
                    <a16:creationId xmlns:a16="http://schemas.microsoft.com/office/drawing/2014/main" id="{328DE481-67A8-8C2E-A15F-20EF3A50F1EC}"/>
                  </a:ext>
                </a:extLst>
              </p:cNvPr>
              <p:cNvSpPr/>
              <p:nvPr/>
            </p:nvSpPr>
            <p:spPr>
              <a:xfrm>
                <a:off x="7375804" y="3864191"/>
                <a:ext cx="107357" cy="106300"/>
              </a:xfrm>
              <a:prstGeom prst="rect">
                <a:avLst/>
              </a:prstGeom>
              <a:noFill/>
              <a:ln w="6350" cap="flat" cmpd="sng" algn="ctr">
                <a:solidFill>
                  <a:srgbClr val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+mn-ea"/>
                  <a:cs typeface="Calibri" panose="020F0502020204030204" pitchFamily="34" charset="0"/>
                </a:endParaRPr>
              </a:p>
            </p:txBody>
          </p:sp>
          <p:sp>
            <p:nvSpPr>
              <p:cNvPr id="75" name="Rectangle 74">
                <a:extLst>
                  <a:ext uri="{FF2B5EF4-FFF2-40B4-BE49-F238E27FC236}">
                    <a16:creationId xmlns:a16="http://schemas.microsoft.com/office/drawing/2014/main" id="{A7EE820B-2614-61DA-2866-6E869F9B245C}"/>
                  </a:ext>
                </a:extLst>
              </p:cNvPr>
              <p:cNvSpPr/>
              <p:nvPr/>
            </p:nvSpPr>
            <p:spPr>
              <a:xfrm>
                <a:off x="7483161" y="3864191"/>
                <a:ext cx="107357" cy="106300"/>
              </a:xfrm>
              <a:prstGeom prst="rect">
                <a:avLst/>
              </a:prstGeom>
              <a:noFill/>
              <a:ln w="6350" cap="flat" cmpd="sng" algn="ctr">
                <a:solidFill>
                  <a:srgbClr val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+mn-ea"/>
                  <a:cs typeface="Calibri" panose="020F0502020204030204" pitchFamily="34" charset="0"/>
                </a:endParaRPr>
              </a:p>
            </p:txBody>
          </p:sp>
          <p:sp>
            <p:nvSpPr>
              <p:cNvPr id="76" name="Rectangle 75">
                <a:extLst>
                  <a:ext uri="{FF2B5EF4-FFF2-40B4-BE49-F238E27FC236}">
                    <a16:creationId xmlns:a16="http://schemas.microsoft.com/office/drawing/2014/main" id="{BC651D95-E72F-0545-D6FD-E9C0E536D57B}"/>
                  </a:ext>
                </a:extLst>
              </p:cNvPr>
              <p:cNvSpPr/>
              <p:nvPr/>
            </p:nvSpPr>
            <p:spPr>
              <a:xfrm>
                <a:off x="7590518" y="3864191"/>
                <a:ext cx="107357" cy="106300"/>
              </a:xfrm>
              <a:prstGeom prst="rect">
                <a:avLst/>
              </a:prstGeom>
              <a:noFill/>
              <a:ln w="6350" cap="flat" cmpd="sng" algn="ctr">
                <a:solidFill>
                  <a:srgbClr val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+mn-ea"/>
                  <a:cs typeface="Calibri" panose="020F0502020204030204" pitchFamily="34" charset="0"/>
                </a:endParaRPr>
              </a:p>
            </p:txBody>
          </p:sp>
          <p:sp>
            <p:nvSpPr>
              <p:cNvPr id="77" name="Rectangle 76">
                <a:extLst>
                  <a:ext uri="{FF2B5EF4-FFF2-40B4-BE49-F238E27FC236}">
                    <a16:creationId xmlns:a16="http://schemas.microsoft.com/office/drawing/2014/main" id="{E7CFC380-1CBD-6A27-2668-BDCAA3F2D0FD}"/>
                  </a:ext>
                </a:extLst>
              </p:cNvPr>
              <p:cNvSpPr/>
              <p:nvPr/>
            </p:nvSpPr>
            <p:spPr>
              <a:xfrm>
                <a:off x="7695257" y="3864191"/>
                <a:ext cx="107357" cy="106300"/>
              </a:xfrm>
              <a:prstGeom prst="rect">
                <a:avLst/>
              </a:prstGeom>
              <a:noFill/>
              <a:ln w="6350" cap="flat" cmpd="sng" algn="ctr">
                <a:solidFill>
                  <a:srgbClr val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+mn-ea"/>
                  <a:cs typeface="Calibri" panose="020F0502020204030204" pitchFamily="34" charset="0"/>
                </a:endParaRPr>
              </a:p>
            </p:txBody>
          </p:sp>
          <p:sp>
            <p:nvSpPr>
              <p:cNvPr id="78" name="Rectangle 77">
                <a:extLst>
                  <a:ext uri="{FF2B5EF4-FFF2-40B4-BE49-F238E27FC236}">
                    <a16:creationId xmlns:a16="http://schemas.microsoft.com/office/drawing/2014/main" id="{99BACAE6-FD78-66B5-1B1A-BFE4C3AA07E1}"/>
                  </a:ext>
                </a:extLst>
              </p:cNvPr>
              <p:cNvSpPr/>
              <p:nvPr/>
            </p:nvSpPr>
            <p:spPr>
              <a:xfrm>
                <a:off x="7803923" y="3864196"/>
                <a:ext cx="107357" cy="106300"/>
              </a:xfrm>
              <a:prstGeom prst="rect">
                <a:avLst/>
              </a:prstGeom>
              <a:noFill/>
              <a:ln w="6350" cap="flat" cmpd="sng" algn="ctr">
                <a:solidFill>
                  <a:srgbClr val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+mn-ea"/>
                  <a:cs typeface="Calibri" panose="020F0502020204030204" pitchFamily="34" charset="0"/>
                </a:endParaRPr>
              </a:p>
            </p:txBody>
          </p:sp>
          <p:sp>
            <p:nvSpPr>
              <p:cNvPr id="79" name="Rectangle 78">
                <a:extLst>
                  <a:ext uri="{FF2B5EF4-FFF2-40B4-BE49-F238E27FC236}">
                    <a16:creationId xmlns:a16="http://schemas.microsoft.com/office/drawing/2014/main" id="{3BCEDD8D-0240-4B39-CD38-567CB6AD2373}"/>
                  </a:ext>
                </a:extLst>
              </p:cNvPr>
              <p:cNvSpPr/>
              <p:nvPr/>
            </p:nvSpPr>
            <p:spPr>
              <a:xfrm>
                <a:off x="7909317" y="3864184"/>
                <a:ext cx="107357" cy="106300"/>
              </a:xfrm>
              <a:prstGeom prst="rect">
                <a:avLst/>
              </a:prstGeom>
              <a:noFill/>
              <a:ln w="6350" cap="flat" cmpd="sng" algn="ctr">
                <a:solidFill>
                  <a:srgbClr val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+mn-ea"/>
                  <a:cs typeface="Calibri" panose="020F0502020204030204" pitchFamily="34" charset="0"/>
                </a:endParaRPr>
              </a:p>
            </p:txBody>
          </p:sp>
          <p:sp>
            <p:nvSpPr>
              <p:cNvPr id="80" name="Rectangle 79">
                <a:extLst>
                  <a:ext uri="{FF2B5EF4-FFF2-40B4-BE49-F238E27FC236}">
                    <a16:creationId xmlns:a16="http://schemas.microsoft.com/office/drawing/2014/main" id="{A7D2471E-713B-628D-913C-D1460CDFEEDA}"/>
                  </a:ext>
                </a:extLst>
              </p:cNvPr>
              <p:cNvSpPr/>
              <p:nvPr/>
            </p:nvSpPr>
            <p:spPr>
              <a:xfrm>
                <a:off x="8016674" y="3864179"/>
                <a:ext cx="107357" cy="106300"/>
              </a:xfrm>
              <a:prstGeom prst="rect">
                <a:avLst/>
              </a:prstGeom>
              <a:noFill/>
              <a:ln w="6350" cap="flat" cmpd="sng" algn="ctr">
                <a:solidFill>
                  <a:srgbClr val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+mn-ea"/>
                  <a:cs typeface="Calibri" panose="020F0502020204030204" pitchFamily="34" charset="0"/>
                </a:endParaRPr>
              </a:p>
            </p:txBody>
          </p:sp>
          <p:sp>
            <p:nvSpPr>
              <p:cNvPr id="81" name="Rectangle 80">
                <a:extLst>
                  <a:ext uri="{FF2B5EF4-FFF2-40B4-BE49-F238E27FC236}">
                    <a16:creationId xmlns:a16="http://schemas.microsoft.com/office/drawing/2014/main" id="{AA044E66-B815-1D93-DEC5-255D0AE11F77}"/>
                  </a:ext>
                </a:extLst>
              </p:cNvPr>
              <p:cNvSpPr/>
              <p:nvPr/>
            </p:nvSpPr>
            <p:spPr>
              <a:xfrm>
                <a:off x="8122722" y="3864177"/>
                <a:ext cx="107357" cy="106300"/>
              </a:xfrm>
              <a:prstGeom prst="rect">
                <a:avLst/>
              </a:prstGeom>
              <a:noFill/>
              <a:ln w="6350" cap="flat" cmpd="sng" algn="ctr">
                <a:solidFill>
                  <a:srgbClr val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+mn-ea"/>
                  <a:cs typeface="Calibri" panose="020F0502020204030204" pitchFamily="34" charset="0"/>
                </a:endParaRPr>
              </a:p>
            </p:txBody>
          </p:sp>
        </p:grpSp>
      </p:grpSp>
      <p:cxnSp>
        <p:nvCxnSpPr>
          <p:cNvPr id="98" name="Straight Arrow Connector 97">
            <a:extLst>
              <a:ext uri="{FF2B5EF4-FFF2-40B4-BE49-F238E27FC236}">
                <a16:creationId xmlns:a16="http://schemas.microsoft.com/office/drawing/2014/main" id="{B65186DA-C983-FA76-5E73-1D223E3AB981}"/>
              </a:ext>
            </a:extLst>
          </p:cNvPr>
          <p:cNvCxnSpPr>
            <a:cxnSpLocks/>
          </p:cNvCxnSpPr>
          <p:nvPr/>
        </p:nvCxnSpPr>
        <p:spPr>
          <a:xfrm flipH="1" flipV="1">
            <a:off x="5061188" y="2245672"/>
            <a:ext cx="701088" cy="794059"/>
          </a:xfrm>
          <a:prstGeom prst="straightConnector1">
            <a:avLst/>
          </a:prstGeom>
          <a:noFill/>
          <a:ln w="6350" cap="flat" cmpd="sng" algn="ctr">
            <a:solidFill>
              <a:srgbClr val="000000">
                <a:lumMod val="95000"/>
                <a:lumOff val="5000"/>
              </a:srgbClr>
            </a:solidFill>
            <a:prstDash val="solid"/>
            <a:tailEnd type="triangle"/>
          </a:ln>
          <a:effectLst/>
        </p:spPr>
      </p:cxnSp>
      <p:sp>
        <p:nvSpPr>
          <p:cNvPr id="99" name="副标题 2">
            <a:extLst>
              <a:ext uri="{FF2B5EF4-FFF2-40B4-BE49-F238E27FC236}">
                <a16:creationId xmlns:a16="http://schemas.microsoft.com/office/drawing/2014/main" id="{8A326B96-0BB4-E073-AEFC-C9BF85A3C398}"/>
              </a:ext>
            </a:extLst>
          </p:cNvPr>
          <p:cNvSpPr txBox="1">
            <a:spLocks/>
          </p:cNvSpPr>
          <p:nvPr/>
        </p:nvSpPr>
        <p:spPr>
          <a:xfrm>
            <a:off x="812547" y="868228"/>
            <a:ext cx="2467293" cy="553998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sp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2200" b="1" i="0" kern="1200">
                <a:solidFill>
                  <a:schemeClr val="accent2"/>
                </a:solidFill>
                <a:latin typeface="Acumin Pro SemiCondensed" panose="020B0506020202020204" pitchFamily="34" charset="77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9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555960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Calibri" panose="020F0502020204030204" pitchFamily="34" charset="0"/>
              </a:rPr>
              <a:t>Heat transfer model for boiling heat sink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Calibri" panose="020F0502020204030204" pitchFamily="34" charset="0"/>
            </a:endParaRPr>
          </a:p>
        </p:txBody>
      </p:sp>
      <p:sp>
        <p:nvSpPr>
          <p:cNvPr id="100" name="Oval 99">
            <a:extLst>
              <a:ext uri="{FF2B5EF4-FFF2-40B4-BE49-F238E27FC236}">
                <a16:creationId xmlns:a16="http://schemas.microsoft.com/office/drawing/2014/main" id="{53A6FEA0-D0DA-A337-60CB-0BEF9200A5E7}"/>
              </a:ext>
            </a:extLst>
          </p:cNvPr>
          <p:cNvSpPr/>
          <p:nvPr/>
        </p:nvSpPr>
        <p:spPr>
          <a:xfrm rot="398236">
            <a:off x="2343704" y="2528615"/>
            <a:ext cx="141782" cy="171367"/>
          </a:xfrm>
          <a:prstGeom prst="ellipse">
            <a:avLst/>
          </a:prstGeom>
          <a:solidFill>
            <a:srgbClr val="3D95F5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+mn-ea"/>
              <a:cs typeface="Calibri" panose="020F0502020204030204" pitchFamily="34" charset="0"/>
            </a:endParaRPr>
          </a:p>
        </p:txBody>
      </p: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6C470FA4-AAA4-7DE2-3255-E15BE6E6ED43}"/>
              </a:ext>
            </a:extLst>
          </p:cNvPr>
          <p:cNvGrpSpPr/>
          <p:nvPr/>
        </p:nvGrpSpPr>
        <p:grpSpPr>
          <a:xfrm>
            <a:off x="134028" y="4542436"/>
            <a:ext cx="3401332" cy="1578239"/>
            <a:chOff x="134028" y="4932961"/>
            <a:chExt cx="3401332" cy="1578239"/>
          </a:xfrm>
        </p:grpSpPr>
        <p:sp>
          <p:nvSpPr>
            <p:cNvPr id="102" name="矩形 46">
              <a:extLst>
                <a:ext uri="{FF2B5EF4-FFF2-40B4-BE49-F238E27FC236}">
                  <a16:creationId xmlns:a16="http://schemas.microsoft.com/office/drawing/2014/main" id="{6EB6521B-3AD2-C8B0-102F-7A04E82CD593}"/>
                </a:ext>
              </a:extLst>
            </p:cNvPr>
            <p:cNvSpPr/>
            <p:nvPr/>
          </p:nvSpPr>
          <p:spPr>
            <a:xfrm>
              <a:off x="134028" y="4932961"/>
              <a:ext cx="3401332" cy="1578239"/>
            </a:xfrm>
            <a:prstGeom prst="rect">
              <a:avLst/>
            </a:prstGeom>
            <a:solidFill>
              <a:sysClr val="window" lastClr="FFFFFF">
                <a:lumMod val="95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endParaRPr>
            </a:p>
          </p:txBody>
        </p:sp>
        <p:graphicFrame>
          <p:nvGraphicFramePr>
            <p:cNvPr id="103" name="Object 102">
              <a:extLst>
                <a:ext uri="{FF2B5EF4-FFF2-40B4-BE49-F238E27FC236}">
                  <a16:creationId xmlns:a16="http://schemas.microsoft.com/office/drawing/2014/main" id="{121368B9-1035-3157-4780-9494994BC060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266244" y="5410217"/>
            <a:ext cx="3136900" cy="9906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7" imgW="3136680" imgH="990360" progId="Equation.DSMT4">
                    <p:embed/>
                  </p:oleObj>
                </mc:Choice>
                <mc:Fallback>
                  <p:oleObj name="Equation" r:id="rId7" imgW="3136680" imgH="990360" progId="Equation.DSMT4">
                    <p:embed/>
                    <p:pic>
                      <p:nvPicPr>
                        <p:cNvPr id="103" name="Object 102">
                          <a:extLst>
                            <a:ext uri="{FF2B5EF4-FFF2-40B4-BE49-F238E27FC236}">
                              <a16:creationId xmlns:a16="http://schemas.microsoft.com/office/drawing/2014/main" id="{121368B9-1035-3157-4780-9494994BC060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8"/>
                        <a:stretch>
                          <a:fillRect/>
                        </a:stretch>
                      </p:blipFill>
                      <p:spPr>
                        <a:xfrm>
                          <a:off x="266244" y="5410217"/>
                          <a:ext cx="3136900" cy="9906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104" name="Object 103">
            <a:extLst>
              <a:ext uri="{FF2B5EF4-FFF2-40B4-BE49-F238E27FC236}">
                <a16:creationId xmlns:a16="http://schemas.microsoft.com/office/drawing/2014/main" id="{1580E784-98A5-FDDD-1635-120D005F59E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730750" y="4951413"/>
          <a:ext cx="2819400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2819160" imgH="342720" progId="Equation.DSMT4">
                  <p:embed/>
                </p:oleObj>
              </mc:Choice>
              <mc:Fallback>
                <p:oleObj name="Equation" r:id="rId9" imgW="2819160" imgH="342720" progId="Equation.DSMT4">
                  <p:embed/>
                  <p:pic>
                    <p:nvPicPr>
                      <p:cNvPr id="104" name="Object 103">
                        <a:extLst>
                          <a:ext uri="{FF2B5EF4-FFF2-40B4-BE49-F238E27FC236}">
                            <a16:creationId xmlns:a16="http://schemas.microsoft.com/office/drawing/2014/main" id="{1580E784-98A5-FDDD-1635-120D005F59E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4730750" y="4951413"/>
                        <a:ext cx="2819400" cy="342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5" name="文本框 35">
            <a:extLst>
              <a:ext uri="{FF2B5EF4-FFF2-40B4-BE49-F238E27FC236}">
                <a16:creationId xmlns:a16="http://schemas.microsoft.com/office/drawing/2014/main" id="{16ECCC80-C53B-A062-A3BE-54B3DDCA0A59}"/>
              </a:ext>
            </a:extLst>
          </p:cNvPr>
          <p:cNvSpPr txBox="1"/>
          <p:nvPr/>
        </p:nvSpPr>
        <p:spPr>
          <a:xfrm>
            <a:off x="4362379" y="4560367"/>
            <a:ext cx="35561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等线" panose="02010600030101010101" pitchFamily="2" charset="-122"/>
                <a:cs typeface="Calibri" panose="020F0502020204030204" pitchFamily="34" charset="0"/>
              </a:rPr>
              <a:t>Converted design </a:t>
            </a:r>
            <a:r>
              <a:rPr lang="en-US" altLang="zh-CN" sz="1400">
                <a:solidFill>
                  <a:srgbClr val="000000"/>
                </a:solidFill>
                <a:ea typeface="等线" panose="02010600030101010101" pitchFamily="2" charset="-122"/>
                <a:cs typeface="Calibri" panose="020F0502020204030204" pitchFamily="34" charset="0"/>
              </a:rPr>
              <a:t>p</a:t>
            </a:r>
            <a:r>
              <a:rPr kumimoji="0" lang="en-US" altLang="zh-CN" sz="14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等线" panose="02010600030101010101" pitchFamily="2" charset="-122"/>
                <a:cs typeface="Calibri" panose="020F0502020204030204" pitchFamily="34" charset="0"/>
              </a:rPr>
              <a:t>roblem</a:t>
            </a: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Calibri" panose="020F0502020204030204" pitchFamily="34" charset="0"/>
            </a:endParaRPr>
          </a:p>
        </p:txBody>
      </p:sp>
      <p:sp>
        <p:nvSpPr>
          <p:cNvPr id="106" name="文本框 35">
            <a:extLst>
              <a:ext uri="{FF2B5EF4-FFF2-40B4-BE49-F238E27FC236}">
                <a16:creationId xmlns:a16="http://schemas.microsoft.com/office/drawing/2014/main" id="{55C5EA8F-9244-BAE2-D124-5354916F999D}"/>
              </a:ext>
            </a:extLst>
          </p:cNvPr>
          <p:cNvSpPr txBox="1"/>
          <p:nvPr/>
        </p:nvSpPr>
        <p:spPr>
          <a:xfrm>
            <a:off x="56616" y="4553573"/>
            <a:ext cx="35561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等线" panose="02010600030101010101" pitchFamily="2" charset="-122"/>
                <a:cs typeface="Calibri" panose="020F0502020204030204" pitchFamily="34" charset="0"/>
              </a:rPr>
              <a:t>Boiling heat </a:t>
            </a:r>
            <a:r>
              <a:rPr lang="en-US" altLang="zh-CN" sz="1400">
                <a:solidFill>
                  <a:srgbClr val="000000"/>
                </a:solidFill>
                <a:ea typeface="等线" panose="02010600030101010101" pitchFamily="2" charset="-122"/>
                <a:cs typeface="Calibri" panose="020F0502020204030204" pitchFamily="34" charset="0"/>
              </a:rPr>
              <a:t>s</a:t>
            </a:r>
            <a:r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等线" panose="02010600030101010101" pitchFamily="2" charset="-122"/>
                <a:cs typeface="Calibri" panose="020F0502020204030204" pitchFamily="34" charset="0"/>
              </a:rPr>
              <a:t>ink </a:t>
            </a:r>
            <a:r>
              <a:rPr lang="en-US" altLang="zh-CN" sz="1400">
                <a:solidFill>
                  <a:srgbClr val="000000"/>
                </a:solidFill>
                <a:ea typeface="等线" panose="02010600030101010101" pitchFamily="2" charset="-122"/>
                <a:cs typeface="Calibri" panose="020F0502020204030204" pitchFamily="34" charset="0"/>
              </a:rPr>
              <a:t>governing equations</a:t>
            </a: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Calibri" panose="020F0502020204030204" pitchFamily="34" charset="0"/>
            </a:endParaRPr>
          </a:p>
        </p:txBody>
      </p:sp>
      <p:graphicFrame>
        <p:nvGraphicFramePr>
          <p:cNvPr id="107" name="Object 106">
            <a:extLst>
              <a:ext uri="{FF2B5EF4-FFF2-40B4-BE49-F238E27FC236}">
                <a16:creationId xmlns:a16="http://schemas.microsoft.com/office/drawing/2014/main" id="{2682D44D-82BE-DE69-786F-A9CAA6F2C16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026980" y="5748618"/>
          <a:ext cx="2209800" cy="266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2209680" imgH="266400" progId="Equation.DSMT4">
                  <p:embed/>
                </p:oleObj>
              </mc:Choice>
              <mc:Fallback>
                <p:oleObj name="Equation" r:id="rId11" imgW="2209680" imgH="266400" progId="Equation.DSMT4">
                  <p:embed/>
                  <p:pic>
                    <p:nvPicPr>
                      <p:cNvPr id="107" name="Object 106">
                        <a:extLst>
                          <a:ext uri="{FF2B5EF4-FFF2-40B4-BE49-F238E27FC236}">
                            <a16:creationId xmlns:a16="http://schemas.microsoft.com/office/drawing/2014/main" id="{2682D44D-82BE-DE69-786F-A9CAA6F2C16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5026980" y="5748618"/>
                        <a:ext cx="2209800" cy="2667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8" name="Arrow: Right 107">
            <a:extLst>
              <a:ext uri="{FF2B5EF4-FFF2-40B4-BE49-F238E27FC236}">
                <a16:creationId xmlns:a16="http://schemas.microsoft.com/office/drawing/2014/main" id="{7F61F617-1FFF-78BC-2A18-172368F7CA99}"/>
              </a:ext>
            </a:extLst>
          </p:cNvPr>
          <p:cNvSpPr/>
          <p:nvPr/>
        </p:nvSpPr>
        <p:spPr>
          <a:xfrm rot="5400000">
            <a:off x="5899809" y="5344230"/>
            <a:ext cx="392641" cy="343312"/>
          </a:xfrm>
          <a:prstGeom prst="rightArrow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+mn-ea"/>
              <a:cs typeface="Calibri" panose="020F0502020204030204" pitchFamily="34" charset="0"/>
            </a:endParaRPr>
          </a:p>
        </p:txBody>
      </p:sp>
      <p:cxnSp>
        <p:nvCxnSpPr>
          <p:cNvPr id="109" name="Straight Arrow Connector 108">
            <a:extLst>
              <a:ext uri="{FF2B5EF4-FFF2-40B4-BE49-F238E27FC236}">
                <a16:creationId xmlns:a16="http://schemas.microsoft.com/office/drawing/2014/main" id="{5861D9A7-4C31-C6B6-159A-39EB3F096656}"/>
              </a:ext>
            </a:extLst>
          </p:cNvPr>
          <p:cNvCxnSpPr>
            <a:cxnSpLocks/>
          </p:cNvCxnSpPr>
          <p:nvPr/>
        </p:nvCxnSpPr>
        <p:spPr>
          <a:xfrm>
            <a:off x="6361892" y="3085155"/>
            <a:ext cx="423901" cy="597108"/>
          </a:xfrm>
          <a:prstGeom prst="straightConnector1">
            <a:avLst/>
          </a:prstGeom>
          <a:noFill/>
          <a:ln w="6350" cap="flat" cmpd="sng" algn="ctr">
            <a:solidFill>
              <a:srgbClr val="000000">
                <a:lumMod val="95000"/>
                <a:lumOff val="5000"/>
              </a:srgbClr>
            </a:solidFill>
            <a:prstDash val="solid"/>
            <a:tailEnd type="triangle"/>
          </a:ln>
          <a:effectLst/>
        </p:spPr>
      </p:cxnSp>
      <p:sp>
        <p:nvSpPr>
          <p:cNvPr id="110" name="文本框 35">
            <a:extLst>
              <a:ext uri="{FF2B5EF4-FFF2-40B4-BE49-F238E27FC236}">
                <a16:creationId xmlns:a16="http://schemas.microsoft.com/office/drawing/2014/main" id="{769201D2-8119-CA74-12D8-60DCD45A54D3}"/>
              </a:ext>
            </a:extLst>
          </p:cNvPr>
          <p:cNvSpPr txBox="1"/>
          <p:nvPr/>
        </p:nvSpPr>
        <p:spPr>
          <a:xfrm>
            <a:off x="5061188" y="5344493"/>
            <a:ext cx="355615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等线" panose="02010600030101010101" pitchFamily="2" charset="-122"/>
                <a:cs typeface="Calibri" panose="020F0502020204030204" pitchFamily="34" charset="0"/>
              </a:rPr>
              <a:t>discretization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24346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73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4801B2-F0A5-C54C-4299-28DFEC345E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3200"/>
              <a:t>Topology Optimization Workflow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9D1CC1-00C5-5B40-4D8C-D66EB588D4F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509829" y="6357404"/>
            <a:ext cx="256106" cy="415929"/>
          </a:xfrm>
          <a:prstGeom prst="rect">
            <a:avLst/>
          </a:prstGeom>
        </p:spPr>
        <p:txBody>
          <a:bodyPr lIns="0" rIns="0" anchor="ctr"/>
          <a:lstStyle>
            <a:defPPr>
              <a:defRPr lang="en-US"/>
            </a:defPPr>
            <a:lvl1pPr marL="0" algn="r" defTabSz="457200" rtl="0" eaLnBrk="1" latinLnBrk="0" hangingPunct="1">
              <a:defRPr sz="1100" b="1" kern="1200">
                <a:solidFill>
                  <a:srgbClr val="9DA0A3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49B8720-E526-BD45-92D7-B4028BF31DDE}" type="slidenum">
              <a:rPr lang="en-US" smtClean="0"/>
              <a:pPr/>
              <a:t>2</a:t>
            </a:fld>
            <a:endParaRPr lang="en-US" sz="105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321F39A9-7720-9072-855B-F241F844D3D2}"/>
              </a:ext>
            </a:extLst>
          </p:cNvPr>
          <p:cNvSpPr>
            <a:spLocks noGrp="1"/>
          </p:cNvSpPr>
          <p:nvPr>
            <p:ph type="dt" sz="half" idx="12"/>
          </p:nvPr>
        </p:nvSpPr>
        <p:spPr>
          <a:xfrm>
            <a:off x="1852421" y="6387556"/>
            <a:ext cx="1675590" cy="365125"/>
          </a:xfrm>
          <a:prstGeom prst="rect">
            <a:avLst/>
          </a:prstGeom>
        </p:spPr>
        <p:txBody>
          <a:bodyPr lIns="0" rIns="0" anchor="ctr"/>
          <a:lstStyle>
            <a:defPPr>
              <a:defRPr lang="en-US"/>
            </a:defPPr>
            <a:lvl1pPr marL="0" algn="l" defTabSz="457200" rtl="0" eaLnBrk="1" latinLnBrk="0" hangingPunct="1">
              <a:defRPr sz="1100" kern="1200">
                <a:solidFill>
                  <a:srgbClr val="9DA0A3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78B6CEC-D6DC-2644-BB24-51C08BB09F1C}" type="datetime4">
              <a:rPr lang="en-US" smtClean="0"/>
              <a:pPr/>
              <a:t>September 24, 2026</a:t>
            </a:fld>
            <a:endParaRPr lang="en-US" sz="1050"/>
          </a:p>
        </p:txBody>
      </p:sp>
      <p:pic>
        <p:nvPicPr>
          <p:cNvPr id="37" name="图片 95" descr="图片包含 桌子, 灯光, 游戏机, 水果&#10;&#10;描述已自动生成">
            <a:extLst>
              <a:ext uri="{FF2B5EF4-FFF2-40B4-BE49-F238E27FC236}">
                <a16:creationId xmlns:a16="http://schemas.microsoft.com/office/drawing/2014/main" id="{8D2A6986-E06D-9330-D333-EC9A936B9BB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78" t="24589" r="11429" b="18470"/>
          <a:stretch/>
        </p:blipFill>
        <p:spPr>
          <a:xfrm>
            <a:off x="9280323" y="2704043"/>
            <a:ext cx="2054448" cy="1562024"/>
          </a:xfrm>
          <a:prstGeom prst="rect">
            <a:avLst/>
          </a:prstGeom>
        </p:spPr>
      </p:pic>
      <p:grpSp>
        <p:nvGrpSpPr>
          <p:cNvPr id="38" name="Group 37">
            <a:extLst>
              <a:ext uri="{FF2B5EF4-FFF2-40B4-BE49-F238E27FC236}">
                <a16:creationId xmlns:a16="http://schemas.microsoft.com/office/drawing/2014/main" id="{5AF2AD1F-61EB-CC37-46C6-D8020F5F5BE4}"/>
              </a:ext>
            </a:extLst>
          </p:cNvPr>
          <p:cNvGrpSpPr>
            <a:grpSpLocks noChangeAspect="1"/>
          </p:cNvGrpSpPr>
          <p:nvPr/>
        </p:nvGrpSpPr>
        <p:grpSpPr>
          <a:xfrm>
            <a:off x="6864354" y="743233"/>
            <a:ext cx="2250890" cy="1673846"/>
            <a:chOff x="6792487" y="781924"/>
            <a:chExt cx="2755896" cy="2049386"/>
          </a:xfrm>
        </p:grpSpPr>
        <p:pic>
          <p:nvPicPr>
            <p:cNvPr id="39" name="图片 47">
              <a:extLst>
                <a:ext uri="{FF2B5EF4-FFF2-40B4-BE49-F238E27FC236}">
                  <a16:creationId xmlns:a16="http://schemas.microsoft.com/office/drawing/2014/main" id="{6398C98A-F6EF-153E-6C52-18CA7768E01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187" t="15656" r="17132" b="19929"/>
            <a:stretch/>
          </p:blipFill>
          <p:spPr>
            <a:xfrm>
              <a:off x="7280222" y="1069071"/>
              <a:ext cx="1847701" cy="1572668"/>
            </a:xfrm>
            <a:prstGeom prst="rect">
              <a:avLst/>
            </a:prstGeom>
          </p:spPr>
        </p:pic>
        <p:pic>
          <p:nvPicPr>
            <p:cNvPr id="40" name="图片 50">
              <a:extLst>
                <a:ext uri="{FF2B5EF4-FFF2-40B4-BE49-F238E27FC236}">
                  <a16:creationId xmlns:a16="http://schemas.microsoft.com/office/drawing/2014/main" id="{B8F3C539-066C-00F6-2566-BFB938E229D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4852" r="34852"/>
            <a:stretch/>
          </p:blipFill>
          <p:spPr>
            <a:xfrm>
              <a:off x="6792487" y="965930"/>
              <a:ext cx="565136" cy="1865380"/>
            </a:xfrm>
            <a:prstGeom prst="rect">
              <a:avLst/>
            </a:prstGeom>
          </p:spPr>
        </p:pic>
        <p:sp>
          <p:nvSpPr>
            <p:cNvPr id="41" name="文本框 35">
              <a:extLst>
                <a:ext uri="{FF2B5EF4-FFF2-40B4-BE49-F238E27FC236}">
                  <a16:creationId xmlns:a16="http://schemas.microsoft.com/office/drawing/2014/main" id="{AFCAC295-9BC0-5669-8087-5854B4D13F07}"/>
                </a:ext>
              </a:extLst>
            </p:cNvPr>
            <p:cNvSpPr txBox="1"/>
            <p:nvPr/>
          </p:nvSpPr>
          <p:spPr>
            <a:xfrm>
              <a:off x="8566231" y="781924"/>
              <a:ext cx="982152" cy="41451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l-GR" altLang="zh-CN" sz="160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等线" panose="02010600030101010101" pitchFamily="2" charset="-122"/>
                  <a:cs typeface="Calibri" panose="020F0502020204030204" pitchFamily="34" charset="0"/>
                </a:rPr>
                <a:t>Δ</a:t>
              </a:r>
              <a:r>
                <a:rPr kumimoji="0" lang="en-US" altLang="zh-CN" sz="1600" i="1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等线" panose="02010600030101010101" pitchFamily="2" charset="-122"/>
                  <a:cs typeface="Calibri" panose="020F0502020204030204" pitchFamily="34" charset="0"/>
                </a:rPr>
                <a:t>T</a:t>
              </a:r>
              <a:r>
                <a:rPr kumimoji="0" lang="en-US" altLang="zh-CN" sz="160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等线" panose="02010600030101010101" pitchFamily="2" charset="-122"/>
                  <a:cs typeface="Calibri" panose="020F0502020204030204" pitchFamily="34" charset="0"/>
                </a:rPr>
                <a:t> </a:t>
              </a:r>
              <a:endParaRPr kumimoji="0" lang="en-US" sz="160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C977DDBB-3F05-1F0F-C4BB-A79FA8D6CD3F}"/>
              </a:ext>
            </a:extLst>
          </p:cNvPr>
          <p:cNvSpPr/>
          <p:nvPr/>
        </p:nvSpPr>
        <p:spPr>
          <a:xfrm flipH="1">
            <a:off x="6442804" y="2619668"/>
            <a:ext cx="1542073" cy="488501"/>
          </a:xfrm>
          <a:custGeom>
            <a:avLst/>
            <a:gdLst>
              <a:gd name="connsiteX0" fmla="*/ 0 w 1542073"/>
              <a:gd name="connsiteY0" fmla="*/ 0 h 488501"/>
              <a:gd name="connsiteX1" fmla="*/ 1542073 w 1542073"/>
              <a:gd name="connsiteY1" fmla="*/ 0 h 488501"/>
              <a:gd name="connsiteX2" fmla="*/ 1542073 w 1542073"/>
              <a:gd name="connsiteY2" fmla="*/ 488501 h 488501"/>
              <a:gd name="connsiteX3" fmla="*/ 0 w 1542073"/>
              <a:gd name="connsiteY3" fmla="*/ 488501 h 488501"/>
              <a:gd name="connsiteX4" fmla="*/ 0 w 1542073"/>
              <a:gd name="connsiteY4" fmla="*/ 0 h 488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42073" h="488501">
                <a:moveTo>
                  <a:pt x="0" y="0"/>
                </a:moveTo>
                <a:lnTo>
                  <a:pt x="1542073" y="0"/>
                </a:lnTo>
                <a:lnTo>
                  <a:pt x="1542073" y="488501"/>
                </a:lnTo>
                <a:lnTo>
                  <a:pt x="0" y="48850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5400" tIns="25400" rIns="25400" bIns="25400" numCol="1" spcCol="1270" anchor="ctr" anchorCtr="0">
            <a:noAutofit/>
          </a:bodyPr>
          <a:lstStyle/>
          <a:p>
            <a:pPr marL="0" lvl="0" indent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altLang="zh-CN" b="1" kern="1200">
                <a:solidFill>
                  <a:schemeClr val="bg2">
                    <a:lumMod val="25000"/>
                  </a:schemeClr>
                </a:solidFill>
                <a:ea typeface="+mn-ea"/>
                <a:cs typeface="+mn-cs"/>
              </a:rPr>
              <a:t>Heat Transfer Analysis</a:t>
            </a:r>
            <a:endParaRPr lang="en-US" b="1" kern="1200">
              <a:solidFill>
                <a:schemeClr val="bg2">
                  <a:lumMod val="25000"/>
                </a:schemeClr>
              </a:solidFill>
              <a:ea typeface="+mn-ea"/>
              <a:cs typeface="+mn-cs"/>
            </a:endParaRPr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CED25FB4-EE4E-193F-5470-DD932E4C893C}"/>
              </a:ext>
            </a:extLst>
          </p:cNvPr>
          <p:cNvSpPr/>
          <p:nvPr/>
        </p:nvSpPr>
        <p:spPr>
          <a:xfrm>
            <a:off x="5232091" y="4653205"/>
            <a:ext cx="1902825" cy="336441"/>
          </a:xfrm>
          <a:custGeom>
            <a:avLst/>
            <a:gdLst>
              <a:gd name="connsiteX0" fmla="*/ 0 w 1902825"/>
              <a:gd name="connsiteY0" fmla="*/ 0 h 336441"/>
              <a:gd name="connsiteX1" fmla="*/ 1902825 w 1902825"/>
              <a:gd name="connsiteY1" fmla="*/ 0 h 336441"/>
              <a:gd name="connsiteX2" fmla="*/ 1902825 w 1902825"/>
              <a:gd name="connsiteY2" fmla="*/ 336441 h 336441"/>
              <a:gd name="connsiteX3" fmla="*/ 0 w 1902825"/>
              <a:gd name="connsiteY3" fmla="*/ 336441 h 336441"/>
              <a:gd name="connsiteX4" fmla="*/ 0 w 1902825"/>
              <a:gd name="connsiteY4" fmla="*/ 0 h 3364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02825" h="336441">
                <a:moveTo>
                  <a:pt x="0" y="0"/>
                </a:moveTo>
                <a:lnTo>
                  <a:pt x="1902825" y="0"/>
                </a:lnTo>
                <a:lnTo>
                  <a:pt x="1902825" y="336441"/>
                </a:lnTo>
                <a:lnTo>
                  <a:pt x="0" y="33644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5400" tIns="25400" rIns="25400" bIns="25400" numCol="1" spcCol="1270" anchor="ctr" anchorCtr="0">
            <a:noAutofit/>
          </a:bodyPr>
          <a:lstStyle/>
          <a:p>
            <a:pPr marL="0" lvl="0" indent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altLang="zh-CN" b="1" kern="1200">
                <a:solidFill>
                  <a:schemeClr val="bg2">
                    <a:lumMod val="25000"/>
                  </a:schemeClr>
                </a:solidFill>
                <a:ea typeface="+mn-ea"/>
                <a:cs typeface="+mn-cs"/>
              </a:rPr>
              <a:t>Sensitivity Analysis</a:t>
            </a:r>
            <a:endParaRPr lang="en-US" b="1" kern="1200">
              <a:solidFill>
                <a:schemeClr val="bg2">
                  <a:lumMod val="25000"/>
                </a:schemeClr>
              </a:solidFill>
              <a:ea typeface="+mn-ea"/>
              <a:cs typeface="+mn-cs"/>
            </a:endParaRPr>
          </a:p>
        </p:txBody>
      </p:sp>
      <p:sp>
        <p:nvSpPr>
          <p:cNvPr id="44" name="Arrow: Circular 43">
            <a:extLst>
              <a:ext uri="{FF2B5EF4-FFF2-40B4-BE49-F238E27FC236}">
                <a16:creationId xmlns:a16="http://schemas.microsoft.com/office/drawing/2014/main" id="{2D7F35AB-A3D5-ABA5-D0BC-119BCE33DF14}"/>
              </a:ext>
            </a:extLst>
          </p:cNvPr>
          <p:cNvSpPr/>
          <p:nvPr/>
        </p:nvSpPr>
        <p:spPr>
          <a:xfrm>
            <a:off x="4635247" y="1935878"/>
            <a:ext cx="2971799" cy="3001125"/>
          </a:xfrm>
          <a:prstGeom prst="circularArrow">
            <a:avLst>
              <a:gd name="adj1" fmla="val 8245"/>
              <a:gd name="adj2" fmla="val 575829"/>
              <a:gd name="adj3" fmla="val 10601606"/>
              <a:gd name="adj4" fmla="val 7264068"/>
              <a:gd name="adj5" fmla="val 9619"/>
            </a:avLst>
          </a:prstGeom>
          <a:solidFill>
            <a:schemeClr val="tx2">
              <a:lumMod val="20000"/>
              <a:lumOff val="80000"/>
            </a:schemeClr>
          </a:solidFill>
          <a:ln w="38100" cap="flat" cmpd="sng" algn="ctr">
            <a:noFill/>
            <a:prstDash val="solid"/>
            <a:miter lim="800000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/>
          <a:lstStyle/>
          <a:p>
            <a:endParaRPr lang="en-US" sz="1600"/>
          </a:p>
        </p:txBody>
      </p:sp>
      <p:sp>
        <p:nvSpPr>
          <p:cNvPr id="45" name="Freeform: Shape 44">
            <a:extLst>
              <a:ext uri="{FF2B5EF4-FFF2-40B4-BE49-F238E27FC236}">
                <a16:creationId xmlns:a16="http://schemas.microsoft.com/office/drawing/2014/main" id="{D104BCF3-5829-A95E-3482-AAE1270AC410}"/>
              </a:ext>
            </a:extLst>
          </p:cNvPr>
          <p:cNvSpPr/>
          <p:nvPr/>
        </p:nvSpPr>
        <p:spPr>
          <a:xfrm>
            <a:off x="4272799" y="2643044"/>
            <a:ext cx="1538324" cy="416940"/>
          </a:xfrm>
          <a:custGeom>
            <a:avLst/>
            <a:gdLst>
              <a:gd name="connsiteX0" fmla="*/ 0 w 1538324"/>
              <a:gd name="connsiteY0" fmla="*/ 0 h 416940"/>
              <a:gd name="connsiteX1" fmla="*/ 1538324 w 1538324"/>
              <a:gd name="connsiteY1" fmla="*/ 0 h 416940"/>
              <a:gd name="connsiteX2" fmla="*/ 1538324 w 1538324"/>
              <a:gd name="connsiteY2" fmla="*/ 416940 h 416940"/>
              <a:gd name="connsiteX3" fmla="*/ 0 w 1538324"/>
              <a:gd name="connsiteY3" fmla="*/ 416940 h 416940"/>
              <a:gd name="connsiteX4" fmla="*/ 0 w 1538324"/>
              <a:gd name="connsiteY4" fmla="*/ 0 h 416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38324" h="416940">
                <a:moveTo>
                  <a:pt x="0" y="0"/>
                </a:moveTo>
                <a:lnTo>
                  <a:pt x="1538324" y="0"/>
                </a:lnTo>
                <a:lnTo>
                  <a:pt x="1538324" y="416940"/>
                </a:lnTo>
                <a:lnTo>
                  <a:pt x="0" y="41694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5400" tIns="25400" rIns="25400" bIns="25400" numCol="1" spcCol="1270" anchor="ctr" anchorCtr="0">
            <a:noAutofit/>
          </a:bodyPr>
          <a:lstStyle/>
          <a:p>
            <a:pPr marL="0" lvl="0" indent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altLang="zh-CN" b="1" kern="1200">
                <a:solidFill>
                  <a:schemeClr val="bg2">
                    <a:lumMod val="25000"/>
                  </a:schemeClr>
                </a:solidFill>
                <a:ea typeface="+mn-ea"/>
                <a:cs typeface="+mn-cs"/>
              </a:rPr>
              <a:t>Intermediate Design</a:t>
            </a:r>
            <a:endParaRPr lang="en-US" b="1" kern="1200">
              <a:solidFill>
                <a:schemeClr val="bg2">
                  <a:lumMod val="25000"/>
                </a:schemeClr>
              </a:solidFill>
              <a:ea typeface="+mn-ea"/>
              <a:cs typeface="+mn-cs"/>
            </a:endParaRPr>
          </a:p>
        </p:txBody>
      </p:sp>
      <p:sp>
        <p:nvSpPr>
          <p:cNvPr id="46" name="箭头: 右 58">
            <a:extLst>
              <a:ext uri="{FF2B5EF4-FFF2-40B4-BE49-F238E27FC236}">
                <a16:creationId xmlns:a16="http://schemas.microsoft.com/office/drawing/2014/main" id="{E52B3A29-F60E-BCEB-C08E-1EC6EBFA913B}"/>
              </a:ext>
            </a:extLst>
          </p:cNvPr>
          <p:cNvSpPr/>
          <p:nvPr/>
        </p:nvSpPr>
        <p:spPr>
          <a:xfrm>
            <a:off x="3371807" y="3209008"/>
            <a:ext cx="813626" cy="426036"/>
          </a:xfrm>
          <a:prstGeom prst="rightArrow">
            <a:avLst/>
          </a:prstGeom>
          <a:solidFill>
            <a:schemeClr val="tx2">
              <a:lumMod val="20000"/>
              <a:lumOff val="80000"/>
            </a:schemeClr>
          </a:solidFill>
          <a:ln w="381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+mn-ea"/>
              <a:cs typeface="Calibri" panose="020F0502020204030204" pitchFamily="34" charset="0"/>
            </a:endParaRPr>
          </a:p>
        </p:txBody>
      </p:sp>
      <p:sp>
        <p:nvSpPr>
          <p:cNvPr id="47" name="箭头: 右 78">
            <a:extLst>
              <a:ext uri="{FF2B5EF4-FFF2-40B4-BE49-F238E27FC236}">
                <a16:creationId xmlns:a16="http://schemas.microsoft.com/office/drawing/2014/main" id="{721F37A5-7A8A-A49E-532A-F6370AD8129B}"/>
              </a:ext>
            </a:extLst>
          </p:cNvPr>
          <p:cNvSpPr/>
          <p:nvPr/>
        </p:nvSpPr>
        <p:spPr>
          <a:xfrm>
            <a:off x="8078788" y="3216981"/>
            <a:ext cx="813626" cy="426036"/>
          </a:xfrm>
          <a:prstGeom prst="rightArrow">
            <a:avLst/>
          </a:prstGeom>
          <a:solidFill>
            <a:schemeClr val="tx2">
              <a:lumMod val="20000"/>
              <a:lumOff val="80000"/>
            </a:schemeClr>
          </a:solidFill>
          <a:ln w="381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+mn-ea"/>
              <a:cs typeface="Calibri" panose="020F0502020204030204" pitchFamily="34" charset="0"/>
            </a:endParaRPr>
          </a:p>
        </p:txBody>
      </p:sp>
      <p:sp>
        <p:nvSpPr>
          <p:cNvPr id="48" name="TextBox 214">
            <a:extLst>
              <a:ext uri="{FF2B5EF4-FFF2-40B4-BE49-F238E27FC236}">
                <a16:creationId xmlns:a16="http://schemas.microsoft.com/office/drawing/2014/main" id="{EACE9B63-5BB7-832E-839C-2B98BFD4713D}"/>
              </a:ext>
            </a:extLst>
          </p:cNvPr>
          <p:cNvSpPr txBox="1"/>
          <p:nvPr/>
        </p:nvSpPr>
        <p:spPr>
          <a:xfrm>
            <a:off x="4916396" y="3180184"/>
            <a:ext cx="247350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1" i="0" u="none" strike="noStrike" kern="1200" cap="none" spc="0" normalizeH="0" baseline="0" noProof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ea typeface="等线" panose="02010600030101010101" pitchFamily="2" charset="-122"/>
                <a:cs typeface="Calibri" panose="020F0502020204030204" pitchFamily="34" charset="0"/>
              </a:rPr>
              <a:t>Iterations</a:t>
            </a:r>
            <a:endParaRPr kumimoji="0" lang="en-US" sz="2000" b="1" i="0" u="none" strike="noStrike" kern="1200" cap="none" spc="0" normalizeH="0" baseline="0" noProof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cs typeface="Calibri" panose="020F0502020204030204" pitchFamily="34" charset="0"/>
            </a:endParaRPr>
          </a:p>
        </p:txBody>
      </p:sp>
      <p:pic>
        <p:nvPicPr>
          <p:cNvPr id="49" name="图片 101" descr="图表&#10;&#10;描述已自动生成">
            <a:extLst>
              <a:ext uri="{FF2B5EF4-FFF2-40B4-BE49-F238E27FC236}">
                <a16:creationId xmlns:a16="http://schemas.microsoft.com/office/drawing/2014/main" id="{2BCEFD3D-9525-7040-F0FC-FD5F4C554DCF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50" t="32284" r="21721" b="35012"/>
          <a:stretch/>
        </p:blipFill>
        <p:spPr>
          <a:xfrm>
            <a:off x="1254081" y="2929357"/>
            <a:ext cx="1575043" cy="1014165"/>
          </a:xfrm>
          <a:prstGeom prst="rect">
            <a:avLst/>
          </a:prstGeom>
        </p:spPr>
      </p:pic>
      <p:grpSp>
        <p:nvGrpSpPr>
          <p:cNvPr id="50" name="Group 49">
            <a:extLst>
              <a:ext uri="{FF2B5EF4-FFF2-40B4-BE49-F238E27FC236}">
                <a16:creationId xmlns:a16="http://schemas.microsoft.com/office/drawing/2014/main" id="{DEBE7CF9-4DC8-619C-D9E6-65AFBA151466}"/>
              </a:ext>
            </a:extLst>
          </p:cNvPr>
          <p:cNvGrpSpPr/>
          <p:nvPr/>
        </p:nvGrpSpPr>
        <p:grpSpPr>
          <a:xfrm>
            <a:off x="3175211" y="862012"/>
            <a:ext cx="2159862" cy="1530074"/>
            <a:chOff x="635369" y="1102495"/>
            <a:chExt cx="2701074" cy="1841017"/>
          </a:xfrm>
        </p:grpSpPr>
        <p:pic>
          <p:nvPicPr>
            <p:cNvPr id="51" name="图片 93" descr="图示&#10;&#10;中度可信度描述已自动生成">
              <a:extLst>
                <a:ext uri="{FF2B5EF4-FFF2-40B4-BE49-F238E27FC236}">
                  <a16:creationId xmlns:a16="http://schemas.microsoft.com/office/drawing/2014/main" id="{2B23836A-07D3-2620-0B9B-8D78C2F39E2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9695" t="17227" r="20772" b="19402"/>
            <a:stretch/>
          </p:blipFill>
          <p:spPr>
            <a:xfrm>
              <a:off x="2874475" y="1344758"/>
              <a:ext cx="226085" cy="1544853"/>
            </a:xfrm>
            <a:prstGeom prst="rect">
              <a:avLst/>
            </a:prstGeom>
          </p:spPr>
        </p:pic>
        <p:sp>
          <p:nvSpPr>
            <p:cNvPr id="52" name="TextBox 214">
              <a:extLst>
                <a:ext uri="{FF2B5EF4-FFF2-40B4-BE49-F238E27FC236}">
                  <a16:creationId xmlns:a16="http://schemas.microsoft.com/office/drawing/2014/main" id="{6F9F3F05-95ED-670B-C860-B89FBF47ACDA}"/>
                </a:ext>
              </a:extLst>
            </p:cNvPr>
            <p:cNvSpPr txBox="1"/>
            <p:nvPr/>
          </p:nvSpPr>
          <p:spPr>
            <a:xfrm>
              <a:off x="3166801" y="2536157"/>
              <a:ext cx="160357" cy="40735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600" i="0" u="none" strike="noStrike" kern="1200" cap="none" spc="0" normalizeH="0" baseline="0" noProof="0">
                  <a:ln>
                    <a:noFill/>
                  </a:ln>
                  <a:solidFill>
                    <a:srgbClr val="292929"/>
                  </a:solidFill>
                  <a:effectLst/>
                  <a:uLnTx/>
                  <a:uFillTx/>
                  <a:latin typeface="Calibri" panose="020F0502020204030204" pitchFamily="34" charset="0"/>
                  <a:ea typeface="等线" panose="02010600030101010101" pitchFamily="2" charset="-122"/>
                  <a:cs typeface="Calibri" panose="020F0502020204030204" pitchFamily="34" charset="0"/>
                </a:rPr>
                <a:t>0</a:t>
              </a:r>
              <a:endParaRPr kumimoji="0" lang="en-US" sz="160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3" name="TextBox 214">
              <a:extLst>
                <a:ext uri="{FF2B5EF4-FFF2-40B4-BE49-F238E27FC236}">
                  <a16:creationId xmlns:a16="http://schemas.microsoft.com/office/drawing/2014/main" id="{6B8AE238-1B8D-8FAE-6F46-B29C40FE37D6}"/>
                </a:ext>
              </a:extLst>
            </p:cNvPr>
            <p:cNvSpPr txBox="1"/>
            <p:nvPr/>
          </p:nvSpPr>
          <p:spPr>
            <a:xfrm>
              <a:off x="3179925" y="1261346"/>
              <a:ext cx="156518" cy="40735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i="0" u="none" strike="noStrike" kern="1200" cap="none" spc="0" normalizeH="0" baseline="0" noProof="0">
                  <a:ln>
                    <a:noFill/>
                  </a:ln>
                  <a:solidFill>
                    <a:srgbClr val="292929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1</a:t>
              </a:r>
              <a:endParaRPr kumimoji="0" lang="en-US" sz="160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pic>
          <p:nvPicPr>
            <p:cNvPr id="54" name="图片 30" descr="图表, 直方图&#10;&#10;描述已自动生成">
              <a:extLst>
                <a:ext uri="{FF2B5EF4-FFF2-40B4-BE49-F238E27FC236}">
                  <a16:creationId xmlns:a16="http://schemas.microsoft.com/office/drawing/2014/main" id="{BAAE5CB7-C702-DBF3-32E1-97A01397F6D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854" t="6182" r="45760" b="8584"/>
            <a:stretch/>
          </p:blipFill>
          <p:spPr>
            <a:xfrm>
              <a:off x="635369" y="1298723"/>
              <a:ext cx="473545" cy="1589938"/>
            </a:xfrm>
            <a:prstGeom prst="rect">
              <a:avLst/>
            </a:prstGeom>
          </p:spPr>
        </p:pic>
        <p:pic>
          <p:nvPicPr>
            <p:cNvPr id="55" name="图片 40" descr="图片包含 图示&#10;&#10;描述已自动生成">
              <a:extLst>
                <a:ext uri="{FF2B5EF4-FFF2-40B4-BE49-F238E27FC236}">
                  <a16:creationId xmlns:a16="http://schemas.microsoft.com/office/drawing/2014/main" id="{F05A72E9-E6FF-BD54-6565-E247773E61B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927" t="14246" r="25022" b="17393"/>
            <a:stretch/>
          </p:blipFill>
          <p:spPr>
            <a:xfrm>
              <a:off x="1122051" y="1257054"/>
              <a:ext cx="1654366" cy="1661903"/>
            </a:xfrm>
            <a:prstGeom prst="rect">
              <a:avLst/>
            </a:prstGeom>
          </p:spPr>
        </p:pic>
        <p:graphicFrame>
          <p:nvGraphicFramePr>
            <p:cNvPr id="56" name="对象 122">
              <a:extLst>
                <a:ext uri="{FF2B5EF4-FFF2-40B4-BE49-F238E27FC236}">
                  <a16:creationId xmlns:a16="http://schemas.microsoft.com/office/drawing/2014/main" id="{0C4D2F1E-44EF-164A-4E1B-CBFA556C788A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2890396" y="1102495"/>
            <a:ext cx="190588" cy="22921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9" imgW="190440" imgH="228600" progId="Equation.DSMT4">
                    <p:embed/>
                  </p:oleObj>
                </mc:Choice>
                <mc:Fallback>
                  <p:oleObj name="Equation" r:id="rId9" imgW="190440" imgH="228600" progId="Equation.DSMT4">
                    <p:embed/>
                    <p:pic>
                      <p:nvPicPr>
                        <p:cNvPr id="56" name="对象 122">
                          <a:extLst>
                            <a:ext uri="{FF2B5EF4-FFF2-40B4-BE49-F238E27FC236}">
                              <a16:creationId xmlns:a16="http://schemas.microsoft.com/office/drawing/2014/main" id="{0C4D2F1E-44EF-164A-4E1B-CBFA556C788A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10"/>
                        <a:stretch>
                          <a:fillRect/>
                        </a:stretch>
                      </p:blipFill>
                      <p:spPr>
                        <a:xfrm>
                          <a:off x="2890396" y="1102495"/>
                          <a:ext cx="190588" cy="229214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59A133CE-D0A3-E362-00F9-F91ABA10B715}"/>
              </a:ext>
            </a:extLst>
          </p:cNvPr>
          <p:cNvGrpSpPr>
            <a:grpSpLocks noChangeAspect="1"/>
          </p:cNvGrpSpPr>
          <p:nvPr/>
        </p:nvGrpSpPr>
        <p:grpSpPr>
          <a:xfrm>
            <a:off x="5086000" y="4960939"/>
            <a:ext cx="3041526" cy="1567919"/>
            <a:chOff x="4516169" y="4933958"/>
            <a:chExt cx="3562865" cy="1836671"/>
          </a:xfrm>
        </p:grpSpPr>
        <p:pic>
          <p:nvPicPr>
            <p:cNvPr id="58" name="图片 57" descr="图表, 散点图&#10;&#10;描述已自动生成">
              <a:extLst>
                <a:ext uri="{FF2B5EF4-FFF2-40B4-BE49-F238E27FC236}">
                  <a16:creationId xmlns:a16="http://schemas.microsoft.com/office/drawing/2014/main" id="{233DADD8-70A8-AC46-A57E-0A9BD501AA3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281" t="6301" r="46305" b="9273"/>
            <a:stretch/>
          </p:blipFill>
          <p:spPr>
            <a:xfrm>
              <a:off x="4516169" y="5105141"/>
              <a:ext cx="455420" cy="1574872"/>
            </a:xfrm>
            <a:prstGeom prst="rect">
              <a:avLst/>
            </a:prstGeom>
          </p:spPr>
        </p:pic>
        <p:pic>
          <p:nvPicPr>
            <p:cNvPr id="59" name="图片 63" descr="图表&#10;&#10;描述已自动生成">
              <a:extLst>
                <a:ext uri="{FF2B5EF4-FFF2-40B4-BE49-F238E27FC236}">
                  <a16:creationId xmlns:a16="http://schemas.microsoft.com/office/drawing/2014/main" id="{09C90A06-EE04-1237-2435-5F947046FD6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594" t="15538" r="17524" b="19956"/>
            <a:stretch/>
          </p:blipFill>
          <p:spPr>
            <a:xfrm>
              <a:off x="5017851" y="5092272"/>
              <a:ext cx="1779392" cy="1574873"/>
            </a:xfrm>
            <a:prstGeom prst="rect">
              <a:avLst/>
            </a:prstGeom>
          </p:spPr>
        </p:pic>
        <p:sp>
          <p:nvSpPr>
            <p:cNvPr id="60" name="TextBox 214">
              <a:extLst>
                <a:ext uri="{FF2B5EF4-FFF2-40B4-BE49-F238E27FC236}">
                  <a16:creationId xmlns:a16="http://schemas.microsoft.com/office/drawing/2014/main" id="{8F222036-3804-4298-559D-4211A784E7B8}"/>
                </a:ext>
              </a:extLst>
            </p:cNvPr>
            <p:cNvSpPr txBox="1"/>
            <p:nvPr/>
          </p:nvSpPr>
          <p:spPr>
            <a:xfrm>
              <a:off x="6702408" y="6410097"/>
              <a:ext cx="763619" cy="3605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i="0" u="none" strike="noStrike" kern="1200" cap="none" spc="0" normalizeH="0" baseline="0" noProof="0">
                  <a:ln>
                    <a:noFill/>
                  </a:ln>
                  <a:solidFill>
                    <a:srgbClr val="292929"/>
                  </a:solidFill>
                  <a:effectLst/>
                  <a:uLnTx/>
                  <a:uFillTx/>
                  <a:ea typeface="+mn-ea"/>
                  <a:cs typeface="Calibri" panose="020F0502020204030204" pitchFamily="34" charset="0"/>
                </a:rPr>
                <a:t>-0.02</a:t>
              </a:r>
              <a:endParaRPr kumimoji="0" lang="en-US" sz="140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61" name="TextBox 214">
              <a:extLst>
                <a:ext uri="{FF2B5EF4-FFF2-40B4-BE49-F238E27FC236}">
                  <a16:creationId xmlns:a16="http://schemas.microsoft.com/office/drawing/2014/main" id="{70AEFA9E-B682-79B0-E0CF-95AA30B80EC9}"/>
                </a:ext>
              </a:extLst>
            </p:cNvPr>
            <p:cNvSpPr txBox="1"/>
            <p:nvPr/>
          </p:nvSpPr>
          <p:spPr>
            <a:xfrm>
              <a:off x="6654166" y="5092272"/>
              <a:ext cx="797856" cy="3605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400" i="0" u="none" strike="noStrike" kern="1200" cap="none" spc="0" normalizeH="0" baseline="0" noProof="0">
                  <a:ln>
                    <a:noFill/>
                  </a:ln>
                  <a:solidFill>
                    <a:srgbClr val="292929"/>
                  </a:solidFill>
                  <a:effectLst/>
                  <a:uLnTx/>
                  <a:uFillTx/>
                  <a:ea typeface="等线" panose="02010600030101010101" pitchFamily="2" charset="-122"/>
                  <a:cs typeface="Calibri" panose="020F0502020204030204" pitchFamily="34" charset="0"/>
                </a:rPr>
                <a:t>0.02</a:t>
              </a:r>
              <a:endParaRPr kumimoji="0" lang="en-US" sz="140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Calibri" panose="020F0502020204030204" pitchFamily="34" charset="0"/>
              </a:endParaRPr>
            </a:p>
          </p:txBody>
        </p:sp>
        <p:graphicFrame>
          <p:nvGraphicFramePr>
            <p:cNvPr id="62" name="对象 120">
              <a:extLst>
                <a:ext uri="{FF2B5EF4-FFF2-40B4-BE49-F238E27FC236}">
                  <a16:creationId xmlns:a16="http://schemas.microsoft.com/office/drawing/2014/main" id="{F4222B55-2C04-AEA3-5AB5-F2D820EDC712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7188281" y="5519734"/>
            <a:ext cx="890753" cy="60995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3" imgW="888840" imgH="609480" progId="Equation.DSMT4">
                    <p:embed/>
                  </p:oleObj>
                </mc:Choice>
                <mc:Fallback>
                  <p:oleObj name="Equation" r:id="rId13" imgW="888840" imgH="609480" progId="Equation.DSMT4">
                    <p:embed/>
                    <p:pic>
                      <p:nvPicPr>
                        <p:cNvPr id="62" name="对象 120">
                          <a:extLst>
                            <a:ext uri="{FF2B5EF4-FFF2-40B4-BE49-F238E27FC236}">
                              <a16:creationId xmlns:a16="http://schemas.microsoft.com/office/drawing/2014/main" id="{F4222B55-2C04-AEA3-5AB5-F2D820EDC712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14"/>
                        <a:stretch>
                          <a:fillRect/>
                        </a:stretch>
                      </p:blipFill>
                      <p:spPr>
                        <a:xfrm>
                          <a:off x="7188281" y="5519734"/>
                          <a:ext cx="890753" cy="609951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3" name="对象 123">
              <a:extLst>
                <a:ext uri="{FF2B5EF4-FFF2-40B4-BE49-F238E27FC236}">
                  <a16:creationId xmlns:a16="http://schemas.microsoft.com/office/drawing/2014/main" id="{2E10D126-35F7-67BC-578A-F0FE477D81BB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6875868" y="4933958"/>
            <a:ext cx="327291" cy="26778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5" imgW="279360" imgH="228600" progId="Equation.DSMT4">
                    <p:embed/>
                  </p:oleObj>
                </mc:Choice>
                <mc:Fallback>
                  <p:oleObj name="Equation" r:id="rId15" imgW="279360" imgH="228600" progId="Equation.DSMT4">
                    <p:embed/>
                    <p:pic>
                      <p:nvPicPr>
                        <p:cNvPr id="63" name="对象 123">
                          <a:extLst>
                            <a:ext uri="{FF2B5EF4-FFF2-40B4-BE49-F238E27FC236}">
                              <a16:creationId xmlns:a16="http://schemas.microsoft.com/office/drawing/2014/main" id="{2E10D126-35F7-67BC-578A-F0FE477D81BB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16"/>
                        <a:stretch>
                          <a:fillRect/>
                        </a:stretch>
                      </p:blipFill>
                      <p:spPr>
                        <a:xfrm>
                          <a:off x="6875868" y="4933958"/>
                          <a:ext cx="327291" cy="267784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64" name="TextBox 214">
            <a:extLst>
              <a:ext uri="{FF2B5EF4-FFF2-40B4-BE49-F238E27FC236}">
                <a16:creationId xmlns:a16="http://schemas.microsoft.com/office/drawing/2014/main" id="{86885994-1222-EC6D-AC57-AB0473061E0C}"/>
              </a:ext>
            </a:extLst>
          </p:cNvPr>
          <p:cNvSpPr txBox="1"/>
          <p:nvPr/>
        </p:nvSpPr>
        <p:spPr>
          <a:xfrm>
            <a:off x="804849" y="2456588"/>
            <a:ext cx="247350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b="1" i="0" u="none" strike="noStrike" kern="1200" cap="none" spc="0" normalizeH="0" baseline="0" noProof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Initialization</a:t>
            </a:r>
            <a:endParaRPr kumimoji="0" lang="en-US" b="1" i="0" u="none" strike="noStrike" kern="1200" cap="none" spc="0" normalizeH="0" baseline="0" noProof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ea typeface="+mn-ea"/>
              <a:cs typeface="Calibri" panose="020F0502020204030204" pitchFamily="34" charset="0"/>
            </a:endParaRPr>
          </a:p>
        </p:txBody>
      </p:sp>
      <p:sp>
        <p:nvSpPr>
          <p:cNvPr id="65" name="TextBox 214">
            <a:extLst>
              <a:ext uri="{FF2B5EF4-FFF2-40B4-BE49-F238E27FC236}">
                <a16:creationId xmlns:a16="http://schemas.microsoft.com/office/drawing/2014/main" id="{2D1D8E68-EC2D-1F6D-BA03-BE552B0BE9F7}"/>
              </a:ext>
            </a:extLst>
          </p:cNvPr>
          <p:cNvSpPr txBox="1"/>
          <p:nvPr/>
        </p:nvSpPr>
        <p:spPr>
          <a:xfrm>
            <a:off x="9115244" y="2453422"/>
            <a:ext cx="248373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b="1" i="0" u="none" strike="noStrike" kern="1200" cap="none" spc="0" normalizeH="0" baseline="0" noProof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Final Design </a:t>
            </a:r>
            <a:endParaRPr kumimoji="0" lang="en-US" b="1" i="0" u="none" strike="noStrike" kern="1200" cap="none" spc="0" normalizeH="0" baseline="0" noProof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ea typeface="+mn-ea"/>
              <a:cs typeface="Calibri" panose="020F0502020204030204" pitchFamily="34" charset="0"/>
            </a:endParaRPr>
          </a:p>
        </p:txBody>
      </p:sp>
      <p:sp>
        <p:nvSpPr>
          <p:cNvPr id="66" name="Arrow: Circular 65">
            <a:extLst>
              <a:ext uri="{FF2B5EF4-FFF2-40B4-BE49-F238E27FC236}">
                <a16:creationId xmlns:a16="http://schemas.microsoft.com/office/drawing/2014/main" id="{4B3809DC-9B76-71ED-C1DB-9346DE5D6056}"/>
              </a:ext>
            </a:extLst>
          </p:cNvPr>
          <p:cNvSpPr/>
          <p:nvPr/>
        </p:nvSpPr>
        <p:spPr>
          <a:xfrm rot="6967126">
            <a:off x="4635247" y="1935878"/>
            <a:ext cx="2971799" cy="3001125"/>
          </a:xfrm>
          <a:prstGeom prst="circularArrow">
            <a:avLst>
              <a:gd name="adj1" fmla="val 8245"/>
              <a:gd name="adj2" fmla="val 575829"/>
              <a:gd name="adj3" fmla="val 10601606"/>
              <a:gd name="adj4" fmla="val 7264068"/>
              <a:gd name="adj5" fmla="val 9619"/>
            </a:avLst>
          </a:prstGeom>
          <a:solidFill>
            <a:schemeClr val="tx2">
              <a:lumMod val="20000"/>
              <a:lumOff val="80000"/>
            </a:schemeClr>
          </a:solidFill>
          <a:ln w="38100" cap="flat" cmpd="sng" algn="ctr">
            <a:noFill/>
            <a:prstDash val="solid"/>
            <a:miter lim="800000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/>
          <a:lstStyle/>
          <a:p>
            <a:endParaRPr lang="en-US" sz="1600"/>
          </a:p>
        </p:txBody>
      </p:sp>
      <p:sp>
        <p:nvSpPr>
          <p:cNvPr id="67" name="Arrow: Circular 66">
            <a:extLst>
              <a:ext uri="{FF2B5EF4-FFF2-40B4-BE49-F238E27FC236}">
                <a16:creationId xmlns:a16="http://schemas.microsoft.com/office/drawing/2014/main" id="{B7C51E75-59F7-787F-0B8A-82FA2F11B2FD}"/>
              </a:ext>
            </a:extLst>
          </p:cNvPr>
          <p:cNvSpPr/>
          <p:nvPr/>
        </p:nvSpPr>
        <p:spPr>
          <a:xfrm rot="14089166">
            <a:off x="4635247" y="1925404"/>
            <a:ext cx="2971799" cy="3001125"/>
          </a:xfrm>
          <a:prstGeom prst="circularArrow">
            <a:avLst>
              <a:gd name="adj1" fmla="val 8245"/>
              <a:gd name="adj2" fmla="val 575829"/>
              <a:gd name="adj3" fmla="val 10601606"/>
              <a:gd name="adj4" fmla="val 7264068"/>
              <a:gd name="adj5" fmla="val 9619"/>
            </a:avLst>
          </a:prstGeom>
          <a:solidFill>
            <a:schemeClr val="tx2">
              <a:lumMod val="20000"/>
              <a:lumOff val="80000"/>
            </a:schemeClr>
          </a:solidFill>
          <a:ln w="38100" cap="flat" cmpd="sng" algn="ctr">
            <a:noFill/>
            <a:prstDash val="solid"/>
            <a:miter lim="800000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/>
          <a:lstStyle/>
          <a:p>
            <a:endParaRPr lang="en-US" sz="1600"/>
          </a:p>
        </p:txBody>
      </p:sp>
      <p:grpSp>
        <p:nvGrpSpPr>
          <p:cNvPr id="68" name="Group 67">
            <a:extLst>
              <a:ext uri="{FF2B5EF4-FFF2-40B4-BE49-F238E27FC236}">
                <a16:creationId xmlns:a16="http://schemas.microsoft.com/office/drawing/2014/main" id="{A13A7933-6086-BEB0-D864-CDDF296DA7AF}"/>
              </a:ext>
            </a:extLst>
          </p:cNvPr>
          <p:cNvGrpSpPr/>
          <p:nvPr/>
        </p:nvGrpSpPr>
        <p:grpSpPr>
          <a:xfrm>
            <a:off x="-129109" y="3969782"/>
            <a:ext cx="4209500" cy="2308816"/>
            <a:chOff x="4040524" y="4467799"/>
            <a:chExt cx="4209500" cy="2464083"/>
          </a:xfrm>
        </p:grpSpPr>
        <p:sp>
          <p:nvSpPr>
            <p:cNvPr id="69" name="矩形 46">
              <a:extLst>
                <a:ext uri="{FF2B5EF4-FFF2-40B4-BE49-F238E27FC236}">
                  <a16:creationId xmlns:a16="http://schemas.microsoft.com/office/drawing/2014/main" id="{D6AAEAF0-EB28-6F4E-2599-6C4C6373A09B}"/>
                </a:ext>
              </a:extLst>
            </p:cNvPr>
            <p:cNvSpPr/>
            <p:nvPr/>
          </p:nvSpPr>
          <p:spPr>
            <a:xfrm>
              <a:off x="4257373" y="4467799"/>
              <a:ext cx="3900363" cy="2464083"/>
            </a:xfrm>
            <a:prstGeom prst="rect">
              <a:avLst/>
            </a:prstGeom>
            <a:solidFill>
              <a:sysClr val="window" lastClr="FFFFFF">
                <a:lumMod val="95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Calibri" panose="020F0502020204030204" pitchFamily="34" charset="0"/>
              </a:endParaRPr>
            </a:p>
          </p:txBody>
        </p:sp>
        <p:graphicFrame>
          <p:nvGraphicFramePr>
            <p:cNvPr id="70" name="对象 118">
              <a:extLst>
                <a:ext uri="{FF2B5EF4-FFF2-40B4-BE49-F238E27FC236}">
                  <a16:creationId xmlns:a16="http://schemas.microsoft.com/office/drawing/2014/main" id="{144A58C3-0AC7-197E-C89A-84CD2A1F846A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4308946" y="5857040"/>
            <a:ext cx="1663700" cy="86407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7" imgW="1663560" imgH="863280" progId="Equation.DSMT4">
                    <p:embed/>
                  </p:oleObj>
                </mc:Choice>
                <mc:Fallback>
                  <p:oleObj name="Equation" r:id="rId17" imgW="1663560" imgH="863280" progId="Equation.DSMT4">
                    <p:embed/>
                    <p:pic>
                      <p:nvPicPr>
                        <p:cNvPr id="70" name="对象 118">
                          <a:extLst>
                            <a:ext uri="{FF2B5EF4-FFF2-40B4-BE49-F238E27FC236}">
                              <a16:creationId xmlns:a16="http://schemas.microsoft.com/office/drawing/2014/main" id="{144A58C3-0AC7-197E-C89A-84CD2A1F846A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18"/>
                        <a:stretch>
                          <a:fillRect/>
                        </a:stretch>
                      </p:blipFill>
                      <p:spPr>
                        <a:xfrm>
                          <a:off x="4308946" y="5857040"/>
                          <a:ext cx="1663700" cy="864072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71" name="文本框 35">
              <a:extLst>
                <a:ext uri="{FF2B5EF4-FFF2-40B4-BE49-F238E27FC236}">
                  <a16:creationId xmlns:a16="http://schemas.microsoft.com/office/drawing/2014/main" id="{1EE8BFF7-A996-C28C-D583-734090E84BC4}"/>
                </a:ext>
              </a:extLst>
            </p:cNvPr>
            <p:cNvSpPr txBox="1"/>
            <p:nvPr/>
          </p:nvSpPr>
          <p:spPr>
            <a:xfrm>
              <a:off x="4040524" y="5396888"/>
              <a:ext cx="4209500" cy="3284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457200"/>
              <a:r>
                <a:rPr lang="en-US" altLang="zh-CN" sz="1400">
                  <a:solidFill>
                    <a:srgbClr val="000000"/>
                  </a:solidFill>
                  <a:ea typeface="等线" panose="02010600030101010101" pitchFamily="2" charset="-122"/>
                  <a:cs typeface="Calibri" panose="020F0502020204030204" pitchFamily="34" charset="0"/>
                </a:rPr>
                <a:t>Topology Optimization Formulations</a:t>
              </a:r>
              <a:endParaRPr lang="en-US" sz="1400">
                <a:solidFill>
                  <a:prstClr val="black"/>
                </a:solidFill>
                <a:cs typeface="Calibri" panose="020F0502020204030204" pitchFamily="34" charset="0"/>
              </a:endParaRPr>
            </a:p>
          </p:txBody>
        </p:sp>
        <p:sp>
          <p:nvSpPr>
            <p:cNvPr id="72" name="文本框 35">
              <a:extLst>
                <a:ext uri="{FF2B5EF4-FFF2-40B4-BE49-F238E27FC236}">
                  <a16:creationId xmlns:a16="http://schemas.microsoft.com/office/drawing/2014/main" id="{EA387EF2-2638-1233-B965-30469EF35763}"/>
                </a:ext>
              </a:extLst>
            </p:cNvPr>
            <p:cNvSpPr txBox="1"/>
            <p:nvPr/>
          </p:nvSpPr>
          <p:spPr>
            <a:xfrm>
              <a:off x="6245040" y="5688235"/>
              <a:ext cx="1845759" cy="3284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457200"/>
              <a:r>
                <a:rPr lang="en-US" altLang="zh-CN" sz="1400" i="1">
                  <a:solidFill>
                    <a:srgbClr val="000000"/>
                  </a:solidFill>
                  <a:ea typeface="等线" panose="02010600030101010101" pitchFamily="2" charset="-122"/>
                  <a:cs typeface="Calibri" panose="020F0502020204030204" pitchFamily="34" charset="0"/>
                </a:rPr>
                <a:t>f</a:t>
              </a:r>
              <a:r>
                <a:rPr lang="en-US" altLang="zh-CN" sz="1400">
                  <a:solidFill>
                    <a:srgbClr val="000000"/>
                  </a:solidFill>
                  <a:ea typeface="等线" panose="02010600030101010101" pitchFamily="2" charset="-122"/>
                  <a:cs typeface="Calibri" panose="020F0502020204030204" pitchFamily="34" charset="0"/>
                </a:rPr>
                <a:t>: Target function</a:t>
              </a:r>
              <a:endParaRPr lang="en-US" sz="1400">
                <a:solidFill>
                  <a:prstClr val="black"/>
                </a:solidFill>
                <a:cs typeface="Calibri" panose="020F0502020204030204" pitchFamily="34" charset="0"/>
              </a:endParaRPr>
            </a:p>
          </p:txBody>
        </p:sp>
        <p:sp>
          <p:nvSpPr>
            <p:cNvPr id="73" name="文本框 35">
              <a:extLst>
                <a:ext uri="{FF2B5EF4-FFF2-40B4-BE49-F238E27FC236}">
                  <a16:creationId xmlns:a16="http://schemas.microsoft.com/office/drawing/2014/main" id="{03D54401-E023-6233-3232-AAC0E4231BBA}"/>
                </a:ext>
              </a:extLst>
            </p:cNvPr>
            <p:cNvSpPr txBox="1"/>
            <p:nvPr/>
          </p:nvSpPr>
          <p:spPr>
            <a:xfrm>
              <a:off x="6236216" y="5989203"/>
              <a:ext cx="1935184" cy="3284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457200"/>
              <a:r>
                <a:rPr lang="en-US" altLang="zh-CN" sz="1400" b="1" i="1">
                  <a:solidFill>
                    <a:srgbClr val="000000"/>
                  </a:solidFill>
                  <a:ea typeface="等线" panose="02010600030101010101" pitchFamily="2" charset="-122"/>
                  <a:cs typeface="Calibri" panose="020F0502020204030204" pitchFamily="34" charset="0"/>
                </a:rPr>
                <a:t>g</a:t>
              </a:r>
              <a:r>
                <a:rPr lang="en-US" altLang="zh-CN" sz="1400" i="1">
                  <a:solidFill>
                    <a:srgbClr val="000000"/>
                  </a:solidFill>
                  <a:ea typeface="等线" panose="02010600030101010101" pitchFamily="2" charset="-122"/>
                  <a:cs typeface="Calibri" panose="020F0502020204030204" pitchFamily="34" charset="0"/>
                </a:rPr>
                <a:t>: </a:t>
              </a:r>
              <a:r>
                <a:rPr lang="en-US" altLang="zh-CN" sz="1400">
                  <a:solidFill>
                    <a:srgbClr val="000000"/>
                  </a:solidFill>
                  <a:ea typeface="等线" panose="02010600030101010101" pitchFamily="2" charset="-122"/>
                  <a:cs typeface="Calibri" panose="020F0502020204030204" pitchFamily="34" charset="0"/>
                </a:rPr>
                <a:t>Governing physics</a:t>
              </a:r>
              <a:endParaRPr lang="en-US" sz="1400">
                <a:solidFill>
                  <a:prstClr val="black"/>
                </a:solidFill>
                <a:cs typeface="Calibri" panose="020F0502020204030204" pitchFamily="34" charset="0"/>
              </a:endParaRPr>
            </a:p>
          </p:txBody>
        </p:sp>
        <p:sp>
          <p:nvSpPr>
            <p:cNvPr id="74" name="文本框 35">
              <a:extLst>
                <a:ext uri="{FF2B5EF4-FFF2-40B4-BE49-F238E27FC236}">
                  <a16:creationId xmlns:a16="http://schemas.microsoft.com/office/drawing/2014/main" id="{ED2208CE-431B-CD5E-E3EA-147604CB609C}"/>
                </a:ext>
              </a:extLst>
            </p:cNvPr>
            <p:cNvSpPr txBox="1"/>
            <p:nvPr/>
          </p:nvSpPr>
          <p:spPr>
            <a:xfrm>
              <a:off x="6045817" y="6286311"/>
              <a:ext cx="2197659" cy="3284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457200"/>
              <a:r>
                <a:rPr lang="en-US" altLang="zh-CN" sz="1400" b="1" i="1">
                  <a:solidFill>
                    <a:srgbClr val="000000"/>
                  </a:solidFill>
                  <a:ea typeface="等线" panose="02010600030101010101" pitchFamily="2" charset="-122"/>
                  <a:cs typeface="Calibri" panose="020F0502020204030204" pitchFamily="34" charset="0"/>
                </a:rPr>
                <a:t>ρ</a:t>
              </a:r>
              <a:r>
                <a:rPr lang="en-US" altLang="zh-CN" sz="1400">
                  <a:solidFill>
                    <a:srgbClr val="000000"/>
                  </a:solidFill>
                  <a:ea typeface="等线" panose="02010600030101010101" pitchFamily="2" charset="-122"/>
                  <a:cs typeface="Calibri" panose="020F0502020204030204" pitchFamily="34" charset="0"/>
                </a:rPr>
                <a:t>:</a:t>
              </a:r>
              <a:r>
                <a:rPr lang="en-US" altLang="zh-CN" sz="1400" b="1">
                  <a:solidFill>
                    <a:srgbClr val="000000"/>
                  </a:solidFill>
                  <a:ea typeface="等线" panose="02010600030101010101" pitchFamily="2" charset="-122"/>
                  <a:cs typeface="Calibri" panose="020F0502020204030204" pitchFamily="34" charset="0"/>
                </a:rPr>
                <a:t> </a:t>
              </a:r>
              <a:r>
                <a:rPr lang="en-US" altLang="zh-CN" sz="1400">
                  <a:solidFill>
                    <a:srgbClr val="000000"/>
                  </a:solidFill>
                  <a:ea typeface="等线" panose="02010600030101010101" pitchFamily="2" charset="-122"/>
                  <a:cs typeface="Calibri" panose="020F0502020204030204" pitchFamily="34" charset="0"/>
                </a:rPr>
                <a:t>Physical density</a:t>
              </a:r>
              <a:endParaRPr lang="en-US" sz="1400" b="1">
                <a:solidFill>
                  <a:prstClr val="black"/>
                </a:solidFill>
                <a:cs typeface="Calibri" panose="020F0502020204030204" pitchFamily="34" charset="0"/>
              </a:endParaRPr>
            </a:p>
          </p:txBody>
        </p:sp>
        <p:sp>
          <p:nvSpPr>
            <p:cNvPr id="75" name="文本框 35">
              <a:extLst>
                <a:ext uri="{FF2B5EF4-FFF2-40B4-BE49-F238E27FC236}">
                  <a16:creationId xmlns:a16="http://schemas.microsoft.com/office/drawing/2014/main" id="{D053E605-13AB-FD65-C155-5E88D66DDE0E}"/>
                </a:ext>
              </a:extLst>
            </p:cNvPr>
            <p:cNvSpPr txBox="1"/>
            <p:nvPr/>
          </p:nvSpPr>
          <p:spPr>
            <a:xfrm>
              <a:off x="6030027" y="6546774"/>
              <a:ext cx="2197659" cy="3284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457200"/>
              <a:r>
                <a:rPr lang="en-US" altLang="zh-CN" sz="1400" b="1" i="1">
                  <a:solidFill>
                    <a:srgbClr val="000000"/>
                  </a:solidFill>
                  <a:ea typeface="等线" panose="02010600030101010101" pitchFamily="2" charset="-122"/>
                  <a:cs typeface="Calibri" panose="020F0502020204030204" pitchFamily="34" charset="0"/>
                </a:rPr>
                <a:t>T</a:t>
              </a:r>
              <a:r>
                <a:rPr lang="en-US" altLang="zh-CN" sz="1400">
                  <a:solidFill>
                    <a:srgbClr val="000000"/>
                  </a:solidFill>
                  <a:ea typeface="等线" panose="02010600030101010101" pitchFamily="2" charset="-122"/>
                  <a:cs typeface="Calibri" panose="020F0502020204030204" pitchFamily="34" charset="0"/>
                </a:rPr>
                <a:t>:</a:t>
              </a:r>
              <a:r>
                <a:rPr lang="en-US" altLang="zh-CN" sz="1400" b="1">
                  <a:solidFill>
                    <a:srgbClr val="000000"/>
                  </a:solidFill>
                  <a:ea typeface="等线" panose="02010600030101010101" pitchFamily="2" charset="-122"/>
                  <a:cs typeface="Calibri" panose="020F0502020204030204" pitchFamily="34" charset="0"/>
                </a:rPr>
                <a:t> </a:t>
              </a:r>
              <a:r>
                <a:rPr lang="en-US" altLang="zh-CN" sz="1400">
                  <a:solidFill>
                    <a:srgbClr val="000000"/>
                  </a:solidFill>
                  <a:ea typeface="等线" panose="02010600030101010101" pitchFamily="2" charset="-122"/>
                  <a:cs typeface="Calibri" panose="020F0502020204030204" pitchFamily="34" charset="0"/>
                </a:rPr>
                <a:t>Temperature </a:t>
              </a:r>
              <a:endParaRPr lang="en-US" sz="1400" b="1">
                <a:solidFill>
                  <a:prstClr val="black"/>
                </a:solidFill>
                <a:cs typeface="Calibri" panose="020F0502020204030204" pitchFamily="34" charset="0"/>
              </a:endParaRPr>
            </a:p>
          </p:txBody>
        </p:sp>
      </p:grpSp>
      <p:graphicFrame>
        <p:nvGraphicFramePr>
          <p:cNvPr id="76" name="Object 75">
            <a:extLst>
              <a:ext uri="{FF2B5EF4-FFF2-40B4-BE49-F238E27FC236}">
                <a16:creationId xmlns:a16="http://schemas.microsoft.com/office/drawing/2014/main" id="{12F664EB-605D-1AC3-1D19-96A18971D22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17221" y="4341097"/>
          <a:ext cx="3352800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9" imgW="3352680" imgH="507960" progId="Equation.DSMT4">
                  <p:embed/>
                </p:oleObj>
              </mc:Choice>
              <mc:Fallback>
                <p:oleObj name="Equation" r:id="rId19" imgW="3352680" imgH="507960" progId="Equation.DSMT4">
                  <p:embed/>
                  <p:pic>
                    <p:nvPicPr>
                      <p:cNvPr id="76" name="Object 75">
                        <a:extLst>
                          <a:ext uri="{FF2B5EF4-FFF2-40B4-BE49-F238E27FC236}">
                            <a16:creationId xmlns:a16="http://schemas.microsoft.com/office/drawing/2014/main" id="{12F664EB-605D-1AC3-1D19-96A18971D22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417221" y="4341097"/>
                        <a:ext cx="3352800" cy="5080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77" name="文本框 35">
            <a:extLst>
              <a:ext uri="{FF2B5EF4-FFF2-40B4-BE49-F238E27FC236}">
                <a16:creationId xmlns:a16="http://schemas.microsoft.com/office/drawing/2014/main" id="{8CB56D3D-F1ED-69E8-DB04-9176D8EDE423}"/>
              </a:ext>
            </a:extLst>
          </p:cNvPr>
          <p:cNvSpPr txBox="1"/>
          <p:nvPr/>
        </p:nvSpPr>
        <p:spPr>
          <a:xfrm>
            <a:off x="-66829" y="4024947"/>
            <a:ext cx="42095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200"/>
            <a:r>
              <a:rPr lang="en-US" altLang="zh-CN" sz="1400">
                <a:solidFill>
                  <a:srgbClr val="000000"/>
                </a:solidFill>
                <a:ea typeface="等线" panose="02010600030101010101" pitchFamily="2" charset="-122"/>
                <a:cs typeface="Calibri" panose="020F0502020204030204" pitchFamily="34" charset="0"/>
              </a:rPr>
              <a:t>Optimization Target</a:t>
            </a:r>
            <a:endParaRPr lang="en-US" sz="1400">
              <a:solidFill>
                <a:prstClr val="black"/>
              </a:solidFill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50588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34DC6B09-3E55-8D1B-05EF-D8B7BCD0E815}"/>
              </a:ext>
            </a:extLst>
          </p:cNvPr>
          <p:cNvSpPr txBox="1"/>
          <p:nvPr/>
        </p:nvSpPr>
        <p:spPr>
          <a:xfrm>
            <a:off x="657871" y="1467776"/>
            <a:ext cx="10006921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等线"/>
                <a:cs typeface="+mn-cs"/>
              </a:rPr>
              <a:t>“</a:t>
            </a:r>
            <a:r>
              <a:rPr kumimoji="0" lang="en-US" sz="18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等线"/>
                <a:cs typeface="+mn-cs"/>
              </a:rPr>
              <a:t>Topology optimization is a </a:t>
            </a:r>
            <a:r>
              <a:rPr kumimoji="0" lang="en-US" sz="1800" b="0" i="1" u="sng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等线"/>
                <a:cs typeface="+mn-cs"/>
              </a:rPr>
              <a:t>mathematical method</a:t>
            </a:r>
            <a:r>
              <a:rPr kumimoji="0" lang="en-US" sz="18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等线"/>
                <a:cs typeface="+mn-cs"/>
              </a:rPr>
              <a:t> that optimizes the </a:t>
            </a:r>
            <a:r>
              <a:rPr kumimoji="0" lang="en-US" sz="1800" b="0" i="1" u="sng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等线"/>
                <a:cs typeface="+mn-cs"/>
              </a:rPr>
              <a:t>material distribution</a:t>
            </a:r>
            <a:r>
              <a:rPr kumimoji="0" lang="en-US" sz="18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等线"/>
                <a:cs typeface="+mn-cs"/>
              </a:rPr>
              <a:t> within a design space for a given </a:t>
            </a:r>
            <a:r>
              <a:rPr kumimoji="0" lang="en-US" sz="1800" b="0" i="1" u="sng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等线"/>
                <a:cs typeface="+mn-cs"/>
              </a:rPr>
              <a:t>objective function</a:t>
            </a:r>
            <a:r>
              <a:rPr kumimoji="0" lang="en-US" sz="1800" b="0" i="1" u="none" strike="noStrike" kern="1200" cap="none" spc="0" normalizeH="0" baseline="0" noProof="0">
                <a:ln>
                  <a:noFill/>
                </a:ln>
                <a:solidFill>
                  <a:srgbClr val="1F1F1F"/>
                </a:solidFill>
                <a:effectLst/>
                <a:highlight>
                  <a:srgbClr val="FFFFFF"/>
                </a:highlight>
                <a:uLnTx/>
                <a:uFillTx/>
                <a:latin typeface="Google Sans"/>
                <a:ea typeface="等线"/>
                <a:cs typeface="+mn-cs"/>
              </a:rPr>
              <a:t>.” 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1F1F1F"/>
                </a:solidFill>
                <a:effectLst/>
                <a:highlight>
                  <a:srgbClr val="FFFFFF"/>
                </a:highlight>
                <a:uLnTx/>
                <a:uFillTx/>
                <a:latin typeface="Google Sans"/>
                <a:ea typeface="等线"/>
                <a:cs typeface="+mn-cs"/>
              </a:rPr>
              <a:t>[1]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1F1F1F"/>
              </a:solidFill>
              <a:effectLst/>
              <a:highlight>
                <a:srgbClr val="FFFFFF"/>
              </a:highlight>
              <a:uLnTx/>
              <a:uFillTx/>
              <a:latin typeface="Google Sans"/>
              <a:ea typeface="等线"/>
              <a:cs typeface="+mn-cs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sng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等线"/>
                <a:cs typeface="+mn-cs"/>
              </a:rPr>
              <a:t>Mathematical method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等线"/>
                <a:cs typeface="+mn-cs"/>
              </a:rPr>
              <a:t>: The formulation of the problem needs to be clearly defined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sng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等线"/>
                <a:cs typeface="+mn-cs"/>
              </a:rPr>
              <a:t>Material distribution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等线"/>
                <a:cs typeface="+mn-cs"/>
              </a:rPr>
              <a:t>: The optimized design is given as a map of material distribution within a design space.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sng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等线"/>
                <a:cs typeface="+mn-cs"/>
              </a:rPr>
              <a:t>Objective function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等线"/>
                <a:cs typeface="+mn-cs"/>
              </a:rPr>
              <a:t>: the target of topology optimization is to minimize the defined objective function.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C0FF408-343E-0D41-7FA6-B2D95A6ECE0E}"/>
              </a:ext>
            </a:extLst>
          </p:cNvPr>
          <p:cNvSpPr txBox="1"/>
          <p:nvPr/>
        </p:nvSpPr>
        <p:spPr>
          <a:xfrm>
            <a:off x="657871" y="390723"/>
            <a:ext cx="104482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等线"/>
                <a:cs typeface="+mn-cs"/>
              </a:rPr>
              <a:t>Introduction to Boiling Heat Sink Topology Optimizations </a:t>
            </a:r>
            <a:endParaRPr kumimoji="0" lang="en-US" sz="32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  <a:ea typeface="等线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15D4EE7-73EF-22A1-9229-8CDC8F05CE4D}"/>
              </a:ext>
            </a:extLst>
          </p:cNvPr>
          <p:cNvSpPr txBox="1"/>
          <p:nvPr/>
        </p:nvSpPr>
        <p:spPr>
          <a:xfrm>
            <a:off x="2444359" y="6344166"/>
            <a:ext cx="8661791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1" u="none" strike="noStrike" kern="1200" cap="none" spc="0" normalizeH="0" baseline="0" noProof="0">
                <a:ln>
                  <a:noFill/>
                </a:ln>
                <a:solidFill>
                  <a:srgbClr val="222222"/>
                </a:solidFill>
                <a:effectLst/>
                <a:highlight>
                  <a:srgbClr val="FFFFFF"/>
                </a:highlight>
                <a:uLnTx/>
                <a:uFillTx/>
                <a:latin typeface="Calibri"/>
                <a:ea typeface="等线"/>
                <a:cs typeface="+mn-cs"/>
              </a:rPr>
              <a:t>S. Ozguc, L. Pan, J. A. Weibel, IJHMT, 2021</a:t>
            </a:r>
            <a:endParaRPr kumimoji="0" lang="en-US" sz="1000" b="0" i="1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等线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32E311B-C583-8FEE-3003-B9C9133460BB}"/>
              </a:ext>
            </a:extLst>
          </p:cNvPr>
          <p:cNvSpPr txBox="1"/>
          <p:nvPr/>
        </p:nvSpPr>
        <p:spPr>
          <a:xfrm>
            <a:off x="2683845" y="4583556"/>
            <a:ext cx="6824310" cy="40011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等线"/>
                <a:cs typeface="+mn-cs"/>
              </a:rPr>
              <a:t>How to use topology optimization to design boiling heat sink?</a:t>
            </a:r>
          </a:p>
        </p:txBody>
      </p:sp>
    </p:spTree>
    <p:extLst>
      <p:ext uri="{BB962C8B-B14F-4D97-AF65-F5344CB8AC3E}">
        <p14:creationId xmlns:p14="http://schemas.microsoft.com/office/powerpoint/2010/main" val="10300301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BE01F00-34F6-DF78-9EE6-57D1BE8419D0}"/>
              </a:ext>
            </a:extLst>
          </p:cNvPr>
          <p:cNvSpPr txBox="1"/>
          <p:nvPr/>
        </p:nvSpPr>
        <p:spPr>
          <a:xfrm>
            <a:off x="657871" y="390723"/>
            <a:ext cx="109070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等线"/>
                <a:cs typeface="+mn-cs"/>
              </a:rPr>
              <a:t>Convert the Heat Transfer Model for Topology Optimizations</a:t>
            </a:r>
            <a:endParaRPr kumimoji="0" lang="en-US" sz="32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  <a:ea typeface="等线"/>
              <a:cs typeface="+mn-cs"/>
            </a:endParaRPr>
          </a:p>
        </p:txBody>
      </p:sp>
      <p:sp>
        <p:nvSpPr>
          <p:cNvPr id="473" name="TextBox 472">
            <a:extLst>
              <a:ext uri="{FF2B5EF4-FFF2-40B4-BE49-F238E27FC236}">
                <a16:creationId xmlns:a16="http://schemas.microsoft.com/office/drawing/2014/main" id="{795F040E-3D65-AFCE-FC24-75962B72918F}"/>
              </a:ext>
            </a:extLst>
          </p:cNvPr>
          <p:cNvSpPr txBox="1"/>
          <p:nvPr/>
        </p:nvSpPr>
        <p:spPr>
          <a:xfrm>
            <a:off x="627069" y="1066203"/>
            <a:ext cx="5468931" cy="46320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等线"/>
                <a:cs typeface="+mn-cs"/>
              </a:rPr>
              <a:t>To optimize the design, evaluating performance variations in response to design changes (gradient) is necessary.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等线"/>
                <a:cs typeface="+mn-cs"/>
              </a:rPr>
              <a:t>For this reason, we describe the heat sink design as material density distribution </a:t>
            </a:r>
            <a:r>
              <a:rPr kumimoji="0" lang="el-GR" altLang="zh-CN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等线"/>
                <a:cs typeface="Arial" panose="020B0604020202020204" pitchFamily="34" charset="0"/>
              </a:rPr>
              <a:t>ρ</a:t>
            </a:r>
            <a:r>
              <a: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等线"/>
                <a:cs typeface="+mn-cs"/>
              </a:rPr>
              <a:t> in a domain </a:t>
            </a:r>
            <a:r>
              <a:rPr kumimoji="0" lang="el-GR" altLang="zh-CN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等线"/>
                <a:cs typeface="Arial" panose="020B0604020202020204" pitchFamily="34" charset="0"/>
              </a:rPr>
              <a:t>Ω</a:t>
            </a:r>
            <a:endParaRPr kumimoji="0" lang="en-US" altLang="zh-C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等线"/>
              <a:cs typeface="+mn-cs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等线"/>
                <a:cs typeface="+mn-cs"/>
              </a:rPr>
              <a:t>The domain </a:t>
            </a:r>
            <a:r>
              <a:rPr kumimoji="0" lang="el-GR" altLang="zh-CN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等线"/>
                <a:cs typeface="Arial" panose="020B0604020202020204" pitchFamily="34" charset="0"/>
              </a:rPr>
              <a:t>Ω</a:t>
            </a:r>
            <a:r>
              <a: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等线"/>
                <a:cs typeface="Arial" panose="020B0604020202020204" pitchFamily="34" charset="0"/>
              </a:rPr>
              <a:t> </a:t>
            </a:r>
            <a:r>
              <a: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等线"/>
                <a:cs typeface="+mn-cs"/>
              </a:rPr>
              <a:t>is discretized into voxels, and the heat sink is described by designating the density of each voxel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等线"/>
                <a:cs typeface="+mn-cs"/>
              </a:rPr>
              <a:t>For final heat sink design, the density </a:t>
            </a:r>
            <a:r>
              <a:rPr kumimoji="0" lang="el-GR" altLang="zh-CN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等线"/>
                <a:cs typeface="Arial" panose="020B0604020202020204" pitchFamily="34" charset="0"/>
              </a:rPr>
              <a:t>ρ</a:t>
            </a:r>
            <a:r>
              <a: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等线"/>
                <a:cs typeface="Arial" panose="020B0604020202020204" pitchFamily="34" charset="0"/>
              </a:rPr>
              <a:t> </a:t>
            </a:r>
            <a:r>
              <a: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等线"/>
                <a:cs typeface="+mn-cs"/>
              </a:rPr>
              <a:t>of each voxel must either 0 or 1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等线"/>
                <a:cs typeface="+mn-cs"/>
              </a:rPr>
              <a:t>The density can’t change abruptly from 0 to 1: this results intermediate design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等线"/>
                <a:cs typeface="+mn-cs"/>
              </a:rPr>
              <a:t>The converted heat transfer model should still be able evaluate the </a:t>
            </a: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等线"/>
                <a:cs typeface="+mn-cs"/>
              </a:rPr>
              <a:t>“</a:t>
            </a:r>
            <a:r>
              <a: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等线"/>
                <a:cs typeface="+mn-cs"/>
              </a:rPr>
              <a:t>performance</a:t>
            </a: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等线"/>
                <a:cs typeface="+mn-cs"/>
              </a:rPr>
              <a:t>”</a:t>
            </a:r>
            <a:r>
              <a: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等线"/>
                <a:cs typeface="+mn-cs"/>
              </a:rPr>
              <a:t> when the density gradually changes from 0 to 1</a:t>
            </a:r>
          </a:p>
        </p:txBody>
      </p:sp>
      <p:sp>
        <p:nvSpPr>
          <p:cNvPr id="475" name="Freeform: Shape 474">
            <a:extLst>
              <a:ext uri="{FF2B5EF4-FFF2-40B4-BE49-F238E27FC236}">
                <a16:creationId xmlns:a16="http://schemas.microsoft.com/office/drawing/2014/main" id="{4FCA9166-3E76-3CBF-404D-554E27D9B3D8}"/>
              </a:ext>
            </a:extLst>
          </p:cNvPr>
          <p:cNvSpPr>
            <a:spLocks noChangeAspect="1"/>
          </p:cNvSpPr>
          <p:nvPr/>
        </p:nvSpPr>
        <p:spPr>
          <a:xfrm flipV="1">
            <a:off x="7424017" y="1696722"/>
            <a:ext cx="933973" cy="2014312"/>
          </a:xfrm>
          <a:custGeom>
            <a:avLst/>
            <a:gdLst>
              <a:gd name="connsiteX0" fmla="*/ 835104 w 4384140"/>
              <a:gd name="connsiteY0" fmla="*/ 8590627 h 8590988"/>
              <a:gd name="connsiteX1" fmla="*/ 834414 w 4384140"/>
              <a:gd name="connsiteY1" fmla="*/ 7681192 h 8590988"/>
              <a:gd name="connsiteX2" fmla="*/ 862172 w 4384140"/>
              <a:gd name="connsiteY2" fmla="*/ 6771887 h 8590988"/>
              <a:gd name="connsiteX3" fmla="*/ 1040364 w 4384140"/>
              <a:gd name="connsiteY3" fmla="*/ 7087765 h 8590988"/>
              <a:gd name="connsiteX4" fmla="*/ 1103572 w 4384140"/>
              <a:gd name="connsiteY4" fmla="*/ 7496932 h 8590988"/>
              <a:gd name="connsiteX5" fmla="*/ 1318688 w 4384140"/>
              <a:gd name="connsiteY5" fmla="*/ 8375102 h 8590988"/>
              <a:gd name="connsiteX6" fmla="*/ 1470500 w 4384140"/>
              <a:gd name="connsiteY6" fmla="*/ 7438485 h 8590988"/>
              <a:gd name="connsiteX7" fmla="*/ 2150935 w 4384140"/>
              <a:gd name="connsiteY7" fmla="*/ 8107592 h 8590988"/>
              <a:gd name="connsiteX8" fmla="*/ 1885677 w 4384140"/>
              <a:gd name="connsiteY8" fmla="*/ 7479560 h 8590988"/>
              <a:gd name="connsiteX9" fmla="*/ 1752199 w 4384140"/>
              <a:gd name="connsiteY9" fmla="*/ 7186400 h 8590988"/>
              <a:gd name="connsiteX10" fmla="*/ 1678286 w 4384140"/>
              <a:gd name="connsiteY10" fmla="*/ 6956328 h 8590988"/>
              <a:gd name="connsiteX11" fmla="*/ 1612835 w 4384140"/>
              <a:gd name="connsiteY11" fmla="*/ 6759575 h 8590988"/>
              <a:gd name="connsiteX12" fmla="*/ 1592472 w 4384140"/>
              <a:gd name="connsiteY12" fmla="*/ 6529776 h 8590988"/>
              <a:gd name="connsiteX13" fmla="*/ 1876440 w 4384140"/>
              <a:gd name="connsiteY13" fmla="*/ 6651969 h 8590988"/>
              <a:gd name="connsiteX14" fmla="*/ 2108106 w 4384140"/>
              <a:gd name="connsiteY14" fmla="*/ 6870591 h 8590988"/>
              <a:gd name="connsiteX15" fmla="*/ 2599668 w 4384140"/>
              <a:gd name="connsiteY15" fmla="*/ 7409298 h 8590988"/>
              <a:gd name="connsiteX16" fmla="*/ 3353065 w 4384140"/>
              <a:gd name="connsiteY16" fmla="*/ 7767208 h 8590988"/>
              <a:gd name="connsiteX17" fmla="*/ 3026979 w 4384140"/>
              <a:gd name="connsiteY17" fmla="*/ 7218352 h 8590988"/>
              <a:gd name="connsiteX18" fmla="*/ 2756381 w 4384140"/>
              <a:gd name="connsiteY18" fmla="*/ 6773729 h 8590988"/>
              <a:gd name="connsiteX19" fmla="*/ 3901086 w 4384140"/>
              <a:gd name="connsiteY19" fmla="*/ 6905644 h 8590988"/>
              <a:gd name="connsiteX20" fmla="*/ 3279088 w 4384140"/>
              <a:gd name="connsiteY20" fmla="*/ 6482242 h 8590988"/>
              <a:gd name="connsiteX21" fmla="*/ 2304727 w 4384140"/>
              <a:gd name="connsiteY21" fmla="*/ 6347561 h 8590988"/>
              <a:gd name="connsiteX22" fmla="*/ 2123680 w 4384140"/>
              <a:gd name="connsiteY22" fmla="*/ 6181521 h 8590988"/>
              <a:gd name="connsiteX23" fmla="*/ 2763193 w 4384140"/>
              <a:gd name="connsiteY23" fmla="*/ 6166762 h 8590988"/>
              <a:gd name="connsiteX24" fmla="*/ 3407578 w 4384140"/>
              <a:gd name="connsiteY24" fmla="*/ 6248858 h 8590988"/>
              <a:gd name="connsiteX25" fmla="*/ 4188231 w 4384140"/>
              <a:gd name="connsiteY25" fmla="*/ 6340182 h 8590988"/>
              <a:gd name="connsiteX26" fmla="*/ 3547746 w 4384140"/>
              <a:gd name="connsiteY26" fmla="*/ 5996107 h 8590988"/>
              <a:gd name="connsiteX27" fmla="*/ 4383883 w 4384140"/>
              <a:gd name="connsiteY27" fmla="*/ 5735056 h 8590988"/>
              <a:gd name="connsiteX28" fmla="*/ 3630086 w 4384140"/>
              <a:gd name="connsiteY28" fmla="*/ 5600756 h 8590988"/>
              <a:gd name="connsiteX29" fmla="*/ 3052352 w 4384140"/>
              <a:gd name="connsiteY29" fmla="*/ 5609002 h 8590988"/>
              <a:gd name="connsiteX30" fmla="*/ 2573385 w 4384140"/>
              <a:gd name="connsiteY30" fmla="*/ 5400206 h 8590988"/>
              <a:gd name="connsiteX31" fmla="*/ 2845595 w 4384140"/>
              <a:gd name="connsiteY31" fmla="*/ 5241225 h 8590988"/>
              <a:gd name="connsiteX32" fmla="*/ 3252048 w 4384140"/>
              <a:gd name="connsiteY32" fmla="*/ 5242469 h 8590988"/>
              <a:gd name="connsiteX33" fmla="*/ 3511732 w 4384140"/>
              <a:gd name="connsiteY33" fmla="*/ 5243390 h 8590988"/>
              <a:gd name="connsiteX34" fmla="*/ 3949817 w 4384140"/>
              <a:gd name="connsiteY34" fmla="*/ 5282400 h 8590988"/>
              <a:gd name="connsiteX35" fmla="*/ 4235168 w 4384140"/>
              <a:gd name="connsiteY35" fmla="*/ 5173284 h 8590988"/>
              <a:gd name="connsiteX36" fmla="*/ 3011752 w 4384140"/>
              <a:gd name="connsiteY36" fmla="*/ 4724887 h 8590988"/>
              <a:gd name="connsiteX37" fmla="*/ 3608503 w 4384140"/>
              <a:gd name="connsiteY37" fmla="*/ 4509682 h 8590988"/>
              <a:gd name="connsiteX38" fmla="*/ 4142612 w 4384140"/>
              <a:gd name="connsiteY38" fmla="*/ 4341007 h 8590988"/>
              <a:gd name="connsiteX39" fmla="*/ 4149376 w 4384140"/>
              <a:gd name="connsiteY39" fmla="*/ 4310189 h 8590988"/>
              <a:gd name="connsiteX40" fmla="*/ 4155822 w 4384140"/>
              <a:gd name="connsiteY40" fmla="*/ 4310165 h 8590988"/>
              <a:gd name="connsiteX41" fmla="*/ 4152602 w 4384140"/>
              <a:gd name="connsiteY41" fmla="*/ 4295495 h 8590988"/>
              <a:gd name="connsiteX42" fmla="*/ 4155822 w 4384140"/>
              <a:gd name="connsiteY42" fmla="*/ 4280825 h 8590988"/>
              <a:gd name="connsiteX43" fmla="*/ 4149376 w 4384140"/>
              <a:gd name="connsiteY43" fmla="*/ 4280800 h 8590988"/>
              <a:gd name="connsiteX44" fmla="*/ 4142612 w 4384140"/>
              <a:gd name="connsiteY44" fmla="*/ 4249983 h 8590988"/>
              <a:gd name="connsiteX45" fmla="*/ 3608503 w 4384140"/>
              <a:gd name="connsiteY45" fmla="*/ 4081308 h 8590988"/>
              <a:gd name="connsiteX46" fmla="*/ 3011752 w 4384140"/>
              <a:gd name="connsiteY46" fmla="*/ 3866103 h 8590988"/>
              <a:gd name="connsiteX47" fmla="*/ 4235168 w 4384140"/>
              <a:gd name="connsiteY47" fmla="*/ 3417706 h 8590988"/>
              <a:gd name="connsiteX48" fmla="*/ 3949817 w 4384140"/>
              <a:gd name="connsiteY48" fmla="*/ 3308590 h 8590988"/>
              <a:gd name="connsiteX49" fmla="*/ 3511732 w 4384140"/>
              <a:gd name="connsiteY49" fmla="*/ 3347600 h 8590988"/>
              <a:gd name="connsiteX50" fmla="*/ 3252048 w 4384140"/>
              <a:gd name="connsiteY50" fmla="*/ 3348521 h 8590988"/>
              <a:gd name="connsiteX51" fmla="*/ 2845595 w 4384140"/>
              <a:gd name="connsiteY51" fmla="*/ 3349764 h 8590988"/>
              <a:gd name="connsiteX52" fmla="*/ 2573385 w 4384140"/>
              <a:gd name="connsiteY52" fmla="*/ 3190783 h 8590988"/>
              <a:gd name="connsiteX53" fmla="*/ 3052352 w 4384140"/>
              <a:gd name="connsiteY53" fmla="*/ 2981988 h 8590988"/>
              <a:gd name="connsiteX54" fmla="*/ 3630086 w 4384140"/>
              <a:gd name="connsiteY54" fmla="*/ 2990233 h 8590988"/>
              <a:gd name="connsiteX55" fmla="*/ 4383883 w 4384140"/>
              <a:gd name="connsiteY55" fmla="*/ 2855933 h 8590988"/>
              <a:gd name="connsiteX56" fmla="*/ 3547746 w 4384140"/>
              <a:gd name="connsiteY56" fmla="*/ 2594882 h 8590988"/>
              <a:gd name="connsiteX57" fmla="*/ 4188231 w 4384140"/>
              <a:gd name="connsiteY57" fmla="*/ 2250807 h 8590988"/>
              <a:gd name="connsiteX58" fmla="*/ 3407578 w 4384140"/>
              <a:gd name="connsiteY58" fmla="*/ 2342131 h 8590988"/>
              <a:gd name="connsiteX59" fmla="*/ 2763193 w 4384140"/>
              <a:gd name="connsiteY59" fmla="*/ 2424228 h 8590988"/>
              <a:gd name="connsiteX60" fmla="*/ 2123680 w 4384140"/>
              <a:gd name="connsiteY60" fmla="*/ 2409468 h 8590988"/>
              <a:gd name="connsiteX61" fmla="*/ 2304727 w 4384140"/>
              <a:gd name="connsiteY61" fmla="*/ 2243428 h 8590988"/>
              <a:gd name="connsiteX62" fmla="*/ 3279088 w 4384140"/>
              <a:gd name="connsiteY62" fmla="*/ 2108747 h 8590988"/>
              <a:gd name="connsiteX63" fmla="*/ 3901086 w 4384140"/>
              <a:gd name="connsiteY63" fmla="*/ 1685345 h 8590988"/>
              <a:gd name="connsiteX64" fmla="*/ 2756381 w 4384140"/>
              <a:gd name="connsiteY64" fmla="*/ 1817260 h 8590988"/>
              <a:gd name="connsiteX65" fmla="*/ 3026979 w 4384140"/>
              <a:gd name="connsiteY65" fmla="*/ 1372637 h 8590988"/>
              <a:gd name="connsiteX66" fmla="*/ 3353065 w 4384140"/>
              <a:gd name="connsiteY66" fmla="*/ 823782 h 8590988"/>
              <a:gd name="connsiteX67" fmla="*/ 2599668 w 4384140"/>
              <a:gd name="connsiteY67" fmla="*/ 1181691 h 8590988"/>
              <a:gd name="connsiteX68" fmla="*/ 2108106 w 4384140"/>
              <a:gd name="connsiteY68" fmla="*/ 1720398 h 8590988"/>
              <a:gd name="connsiteX69" fmla="*/ 1876440 w 4384140"/>
              <a:gd name="connsiteY69" fmla="*/ 1939020 h 8590988"/>
              <a:gd name="connsiteX70" fmla="*/ 1592472 w 4384140"/>
              <a:gd name="connsiteY70" fmla="*/ 2061213 h 8590988"/>
              <a:gd name="connsiteX71" fmla="*/ 1612835 w 4384140"/>
              <a:gd name="connsiteY71" fmla="*/ 1831414 h 8590988"/>
              <a:gd name="connsiteX72" fmla="*/ 1678286 w 4384140"/>
              <a:gd name="connsiteY72" fmla="*/ 1634661 h 8590988"/>
              <a:gd name="connsiteX73" fmla="*/ 1752199 w 4384140"/>
              <a:gd name="connsiteY73" fmla="*/ 1404590 h 8590988"/>
              <a:gd name="connsiteX74" fmla="*/ 1885677 w 4384140"/>
              <a:gd name="connsiteY74" fmla="*/ 1111428 h 8590988"/>
              <a:gd name="connsiteX75" fmla="*/ 2150935 w 4384140"/>
              <a:gd name="connsiteY75" fmla="*/ 483397 h 8590988"/>
              <a:gd name="connsiteX76" fmla="*/ 1470500 w 4384140"/>
              <a:gd name="connsiteY76" fmla="*/ 1152504 h 8590988"/>
              <a:gd name="connsiteX77" fmla="*/ 1318688 w 4384140"/>
              <a:gd name="connsiteY77" fmla="*/ 215887 h 8590988"/>
              <a:gd name="connsiteX78" fmla="*/ 1103572 w 4384140"/>
              <a:gd name="connsiteY78" fmla="*/ 1094057 h 8590988"/>
              <a:gd name="connsiteX79" fmla="*/ 1040364 w 4384140"/>
              <a:gd name="connsiteY79" fmla="*/ 1503223 h 8590988"/>
              <a:gd name="connsiteX80" fmla="*/ 862172 w 4384140"/>
              <a:gd name="connsiteY80" fmla="*/ 1819102 h 8590988"/>
              <a:gd name="connsiteX81" fmla="*/ 834414 w 4384140"/>
              <a:gd name="connsiteY81" fmla="*/ 909797 h 8590988"/>
              <a:gd name="connsiteX82" fmla="*/ 835104 w 4384140"/>
              <a:gd name="connsiteY82" fmla="*/ 362 h 8590988"/>
              <a:gd name="connsiteX83" fmla="*/ 344324 w 4384140"/>
              <a:gd name="connsiteY83" fmla="*/ 1179841 h 8590988"/>
              <a:gd name="connsiteX84" fmla="*/ 268691 w 4384140"/>
              <a:gd name="connsiteY84" fmla="*/ 709197 h 8590988"/>
              <a:gd name="connsiteX85" fmla="*/ 209031 w 4384140"/>
              <a:gd name="connsiteY85" fmla="*/ 274923 h 8590988"/>
              <a:gd name="connsiteX86" fmla="*/ 1699 w 4384140"/>
              <a:gd name="connsiteY86" fmla="*/ 1220431 h 8590988"/>
              <a:gd name="connsiteX87" fmla="*/ 0 w 4384140"/>
              <a:gd name="connsiteY87" fmla="*/ 1872845 h 8590988"/>
              <a:gd name="connsiteX88" fmla="*/ 3645 w 4384140"/>
              <a:gd name="connsiteY88" fmla="*/ 3542235 h 8590988"/>
              <a:gd name="connsiteX89" fmla="*/ 5301 w 4384140"/>
              <a:gd name="connsiteY89" fmla="*/ 4266334 h 8590988"/>
              <a:gd name="connsiteX90" fmla="*/ 5468 w 4384140"/>
              <a:gd name="connsiteY90" fmla="*/ 4295495 h 8590988"/>
              <a:gd name="connsiteX91" fmla="*/ 5301 w 4384140"/>
              <a:gd name="connsiteY91" fmla="*/ 4324655 h 8590988"/>
              <a:gd name="connsiteX92" fmla="*/ 3645 w 4384140"/>
              <a:gd name="connsiteY92" fmla="*/ 5048755 h 8590988"/>
              <a:gd name="connsiteX93" fmla="*/ 0 w 4384140"/>
              <a:gd name="connsiteY93" fmla="*/ 6718145 h 8590988"/>
              <a:gd name="connsiteX94" fmla="*/ 1699 w 4384140"/>
              <a:gd name="connsiteY94" fmla="*/ 7370558 h 8590988"/>
              <a:gd name="connsiteX95" fmla="*/ 209031 w 4384140"/>
              <a:gd name="connsiteY95" fmla="*/ 8316066 h 8590988"/>
              <a:gd name="connsiteX96" fmla="*/ 268691 w 4384140"/>
              <a:gd name="connsiteY96" fmla="*/ 7881791 h 8590988"/>
              <a:gd name="connsiteX97" fmla="*/ 344324 w 4384140"/>
              <a:gd name="connsiteY97" fmla="*/ 7411148 h 8590988"/>
              <a:gd name="connsiteX98" fmla="*/ 835104 w 4384140"/>
              <a:gd name="connsiteY98" fmla="*/ 8590627 h 85909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</a:cxnLst>
            <a:rect l="l" t="t" r="r" b="b"/>
            <a:pathLst>
              <a:path w="4384140" h="8590988">
                <a:moveTo>
                  <a:pt x="835104" y="8590627"/>
                </a:moveTo>
                <a:cubicBezTo>
                  <a:pt x="980824" y="8535480"/>
                  <a:pt x="878709" y="8137146"/>
                  <a:pt x="834414" y="7681192"/>
                </a:cubicBezTo>
                <a:cubicBezTo>
                  <a:pt x="825689" y="7566041"/>
                  <a:pt x="745074" y="6797138"/>
                  <a:pt x="862172" y="6771887"/>
                </a:cubicBezTo>
                <a:cubicBezTo>
                  <a:pt x="967672" y="6737674"/>
                  <a:pt x="1009008" y="6985823"/>
                  <a:pt x="1040364" y="7087765"/>
                </a:cubicBezTo>
                <a:cubicBezTo>
                  <a:pt x="1066270" y="7192053"/>
                  <a:pt x="1103188" y="7342373"/>
                  <a:pt x="1103572" y="7496932"/>
                </a:cubicBezTo>
                <a:cubicBezTo>
                  <a:pt x="1118597" y="7713002"/>
                  <a:pt x="1089619" y="8369876"/>
                  <a:pt x="1318688" y="8375102"/>
                </a:cubicBezTo>
                <a:cubicBezTo>
                  <a:pt x="1558141" y="8352655"/>
                  <a:pt x="1250515" y="7488605"/>
                  <a:pt x="1470500" y="7438485"/>
                </a:cubicBezTo>
                <a:cubicBezTo>
                  <a:pt x="1696647" y="7382522"/>
                  <a:pt x="1939387" y="8260414"/>
                  <a:pt x="2150935" y="8107592"/>
                </a:cubicBezTo>
                <a:cubicBezTo>
                  <a:pt x="2356321" y="7902809"/>
                  <a:pt x="1982041" y="7679733"/>
                  <a:pt x="1885677" y="7479560"/>
                </a:cubicBezTo>
                <a:cubicBezTo>
                  <a:pt x="1803376" y="7308357"/>
                  <a:pt x="1800145" y="7292796"/>
                  <a:pt x="1752199" y="7186400"/>
                </a:cubicBezTo>
                <a:cubicBezTo>
                  <a:pt x="1720407" y="7088707"/>
                  <a:pt x="1694581" y="6994635"/>
                  <a:pt x="1678286" y="6956328"/>
                </a:cubicBezTo>
                <a:cubicBezTo>
                  <a:pt x="1655974" y="6897799"/>
                  <a:pt x="1638726" y="6817751"/>
                  <a:pt x="1612835" y="6759575"/>
                </a:cubicBezTo>
                <a:cubicBezTo>
                  <a:pt x="1591512" y="6684088"/>
                  <a:pt x="1553006" y="6602808"/>
                  <a:pt x="1592472" y="6529776"/>
                </a:cubicBezTo>
                <a:cubicBezTo>
                  <a:pt x="1645780" y="6436889"/>
                  <a:pt x="1785592" y="6572023"/>
                  <a:pt x="1876440" y="6651969"/>
                </a:cubicBezTo>
                <a:cubicBezTo>
                  <a:pt x="1953661" y="6743290"/>
                  <a:pt x="2063658" y="6825012"/>
                  <a:pt x="2108106" y="6870591"/>
                </a:cubicBezTo>
                <a:cubicBezTo>
                  <a:pt x="2158737" y="6921042"/>
                  <a:pt x="2496893" y="7312280"/>
                  <a:pt x="2599668" y="7409298"/>
                </a:cubicBezTo>
                <a:cubicBezTo>
                  <a:pt x="2722382" y="7506322"/>
                  <a:pt x="3253004" y="7998947"/>
                  <a:pt x="3353065" y="7767208"/>
                </a:cubicBezTo>
                <a:cubicBezTo>
                  <a:pt x="3463985" y="7477440"/>
                  <a:pt x="3203811" y="7401305"/>
                  <a:pt x="3026979" y="7218352"/>
                </a:cubicBezTo>
                <a:cubicBezTo>
                  <a:pt x="2936781" y="7070145"/>
                  <a:pt x="2695703" y="6912713"/>
                  <a:pt x="2756381" y="6773729"/>
                </a:cubicBezTo>
                <a:cubicBezTo>
                  <a:pt x="2880003" y="6656272"/>
                  <a:pt x="3847686" y="7204624"/>
                  <a:pt x="3901086" y="6905644"/>
                </a:cubicBezTo>
                <a:cubicBezTo>
                  <a:pt x="3958190" y="6621530"/>
                  <a:pt x="3386970" y="6515110"/>
                  <a:pt x="3279088" y="6482242"/>
                </a:cubicBezTo>
                <a:cubicBezTo>
                  <a:pt x="3132976" y="6447398"/>
                  <a:pt x="2373272" y="6356472"/>
                  <a:pt x="2304727" y="6347561"/>
                </a:cubicBezTo>
                <a:cubicBezTo>
                  <a:pt x="2237825" y="6337779"/>
                  <a:pt x="2111025" y="6349101"/>
                  <a:pt x="2123680" y="6181521"/>
                </a:cubicBezTo>
                <a:cubicBezTo>
                  <a:pt x="2138304" y="5984823"/>
                  <a:pt x="2551115" y="6147598"/>
                  <a:pt x="2763193" y="6166762"/>
                </a:cubicBezTo>
                <a:lnTo>
                  <a:pt x="3407578" y="6248858"/>
                </a:lnTo>
                <a:cubicBezTo>
                  <a:pt x="3667795" y="6279300"/>
                  <a:pt x="4122690" y="6512678"/>
                  <a:pt x="4188231" y="6340182"/>
                </a:cubicBezTo>
                <a:cubicBezTo>
                  <a:pt x="4222948" y="6133246"/>
                  <a:pt x="3525841" y="6124634"/>
                  <a:pt x="3547746" y="5996107"/>
                </a:cubicBezTo>
                <a:cubicBezTo>
                  <a:pt x="3564141" y="5844381"/>
                  <a:pt x="4368477" y="5921562"/>
                  <a:pt x="4383883" y="5735056"/>
                </a:cubicBezTo>
                <a:cubicBezTo>
                  <a:pt x="4398678" y="5571110"/>
                  <a:pt x="3770435" y="5601442"/>
                  <a:pt x="3630086" y="5600756"/>
                </a:cubicBezTo>
                <a:lnTo>
                  <a:pt x="3052352" y="5609002"/>
                </a:lnTo>
                <a:cubicBezTo>
                  <a:pt x="2981618" y="5604998"/>
                  <a:pt x="2571015" y="5541975"/>
                  <a:pt x="2573385" y="5400206"/>
                </a:cubicBezTo>
                <a:cubicBezTo>
                  <a:pt x="2581288" y="5233061"/>
                  <a:pt x="2789320" y="5236132"/>
                  <a:pt x="2845595" y="5241225"/>
                </a:cubicBezTo>
                <a:cubicBezTo>
                  <a:pt x="2933268" y="5245694"/>
                  <a:pt x="3237375" y="5246466"/>
                  <a:pt x="3252048" y="5242469"/>
                </a:cubicBezTo>
                <a:lnTo>
                  <a:pt x="3511732" y="5243390"/>
                </a:lnTo>
                <a:cubicBezTo>
                  <a:pt x="3526632" y="5231597"/>
                  <a:pt x="3864622" y="5273687"/>
                  <a:pt x="3949817" y="5282400"/>
                </a:cubicBezTo>
                <a:cubicBezTo>
                  <a:pt x="4049912" y="5284765"/>
                  <a:pt x="4203698" y="5331744"/>
                  <a:pt x="4235168" y="5173284"/>
                </a:cubicBezTo>
                <a:cubicBezTo>
                  <a:pt x="4265596" y="4922994"/>
                  <a:pt x="3023862" y="4973032"/>
                  <a:pt x="3011752" y="4724887"/>
                </a:cubicBezTo>
                <a:cubicBezTo>
                  <a:pt x="3019042" y="4508116"/>
                  <a:pt x="3370767" y="4537910"/>
                  <a:pt x="3608503" y="4509682"/>
                </a:cubicBezTo>
                <a:cubicBezTo>
                  <a:pt x="3837723" y="4485493"/>
                  <a:pt x="4083682" y="4465702"/>
                  <a:pt x="4142612" y="4341007"/>
                </a:cubicBezTo>
                <a:lnTo>
                  <a:pt x="4149376" y="4310189"/>
                </a:lnTo>
                <a:lnTo>
                  <a:pt x="4155822" y="4310165"/>
                </a:lnTo>
                <a:lnTo>
                  <a:pt x="4152602" y="4295495"/>
                </a:lnTo>
                <a:lnTo>
                  <a:pt x="4155822" y="4280825"/>
                </a:lnTo>
                <a:lnTo>
                  <a:pt x="4149376" y="4280800"/>
                </a:lnTo>
                <a:lnTo>
                  <a:pt x="4142612" y="4249983"/>
                </a:lnTo>
                <a:cubicBezTo>
                  <a:pt x="4083682" y="4125287"/>
                  <a:pt x="3837723" y="4105497"/>
                  <a:pt x="3608503" y="4081308"/>
                </a:cubicBezTo>
                <a:cubicBezTo>
                  <a:pt x="3370767" y="4053079"/>
                  <a:pt x="3019042" y="4082874"/>
                  <a:pt x="3011752" y="3866103"/>
                </a:cubicBezTo>
                <a:cubicBezTo>
                  <a:pt x="3023862" y="3617957"/>
                  <a:pt x="4265596" y="3667996"/>
                  <a:pt x="4235168" y="3417706"/>
                </a:cubicBezTo>
                <a:cubicBezTo>
                  <a:pt x="4203698" y="3259245"/>
                  <a:pt x="4049912" y="3306225"/>
                  <a:pt x="3949817" y="3308590"/>
                </a:cubicBezTo>
                <a:cubicBezTo>
                  <a:pt x="3864622" y="3317303"/>
                  <a:pt x="3526632" y="3359392"/>
                  <a:pt x="3511732" y="3347600"/>
                </a:cubicBezTo>
                <a:lnTo>
                  <a:pt x="3252048" y="3348521"/>
                </a:lnTo>
                <a:cubicBezTo>
                  <a:pt x="3237375" y="3344523"/>
                  <a:pt x="2933268" y="3345296"/>
                  <a:pt x="2845595" y="3349764"/>
                </a:cubicBezTo>
                <a:cubicBezTo>
                  <a:pt x="2789320" y="3354857"/>
                  <a:pt x="2581288" y="3357928"/>
                  <a:pt x="2573385" y="3190783"/>
                </a:cubicBezTo>
                <a:cubicBezTo>
                  <a:pt x="2571015" y="3049014"/>
                  <a:pt x="2981618" y="2985991"/>
                  <a:pt x="3052352" y="2981988"/>
                </a:cubicBezTo>
                <a:lnTo>
                  <a:pt x="3630086" y="2990233"/>
                </a:lnTo>
                <a:cubicBezTo>
                  <a:pt x="3770435" y="2989547"/>
                  <a:pt x="4398678" y="3019879"/>
                  <a:pt x="4383883" y="2855933"/>
                </a:cubicBezTo>
                <a:cubicBezTo>
                  <a:pt x="4368477" y="2669427"/>
                  <a:pt x="3564141" y="2746608"/>
                  <a:pt x="3547746" y="2594882"/>
                </a:cubicBezTo>
                <a:cubicBezTo>
                  <a:pt x="3525841" y="2466355"/>
                  <a:pt x="4222948" y="2457744"/>
                  <a:pt x="4188231" y="2250807"/>
                </a:cubicBezTo>
                <a:cubicBezTo>
                  <a:pt x="4122690" y="2078311"/>
                  <a:pt x="3667795" y="2311689"/>
                  <a:pt x="3407578" y="2342131"/>
                </a:cubicBezTo>
                <a:lnTo>
                  <a:pt x="2763193" y="2424228"/>
                </a:lnTo>
                <a:cubicBezTo>
                  <a:pt x="2551115" y="2443391"/>
                  <a:pt x="2138304" y="2606166"/>
                  <a:pt x="2123680" y="2409468"/>
                </a:cubicBezTo>
                <a:cubicBezTo>
                  <a:pt x="2111025" y="2241888"/>
                  <a:pt x="2237825" y="2253210"/>
                  <a:pt x="2304727" y="2243428"/>
                </a:cubicBezTo>
                <a:cubicBezTo>
                  <a:pt x="2373272" y="2234517"/>
                  <a:pt x="3132976" y="2143591"/>
                  <a:pt x="3279088" y="2108747"/>
                </a:cubicBezTo>
                <a:cubicBezTo>
                  <a:pt x="3386970" y="2075879"/>
                  <a:pt x="3958190" y="1969459"/>
                  <a:pt x="3901086" y="1685345"/>
                </a:cubicBezTo>
                <a:cubicBezTo>
                  <a:pt x="3847686" y="1386364"/>
                  <a:pt x="2880003" y="1934717"/>
                  <a:pt x="2756381" y="1817260"/>
                </a:cubicBezTo>
                <a:cubicBezTo>
                  <a:pt x="2695703" y="1678276"/>
                  <a:pt x="2936781" y="1520844"/>
                  <a:pt x="3026979" y="1372637"/>
                </a:cubicBezTo>
                <a:cubicBezTo>
                  <a:pt x="3203811" y="1189684"/>
                  <a:pt x="3463985" y="1113549"/>
                  <a:pt x="3353065" y="823782"/>
                </a:cubicBezTo>
                <a:cubicBezTo>
                  <a:pt x="3253004" y="592042"/>
                  <a:pt x="2722382" y="1084667"/>
                  <a:pt x="2599668" y="1181691"/>
                </a:cubicBezTo>
                <a:cubicBezTo>
                  <a:pt x="2496893" y="1278710"/>
                  <a:pt x="2158737" y="1669947"/>
                  <a:pt x="2108106" y="1720398"/>
                </a:cubicBezTo>
                <a:cubicBezTo>
                  <a:pt x="2063658" y="1765977"/>
                  <a:pt x="1953661" y="1847699"/>
                  <a:pt x="1876440" y="1939020"/>
                </a:cubicBezTo>
                <a:cubicBezTo>
                  <a:pt x="1785592" y="2018966"/>
                  <a:pt x="1645780" y="2154100"/>
                  <a:pt x="1592472" y="2061213"/>
                </a:cubicBezTo>
                <a:cubicBezTo>
                  <a:pt x="1553006" y="1988181"/>
                  <a:pt x="1591512" y="1906901"/>
                  <a:pt x="1612835" y="1831414"/>
                </a:cubicBezTo>
                <a:cubicBezTo>
                  <a:pt x="1638726" y="1773238"/>
                  <a:pt x="1655974" y="1693190"/>
                  <a:pt x="1678286" y="1634661"/>
                </a:cubicBezTo>
                <a:cubicBezTo>
                  <a:pt x="1694581" y="1596354"/>
                  <a:pt x="1720407" y="1502282"/>
                  <a:pt x="1752199" y="1404590"/>
                </a:cubicBezTo>
                <a:cubicBezTo>
                  <a:pt x="1800145" y="1298193"/>
                  <a:pt x="1803376" y="1282632"/>
                  <a:pt x="1885677" y="1111428"/>
                </a:cubicBezTo>
                <a:cubicBezTo>
                  <a:pt x="1982041" y="911256"/>
                  <a:pt x="2356321" y="688180"/>
                  <a:pt x="2150935" y="483397"/>
                </a:cubicBezTo>
                <a:cubicBezTo>
                  <a:pt x="1939387" y="330575"/>
                  <a:pt x="1696647" y="1208467"/>
                  <a:pt x="1470500" y="1152504"/>
                </a:cubicBezTo>
                <a:cubicBezTo>
                  <a:pt x="1250515" y="1102384"/>
                  <a:pt x="1558141" y="238333"/>
                  <a:pt x="1318688" y="215887"/>
                </a:cubicBezTo>
                <a:cubicBezTo>
                  <a:pt x="1089619" y="221113"/>
                  <a:pt x="1118597" y="877987"/>
                  <a:pt x="1103572" y="1094057"/>
                </a:cubicBezTo>
                <a:cubicBezTo>
                  <a:pt x="1103188" y="1248616"/>
                  <a:pt x="1066270" y="1398936"/>
                  <a:pt x="1040364" y="1503223"/>
                </a:cubicBezTo>
                <a:cubicBezTo>
                  <a:pt x="1009008" y="1605166"/>
                  <a:pt x="967672" y="1853315"/>
                  <a:pt x="862172" y="1819102"/>
                </a:cubicBezTo>
                <a:cubicBezTo>
                  <a:pt x="745074" y="1793851"/>
                  <a:pt x="825689" y="1024948"/>
                  <a:pt x="834414" y="909797"/>
                </a:cubicBezTo>
                <a:cubicBezTo>
                  <a:pt x="878709" y="453843"/>
                  <a:pt x="980824" y="55509"/>
                  <a:pt x="835104" y="362"/>
                </a:cubicBezTo>
                <a:cubicBezTo>
                  <a:pt x="615064" y="-24249"/>
                  <a:pt x="653861" y="1214586"/>
                  <a:pt x="344324" y="1179841"/>
                </a:cubicBezTo>
                <a:cubicBezTo>
                  <a:pt x="259920" y="1159332"/>
                  <a:pt x="276344" y="840967"/>
                  <a:pt x="268691" y="709197"/>
                </a:cubicBezTo>
                <a:cubicBezTo>
                  <a:pt x="264019" y="571077"/>
                  <a:pt x="303752" y="278965"/>
                  <a:pt x="209031" y="274923"/>
                </a:cubicBezTo>
                <a:cubicBezTo>
                  <a:pt x="21985" y="262779"/>
                  <a:pt x="5028" y="1027583"/>
                  <a:pt x="1699" y="1220431"/>
                </a:cubicBezTo>
                <a:cubicBezTo>
                  <a:pt x="5896" y="1319899"/>
                  <a:pt x="3743" y="1821002"/>
                  <a:pt x="0" y="1872845"/>
                </a:cubicBezTo>
                <a:cubicBezTo>
                  <a:pt x="1217" y="1967873"/>
                  <a:pt x="843" y="3434507"/>
                  <a:pt x="3645" y="3542235"/>
                </a:cubicBezTo>
                <a:cubicBezTo>
                  <a:pt x="1464" y="3595761"/>
                  <a:pt x="4309" y="4095609"/>
                  <a:pt x="5301" y="4266334"/>
                </a:cubicBezTo>
                <a:lnTo>
                  <a:pt x="5468" y="4295495"/>
                </a:lnTo>
                <a:lnTo>
                  <a:pt x="5301" y="4324655"/>
                </a:lnTo>
                <a:cubicBezTo>
                  <a:pt x="4309" y="4495380"/>
                  <a:pt x="1464" y="4995229"/>
                  <a:pt x="3645" y="5048755"/>
                </a:cubicBezTo>
                <a:cubicBezTo>
                  <a:pt x="843" y="5156482"/>
                  <a:pt x="1217" y="6623116"/>
                  <a:pt x="0" y="6718145"/>
                </a:cubicBezTo>
                <a:cubicBezTo>
                  <a:pt x="3743" y="6769987"/>
                  <a:pt x="5896" y="7271090"/>
                  <a:pt x="1699" y="7370558"/>
                </a:cubicBezTo>
                <a:cubicBezTo>
                  <a:pt x="5028" y="7563406"/>
                  <a:pt x="21985" y="8328210"/>
                  <a:pt x="209031" y="8316066"/>
                </a:cubicBezTo>
                <a:cubicBezTo>
                  <a:pt x="303752" y="8312024"/>
                  <a:pt x="264019" y="8019912"/>
                  <a:pt x="268691" y="7881791"/>
                </a:cubicBezTo>
                <a:cubicBezTo>
                  <a:pt x="276344" y="7750022"/>
                  <a:pt x="259920" y="7431657"/>
                  <a:pt x="344324" y="7411148"/>
                </a:cubicBezTo>
                <a:cubicBezTo>
                  <a:pt x="653861" y="7376403"/>
                  <a:pt x="615064" y="8615238"/>
                  <a:pt x="835104" y="8590627"/>
                </a:cubicBezTo>
                <a:close/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等线"/>
              <a:cs typeface="Calibri" panose="020F0502020204030204" pitchFamily="34" charset="0"/>
            </a:endParaRPr>
          </a:p>
        </p:txBody>
      </p:sp>
      <p:sp>
        <p:nvSpPr>
          <p:cNvPr id="477" name="文本框 43">
            <a:extLst>
              <a:ext uri="{FF2B5EF4-FFF2-40B4-BE49-F238E27FC236}">
                <a16:creationId xmlns:a16="http://schemas.microsoft.com/office/drawing/2014/main" id="{627B3133-CDD5-0901-13AE-7AD2F4727808}"/>
              </a:ext>
            </a:extLst>
          </p:cNvPr>
          <p:cNvSpPr txBox="1"/>
          <p:nvPr/>
        </p:nvSpPr>
        <p:spPr>
          <a:xfrm>
            <a:off x="6309976" y="1055850"/>
            <a:ext cx="25793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等线"/>
                <a:cs typeface="Calibri" panose="020F0502020204030204" pitchFamily="34" charset="0"/>
              </a:rPr>
              <a:t>Heat sink design as surface geometry </a:t>
            </a:r>
          </a:p>
        </p:txBody>
      </p:sp>
      <p:sp>
        <p:nvSpPr>
          <p:cNvPr id="478" name="Arrow: Right 477">
            <a:extLst>
              <a:ext uri="{FF2B5EF4-FFF2-40B4-BE49-F238E27FC236}">
                <a16:creationId xmlns:a16="http://schemas.microsoft.com/office/drawing/2014/main" id="{C5632858-DD1C-3BB0-CDB8-B9728978F7DA}"/>
              </a:ext>
            </a:extLst>
          </p:cNvPr>
          <p:cNvSpPr/>
          <p:nvPr/>
        </p:nvSpPr>
        <p:spPr>
          <a:xfrm>
            <a:off x="8660635" y="2642020"/>
            <a:ext cx="658460" cy="512448"/>
          </a:xfrm>
          <a:prstGeom prst="rightArrow">
            <a:avLst/>
          </a:prstGeom>
          <a:solidFill>
            <a:srgbClr val="C9B99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等线"/>
              <a:cs typeface="Calibri" panose="020F0502020204030204" pitchFamily="34" charset="0"/>
            </a:endParaRPr>
          </a:p>
        </p:txBody>
      </p:sp>
      <p:sp>
        <p:nvSpPr>
          <p:cNvPr id="479" name="文本框 43">
            <a:extLst>
              <a:ext uri="{FF2B5EF4-FFF2-40B4-BE49-F238E27FC236}">
                <a16:creationId xmlns:a16="http://schemas.microsoft.com/office/drawing/2014/main" id="{BFF15ACA-7C4D-DE46-653D-48CC20837180}"/>
              </a:ext>
            </a:extLst>
          </p:cNvPr>
          <p:cNvSpPr txBox="1"/>
          <p:nvPr/>
        </p:nvSpPr>
        <p:spPr>
          <a:xfrm>
            <a:off x="8906568" y="1103041"/>
            <a:ext cx="25793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等线"/>
                <a:cs typeface="Calibri" panose="020F0502020204030204" pitchFamily="34" charset="0"/>
              </a:rPr>
              <a:t>Heat sink design</a:t>
            </a:r>
            <a:r>
              <a:rPr kumimoji="0" lang="zh-CN" alt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等线"/>
                <a:cs typeface="Calibri" panose="020F0502020204030204" pitchFamily="34" charset="0"/>
              </a:rPr>
              <a:t> </a:t>
            </a:r>
            <a:r>
              <a:rPr kumimoji="0" lang="en-US" altLang="zh-CN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等线"/>
                <a:cs typeface="Calibri" panose="020F0502020204030204" pitchFamily="34" charset="0"/>
              </a:rPr>
              <a:t>as</a:t>
            </a:r>
            <a:r>
              <a:rPr kumimoji="0" lang="zh-CN" alt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等线"/>
                <a:cs typeface="Calibri" panose="020F0502020204030204" pitchFamily="34" charset="0"/>
              </a:rPr>
              <a:t> </a:t>
            </a:r>
            <a:r>
              <a:rPr kumimoji="0" lang="en-US" altLang="zh-CN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等线"/>
                <a:cs typeface="Calibri" panose="020F0502020204030204" pitchFamily="34" charset="0"/>
              </a:rPr>
              <a:t>material</a:t>
            </a:r>
            <a:r>
              <a:rPr kumimoji="0" lang="zh-CN" alt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等线"/>
                <a:cs typeface="Calibri" panose="020F0502020204030204" pitchFamily="34" charset="0"/>
              </a:rPr>
              <a:t> </a:t>
            </a:r>
            <a:r>
              <a:rPr kumimoji="0" lang="en-US" altLang="zh-CN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等线"/>
                <a:cs typeface="Calibri" panose="020F0502020204030204" pitchFamily="34" charset="0"/>
              </a:rPr>
              <a:t>distribution </a:t>
            </a:r>
            <a:r>
              <a:rPr lang="en-US" altLang="zh-CN" sz="1600">
                <a:solidFill>
                  <a:prstClr val="black"/>
                </a:solidFill>
                <a:latin typeface="Calibri" panose="020F0502020204030204" pitchFamily="34" charset="0"/>
                <a:ea typeface="等线"/>
                <a:cs typeface="Calibri" panose="020F0502020204030204" pitchFamily="34" charset="0"/>
              </a:rPr>
              <a:t>(voxel)</a:t>
            </a: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等线"/>
              <a:cs typeface="Calibri" panose="020F0502020204030204" pitchFamily="34" charset="0"/>
            </a:endParaRPr>
          </a:p>
        </p:txBody>
      </p:sp>
      <p:pic>
        <p:nvPicPr>
          <p:cNvPr id="480" name="Picture 479" descr="A white square with black dots&#10;&#10;Description automatically generated">
            <a:extLst>
              <a:ext uri="{FF2B5EF4-FFF2-40B4-BE49-F238E27FC236}">
                <a16:creationId xmlns:a16="http://schemas.microsoft.com/office/drawing/2014/main" id="{31CA963F-4A72-2A5B-8981-3DC7B9E3E3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20" t="6858" r="21458" b="10695"/>
          <a:stretch/>
        </p:blipFill>
        <p:spPr>
          <a:xfrm flipH="1">
            <a:off x="6151955" y="4645417"/>
            <a:ext cx="952454" cy="951392"/>
          </a:xfrm>
          <a:prstGeom prst="rect">
            <a:avLst/>
          </a:prstGeom>
        </p:spPr>
      </p:pic>
      <p:pic>
        <p:nvPicPr>
          <p:cNvPr id="481" name="Picture 480" descr="A blurry image of a square&#10;&#10;Description automatically generated">
            <a:extLst>
              <a:ext uri="{FF2B5EF4-FFF2-40B4-BE49-F238E27FC236}">
                <a16:creationId xmlns:a16="http://schemas.microsoft.com/office/drawing/2014/main" id="{EE1D1E75-02F7-9B6E-1CDA-615FC99C4D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95" t="7592" r="21694" b="10694"/>
          <a:stretch/>
        </p:blipFill>
        <p:spPr>
          <a:xfrm flipH="1">
            <a:off x="7349662" y="4657359"/>
            <a:ext cx="951795" cy="949038"/>
          </a:xfrm>
          <a:prstGeom prst="rect">
            <a:avLst/>
          </a:prstGeom>
        </p:spPr>
      </p:pic>
      <p:pic>
        <p:nvPicPr>
          <p:cNvPr id="482" name="Picture 481" descr="A blurry image of a square&#10;&#10;Description automatically generated">
            <a:extLst>
              <a:ext uri="{FF2B5EF4-FFF2-40B4-BE49-F238E27FC236}">
                <a16:creationId xmlns:a16="http://schemas.microsoft.com/office/drawing/2014/main" id="{53167782-9946-F7DA-6640-1EC3B4DD893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83" t="7070" r="21495" b="10524"/>
          <a:stretch/>
        </p:blipFill>
        <p:spPr>
          <a:xfrm flipH="1">
            <a:off x="8529979" y="4657359"/>
            <a:ext cx="950563" cy="949038"/>
          </a:xfrm>
          <a:prstGeom prst="rect">
            <a:avLst/>
          </a:prstGeom>
        </p:spPr>
      </p:pic>
      <p:pic>
        <p:nvPicPr>
          <p:cNvPr id="483" name="Picture 482" descr="A blurry image of a flower&#10;&#10;Description automatically generated">
            <a:extLst>
              <a:ext uri="{FF2B5EF4-FFF2-40B4-BE49-F238E27FC236}">
                <a16:creationId xmlns:a16="http://schemas.microsoft.com/office/drawing/2014/main" id="{04E8AFA0-2554-E21E-7B16-2F84ECE7371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87" t="6669" r="21292" b="10271"/>
          <a:stretch/>
        </p:blipFill>
        <p:spPr>
          <a:xfrm flipH="1">
            <a:off x="9689496" y="4671010"/>
            <a:ext cx="947955" cy="949038"/>
          </a:xfrm>
          <a:prstGeom prst="rect">
            <a:avLst/>
          </a:prstGeom>
        </p:spPr>
      </p:pic>
      <p:pic>
        <p:nvPicPr>
          <p:cNvPr id="484" name="图片 241" descr="手机屏幕截图&#10;&#10;中度可信度描述已自动生成">
            <a:extLst>
              <a:ext uri="{FF2B5EF4-FFF2-40B4-BE49-F238E27FC236}">
                <a16:creationId xmlns:a16="http://schemas.microsoft.com/office/drawing/2014/main" id="{142FF6D3-231C-70AD-2ECA-79BA7CDF354D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59" t="16057" r="26814" b="19972"/>
          <a:stretch/>
        </p:blipFill>
        <p:spPr>
          <a:xfrm flipH="1">
            <a:off x="10965503" y="4674178"/>
            <a:ext cx="952488" cy="959166"/>
          </a:xfrm>
          <a:prstGeom prst="rect">
            <a:avLst/>
          </a:prstGeom>
        </p:spPr>
      </p:pic>
      <p:sp>
        <p:nvSpPr>
          <p:cNvPr id="486" name="文本框 43">
            <a:extLst>
              <a:ext uri="{FF2B5EF4-FFF2-40B4-BE49-F238E27FC236}">
                <a16:creationId xmlns:a16="http://schemas.microsoft.com/office/drawing/2014/main" id="{2BC10F54-3DEF-277E-1AF6-D0370431C848}"/>
              </a:ext>
            </a:extLst>
          </p:cNvPr>
          <p:cNvSpPr txBox="1"/>
          <p:nvPr/>
        </p:nvSpPr>
        <p:spPr>
          <a:xfrm>
            <a:off x="7084452" y="4044449"/>
            <a:ext cx="39428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等线"/>
                <a:cs typeface="Calibri" panose="020F0502020204030204" pitchFamily="34" charset="0"/>
              </a:rPr>
              <a:t>Gradually Evolve the material distribution to optimize the heat sink design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AF8CF436-3B0E-4CF1-2C4E-A30159EAB775}"/>
              </a:ext>
            </a:extLst>
          </p:cNvPr>
          <p:cNvGrpSpPr>
            <a:grpSpLocks noChangeAspect="1"/>
          </p:cNvGrpSpPr>
          <p:nvPr/>
        </p:nvGrpSpPr>
        <p:grpSpPr>
          <a:xfrm>
            <a:off x="9621740" y="1677726"/>
            <a:ext cx="1015711" cy="2033308"/>
            <a:chOff x="9540988" y="1395691"/>
            <a:chExt cx="1192229" cy="2386671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F6EA21E5-BD34-F069-920B-53E7677A4C50}"/>
                </a:ext>
              </a:extLst>
            </p:cNvPr>
            <p:cNvSpPr/>
            <p:nvPr/>
          </p:nvSpPr>
          <p:spPr>
            <a:xfrm>
              <a:off x="9544497" y="1395691"/>
              <a:ext cx="1188720" cy="2368296"/>
            </a:xfrm>
            <a:prstGeom prst="rect">
              <a:avLst/>
            </a:prstGeom>
            <a:pattFill prst="lgGrid">
              <a:fgClr>
                <a:srgbClr val="E7E6E6"/>
              </a:fgClr>
              <a:bgClr>
                <a:sysClr val="window" lastClr="FFFFFF"/>
              </a:bgClr>
            </a:pattFill>
            <a:ln w="12700" cap="flat" cmpd="sng" algn="ctr">
              <a:solidFill>
                <a:srgbClr val="4472C4">
                  <a:shade val="15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等线"/>
                <a:cs typeface="+mn-cs"/>
              </a:endParaRPr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5B1EF252-EA2E-01E5-D4A3-B2E3FFC8F2F2}"/>
                </a:ext>
              </a:extLst>
            </p:cNvPr>
            <p:cNvSpPr>
              <a:spLocks noChangeAspect="1"/>
            </p:cNvSpPr>
            <p:nvPr/>
          </p:nvSpPr>
          <p:spPr>
            <a:xfrm flipV="1">
              <a:off x="9540988" y="1417987"/>
              <a:ext cx="1096286" cy="2364375"/>
            </a:xfrm>
            <a:custGeom>
              <a:avLst/>
              <a:gdLst>
                <a:gd name="connsiteX0" fmla="*/ 835104 w 4384140"/>
                <a:gd name="connsiteY0" fmla="*/ 8590627 h 8590988"/>
                <a:gd name="connsiteX1" fmla="*/ 834414 w 4384140"/>
                <a:gd name="connsiteY1" fmla="*/ 7681192 h 8590988"/>
                <a:gd name="connsiteX2" fmla="*/ 862172 w 4384140"/>
                <a:gd name="connsiteY2" fmla="*/ 6771887 h 8590988"/>
                <a:gd name="connsiteX3" fmla="*/ 1040364 w 4384140"/>
                <a:gd name="connsiteY3" fmla="*/ 7087765 h 8590988"/>
                <a:gd name="connsiteX4" fmla="*/ 1103572 w 4384140"/>
                <a:gd name="connsiteY4" fmla="*/ 7496932 h 8590988"/>
                <a:gd name="connsiteX5" fmla="*/ 1318688 w 4384140"/>
                <a:gd name="connsiteY5" fmla="*/ 8375102 h 8590988"/>
                <a:gd name="connsiteX6" fmla="*/ 1470500 w 4384140"/>
                <a:gd name="connsiteY6" fmla="*/ 7438485 h 8590988"/>
                <a:gd name="connsiteX7" fmla="*/ 2150935 w 4384140"/>
                <a:gd name="connsiteY7" fmla="*/ 8107592 h 8590988"/>
                <a:gd name="connsiteX8" fmla="*/ 1885677 w 4384140"/>
                <a:gd name="connsiteY8" fmla="*/ 7479560 h 8590988"/>
                <a:gd name="connsiteX9" fmla="*/ 1752199 w 4384140"/>
                <a:gd name="connsiteY9" fmla="*/ 7186400 h 8590988"/>
                <a:gd name="connsiteX10" fmla="*/ 1678286 w 4384140"/>
                <a:gd name="connsiteY10" fmla="*/ 6956328 h 8590988"/>
                <a:gd name="connsiteX11" fmla="*/ 1612835 w 4384140"/>
                <a:gd name="connsiteY11" fmla="*/ 6759575 h 8590988"/>
                <a:gd name="connsiteX12" fmla="*/ 1592472 w 4384140"/>
                <a:gd name="connsiteY12" fmla="*/ 6529776 h 8590988"/>
                <a:gd name="connsiteX13" fmla="*/ 1876440 w 4384140"/>
                <a:gd name="connsiteY13" fmla="*/ 6651969 h 8590988"/>
                <a:gd name="connsiteX14" fmla="*/ 2108106 w 4384140"/>
                <a:gd name="connsiteY14" fmla="*/ 6870591 h 8590988"/>
                <a:gd name="connsiteX15" fmla="*/ 2599668 w 4384140"/>
                <a:gd name="connsiteY15" fmla="*/ 7409298 h 8590988"/>
                <a:gd name="connsiteX16" fmla="*/ 3353065 w 4384140"/>
                <a:gd name="connsiteY16" fmla="*/ 7767208 h 8590988"/>
                <a:gd name="connsiteX17" fmla="*/ 3026979 w 4384140"/>
                <a:gd name="connsiteY17" fmla="*/ 7218352 h 8590988"/>
                <a:gd name="connsiteX18" fmla="*/ 2756381 w 4384140"/>
                <a:gd name="connsiteY18" fmla="*/ 6773729 h 8590988"/>
                <a:gd name="connsiteX19" fmla="*/ 3901086 w 4384140"/>
                <a:gd name="connsiteY19" fmla="*/ 6905644 h 8590988"/>
                <a:gd name="connsiteX20" fmla="*/ 3279088 w 4384140"/>
                <a:gd name="connsiteY20" fmla="*/ 6482242 h 8590988"/>
                <a:gd name="connsiteX21" fmla="*/ 2304727 w 4384140"/>
                <a:gd name="connsiteY21" fmla="*/ 6347561 h 8590988"/>
                <a:gd name="connsiteX22" fmla="*/ 2123680 w 4384140"/>
                <a:gd name="connsiteY22" fmla="*/ 6181521 h 8590988"/>
                <a:gd name="connsiteX23" fmla="*/ 2763193 w 4384140"/>
                <a:gd name="connsiteY23" fmla="*/ 6166762 h 8590988"/>
                <a:gd name="connsiteX24" fmla="*/ 3407578 w 4384140"/>
                <a:gd name="connsiteY24" fmla="*/ 6248858 h 8590988"/>
                <a:gd name="connsiteX25" fmla="*/ 4188231 w 4384140"/>
                <a:gd name="connsiteY25" fmla="*/ 6340182 h 8590988"/>
                <a:gd name="connsiteX26" fmla="*/ 3547746 w 4384140"/>
                <a:gd name="connsiteY26" fmla="*/ 5996107 h 8590988"/>
                <a:gd name="connsiteX27" fmla="*/ 4383883 w 4384140"/>
                <a:gd name="connsiteY27" fmla="*/ 5735056 h 8590988"/>
                <a:gd name="connsiteX28" fmla="*/ 3630086 w 4384140"/>
                <a:gd name="connsiteY28" fmla="*/ 5600756 h 8590988"/>
                <a:gd name="connsiteX29" fmla="*/ 3052352 w 4384140"/>
                <a:gd name="connsiteY29" fmla="*/ 5609002 h 8590988"/>
                <a:gd name="connsiteX30" fmla="*/ 2573385 w 4384140"/>
                <a:gd name="connsiteY30" fmla="*/ 5400206 h 8590988"/>
                <a:gd name="connsiteX31" fmla="*/ 2845595 w 4384140"/>
                <a:gd name="connsiteY31" fmla="*/ 5241225 h 8590988"/>
                <a:gd name="connsiteX32" fmla="*/ 3252048 w 4384140"/>
                <a:gd name="connsiteY32" fmla="*/ 5242469 h 8590988"/>
                <a:gd name="connsiteX33" fmla="*/ 3511732 w 4384140"/>
                <a:gd name="connsiteY33" fmla="*/ 5243390 h 8590988"/>
                <a:gd name="connsiteX34" fmla="*/ 3949817 w 4384140"/>
                <a:gd name="connsiteY34" fmla="*/ 5282400 h 8590988"/>
                <a:gd name="connsiteX35" fmla="*/ 4235168 w 4384140"/>
                <a:gd name="connsiteY35" fmla="*/ 5173284 h 8590988"/>
                <a:gd name="connsiteX36" fmla="*/ 3011752 w 4384140"/>
                <a:gd name="connsiteY36" fmla="*/ 4724887 h 8590988"/>
                <a:gd name="connsiteX37" fmla="*/ 3608503 w 4384140"/>
                <a:gd name="connsiteY37" fmla="*/ 4509682 h 8590988"/>
                <a:gd name="connsiteX38" fmla="*/ 4142612 w 4384140"/>
                <a:gd name="connsiteY38" fmla="*/ 4341007 h 8590988"/>
                <a:gd name="connsiteX39" fmla="*/ 4149376 w 4384140"/>
                <a:gd name="connsiteY39" fmla="*/ 4310189 h 8590988"/>
                <a:gd name="connsiteX40" fmla="*/ 4155822 w 4384140"/>
                <a:gd name="connsiteY40" fmla="*/ 4310165 h 8590988"/>
                <a:gd name="connsiteX41" fmla="*/ 4152602 w 4384140"/>
                <a:gd name="connsiteY41" fmla="*/ 4295495 h 8590988"/>
                <a:gd name="connsiteX42" fmla="*/ 4155822 w 4384140"/>
                <a:gd name="connsiteY42" fmla="*/ 4280825 h 8590988"/>
                <a:gd name="connsiteX43" fmla="*/ 4149376 w 4384140"/>
                <a:gd name="connsiteY43" fmla="*/ 4280800 h 8590988"/>
                <a:gd name="connsiteX44" fmla="*/ 4142612 w 4384140"/>
                <a:gd name="connsiteY44" fmla="*/ 4249983 h 8590988"/>
                <a:gd name="connsiteX45" fmla="*/ 3608503 w 4384140"/>
                <a:gd name="connsiteY45" fmla="*/ 4081308 h 8590988"/>
                <a:gd name="connsiteX46" fmla="*/ 3011752 w 4384140"/>
                <a:gd name="connsiteY46" fmla="*/ 3866103 h 8590988"/>
                <a:gd name="connsiteX47" fmla="*/ 4235168 w 4384140"/>
                <a:gd name="connsiteY47" fmla="*/ 3417706 h 8590988"/>
                <a:gd name="connsiteX48" fmla="*/ 3949817 w 4384140"/>
                <a:gd name="connsiteY48" fmla="*/ 3308590 h 8590988"/>
                <a:gd name="connsiteX49" fmla="*/ 3511732 w 4384140"/>
                <a:gd name="connsiteY49" fmla="*/ 3347600 h 8590988"/>
                <a:gd name="connsiteX50" fmla="*/ 3252048 w 4384140"/>
                <a:gd name="connsiteY50" fmla="*/ 3348521 h 8590988"/>
                <a:gd name="connsiteX51" fmla="*/ 2845595 w 4384140"/>
                <a:gd name="connsiteY51" fmla="*/ 3349764 h 8590988"/>
                <a:gd name="connsiteX52" fmla="*/ 2573385 w 4384140"/>
                <a:gd name="connsiteY52" fmla="*/ 3190783 h 8590988"/>
                <a:gd name="connsiteX53" fmla="*/ 3052352 w 4384140"/>
                <a:gd name="connsiteY53" fmla="*/ 2981988 h 8590988"/>
                <a:gd name="connsiteX54" fmla="*/ 3630086 w 4384140"/>
                <a:gd name="connsiteY54" fmla="*/ 2990233 h 8590988"/>
                <a:gd name="connsiteX55" fmla="*/ 4383883 w 4384140"/>
                <a:gd name="connsiteY55" fmla="*/ 2855933 h 8590988"/>
                <a:gd name="connsiteX56" fmla="*/ 3547746 w 4384140"/>
                <a:gd name="connsiteY56" fmla="*/ 2594882 h 8590988"/>
                <a:gd name="connsiteX57" fmla="*/ 4188231 w 4384140"/>
                <a:gd name="connsiteY57" fmla="*/ 2250807 h 8590988"/>
                <a:gd name="connsiteX58" fmla="*/ 3407578 w 4384140"/>
                <a:gd name="connsiteY58" fmla="*/ 2342131 h 8590988"/>
                <a:gd name="connsiteX59" fmla="*/ 2763193 w 4384140"/>
                <a:gd name="connsiteY59" fmla="*/ 2424228 h 8590988"/>
                <a:gd name="connsiteX60" fmla="*/ 2123680 w 4384140"/>
                <a:gd name="connsiteY60" fmla="*/ 2409468 h 8590988"/>
                <a:gd name="connsiteX61" fmla="*/ 2304727 w 4384140"/>
                <a:gd name="connsiteY61" fmla="*/ 2243428 h 8590988"/>
                <a:gd name="connsiteX62" fmla="*/ 3279088 w 4384140"/>
                <a:gd name="connsiteY62" fmla="*/ 2108747 h 8590988"/>
                <a:gd name="connsiteX63" fmla="*/ 3901086 w 4384140"/>
                <a:gd name="connsiteY63" fmla="*/ 1685345 h 8590988"/>
                <a:gd name="connsiteX64" fmla="*/ 2756381 w 4384140"/>
                <a:gd name="connsiteY64" fmla="*/ 1817260 h 8590988"/>
                <a:gd name="connsiteX65" fmla="*/ 3026979 w 4384140"/>
                <a:gd name="connsiteY65" fmla="*/ 1372637 h 8590988"/>
                <a:gd name="connsiteX66" fmla="*/ 3353065 w 4384140"/>
                <a:gd name="connsiteY66" fmla="*/ 823782 h 8590988"/>
                <a:gd name="connsiteX67" fmla="*/ 2599668 w 4384140"/>
                <a:gd name="connsiteY67" fmla="*/ 1181691 h 8590988"/>
                <a:gd name="connsiteX68" fmla="*/ 2108106 w 4384140"/>
                <a:gd name="connsiteY68" fmla="*/ 1720398 h 8590988"/>
                <a:gd name="connsiteX69" fmla="*/ 1876440 w 4384140"/>
                <a:gd name="connsiteY69" fmla="*/ 1939020 h 8590988"/>
                <a:gd name="connsiteX70" fmla="*/ 1592472 w 4384140"/>
                <a:gd name="connsiteY70" fmla="*/ 2061213 h 8590988"/>
                <a:gd name="connsiteX71" fmla="*/ 1612835 w 4384140"/>
                <a:gd name="connsiteY71" fmla="*/ 1831414 h 8590988"/>
                <a:gd name="connsiteX72" fmla="*/ 1678286 w 4384140"/>
                <a:gd name="connsiteY72" fmla="*/ 1634661 h 8590988"/>
                <a:gd name="connsiteX73" fmla="*/ 1752199 w 4384140"/>
                <a:gd name="connsiteY73" fmla="*/ 1404590 h 8590988"/>
                <a:gd name="connsiteX74" fmla="*/ 1885677 w 4384140"/>
                <a:gd name="connsiteY74" fmla="*/ 1111428 h 8590988"/>
                <a:gd name="connsiteX75" fmla="*/ 2150935 w 4384140"/>
                <a:gd name="connsiteY75" fmla="*/ 483397 h 8590988"/>
                <a:gd name="connsiteX76" fmla="*/ 1470500 w 4384140"/>
                <a:gd name="connsiteY76" fmla="*/ 1152504 h 8590988"/>
                <a:gd name="connsiteX77" fmla="*/ 1318688 w 4384140"/>
                <a:gd name="connsiteY77" fmla="*/ 215887 h 8590988"/>
                <a:gd name="connsiteX78" fmla="*/ 1103572 w 4384140"/>
                <a:gd name="connsiteY78" fmla="*/ 1094057 h 8590988"/>
                <a:gd name="connsiteX79" fmla="*/ 1040364 w 4384140"/>
                <a:gd name="connsiteY79" fmla="*/ 1503223 h 8590988"/>
                <a:gd name="connsiteX80" fmla="*/ 862172 w 4384140"/>
                <a:gd name="connsiteY80" fmla="*/ 1819102 h 8590988"/>
                <a:gd name="connsiteX81" fmla="*/ 834414 w 4384140"/>
                <a:gd name="connsiteY81" fmla="*/ 909797 h 8590988"/>
                <a:gd name="connsiteX82" fmla="*/ 835104 w 4384140"/>
                <a:gd name="connsiteY82" fmla="*/ 362 h 8590988"/>
                <a:gd name="connsiteX83" fmla="*/ 344324 w 4384140"/>
                <a:gd name="connsiteY83" fmla="*/ 1179841 h 8590988"/>
                <a:gd name="connsiteX84" fmla="*/ 268691 w 4384140"/>
                <a:gd name="connsiteY84" fmla="*/ 709197 h 8590988"/>
                <a:gd name="connsiteX85" fmla="*/ 209031 w 4384140"/>
                <a:gd name="connsiteY85" fmla="*/ 274923 h 8590988"/>
                <a:gd name="connsiteX86" fmla="*/ 1699 w 4384140"/>
                <a:gd name="connsiteY86" fmla="*/ 1220431 h 8590988"/>
                <a:gd name="connsiteX87" fmla="*/ 0 w 4384140"/>
                <a:gd name="connsiteY87" fmla="*/ 1872845 h 8590988"/>
                <a:gd name="connsiteX88" fmla="*/ 3645 w 4384140"/>
                <a:gd name="connsiteY88" fmla="*/ 3542235 h 8590988"/>
                <a:gd name="connsiteX89" fmla="*/ 5301 w 4384140"/>
                <a:gd name="connsiteY89" fmla="*/ 4266334 h 8590988"/>
                <a:gd name="connsiteX90" fmla="*/ 5468 w 4384140"/>
                <a:gd name="connsiteY90" fmla="*/ 4295495 h 8590988"/>
                <a:gd name="connsiteX91" fmla="*/ 5301 w 4384140"/>
                <a:gd name="connsiteY91" fmla="*/ 4324655 h 8590988"/>
                <a:gd name="connsiteX92" fmla="*/ 3645 w 4384140"/>
                <a:gd name="connsiteY92" fmla="*/ 5048755 h 8590988"/>
                <a:gd name="connsiteX93" fmla="*/ 0 w 4384140"/>
                <a:gd name="connsiteY93" fmla="*/ 6718145 h 8590988"/>
                <a:gd name="connsiteX94" fmla="*/ 1699 w 4384140"/>
                <a:gd name="connsiteY94" fmla="*/ 7370558 h 8590988"/>
                <a:gd name="connsiteX95" fmla="*/ 209031 w 4384140"/>
                <a:gd name="connsiteY95" fmla="*/ 8316066 h 8590988"/>
                <a:gd name="connsiteX96" fmla="*/ 268691 w 4384140"/>
                <a:gd name="connsiteY96" fmla="*/ 7881791 h 8590988"/>
                <a:gd name="connsiteX97" fmla="*/ 344324 w 4384140"/>
                <a:gd name="connsiteY97" fmla="*/ 7411148 h 8590988"/>
                <a:gd name="connsiteX98" fmla="*/ 835104 w 4384140"/>
                <a:gd name="connsiteY98" fmla="*/ 8590627 h 85909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</a:cxnLst>
              <a:rect l="l" t="t" r="r" b="b"/>
              <a:pathLst>
                <a:path w="4384140" h="8590988">
                  <a:moveTo>
                    <a:pt x="835104" y="8590627"/>
                  </a:moveTo>
                  <a:cubicBezTo>
                    <a:pt x="980824" y="8535480"/>
                    <a:pt x="878709" y="8137146"/>
                    <a:pt x="834414" y="7681192"/>
                  </a:cubicBezTo>
                  <a:cubicBezTo>
                    <a:pt x="825689" y="7566041"/>
                    <a:pt x="745074" y="6797138"/>
                    <a:pt x="862172" y="6771887"/>
                  </a:cubicBezTo>
                  <a:cubicBezTo>
                    <a:pt x="967672" y="6737674"/>
                    <a:pt x="1009008" y="6985823"/>
                    <a:pt x="1040364" y="7087765"/>
                  </a:cubicBezTo>
                  <a:cubicBezTo>
                    <a:pt x="1066270" y="7192053"/>
                    <a:pt x="1103188" y="7342373"/>
                    <a:pt x="1103572" y="7496932"/>
                  </a:cubicBezTo>
                  <a:cubicBezTo>
                    <a:pt x="1118597" y="7713002"/>
                    <a:pt x="1089619" y="8369876"/>
                    <a:pt x="1318688" y="8375102"/>
                  </a:cubicBezTo>
                  <a:cubicBezTo>
                    <a:pt x="1558141" y="8352655"/>
                    <a:pt x="1250515" y="7488605"/>
                    <a:pt x="1470500" y="7438485"/>
                  </a:cubicBezTo>
                  <a:cubicBezTo>
                    <a:pt x="1696647" y="7382522"/>
                    <a:pt x="1939387" y="8260414"/>
                    <a:pt x="2150935" y="8107592"/>
                  </a:cubicBezTo>
                  <a:cubicBezTo>
                    <a:pt x="2356321" y="7902809"/>
                    <a:pt x="1982041" y="7679733"/>
                    <a:pt x="1885677" y="7479560"/>
                  </a:cubicBezTo>
                  <a:cubicBezTo>
                    <a:pt x="1803376" y="7308357"/>
                    <a:pt x="1800145" y="7292796"/>
                    <a:pt x="1752199" y="7186400"/>
                  </a:cubicBezTo>
                  <a:cubicBezTo>
                    <a:pt x="1720407" y="7088707"/>
                    <a:pt x="1694581" y="6994635"/>
                    <a:pt x="1678286" y="6956328"/>
                  </a:cubicBezTo>
                  <a:cubicBezTo>
                    <a:pt x="1655974" y="6897799"/>
                    <a:pt x="1638726" y="6817751"/>
                    <a:pt x="1612835" y="6759575"/>
                  </a:cubicBezTo>
                  <a:cubicBezTo>
                    <a:pt x="1591512" y="6684088"/>
                    <a:pt x="1553006" y="6602808"/>
                    <a:pt x="1592472" y="6529776"/>
                  </a:cubicBezTo>
                  <a:cubicBezTo>
                    <a:pt x="1645780" y="6436889"/>
                    <a:pt x="1785592" y="6572023"/>
                    <a:pt x="1876440" y="6651969"/>
                  </a:cubicBezTo>
                  <a:cubicBezTo>
                    <a:pt x="1953661" y="6743290"/>
                    <a:pt x="2063658" y="6825012"/>
                    <a:pt x="2108106" y="6870591"/>
                  </a:cubicBezTo>
                  <a:cubicBezTo>
                    <a:pt x="2158737" y="6921042"/>
                    <a:pt x="2496893" y="7312280"/>
                    <a:pt x="2599668" y="7409298"/>
                  </a:cubicBezTo>
                  <a:cubicBezTo>
                    <a:pt x="2722382" y="7506322"/>
                    <a:pt x="3253004" y="7998947"/>
                    <a:pt x="3353065" y="7767208"/>
                  </a:cubicBezTo>
                  <a:cubicBezTo>
                    <a:pt x="3463985" y="7477440"/>
                    <a:pt x="3203811" y="7401305"/>
                    <a:pt x="3026979" y="7218352"/>
                  </a:cubicBezTo>
                  <a:cubicBezTo>
                    <a:pt x="2936781" y="7070145"/>
                    <a:pt x="2695703" y="6912713"/>
                    <a:pt x="2756381" y="6773729"/>
                  </a:cubicBezTo>
                  <a:cubicBezTo>
                    <a:pt x="2880003" y="6656272"/>
                    <a:pt x="3847686" y="7204624"/>
                    <a:pt x="3901086" y="6905644"/>
                  </a:cubicBezTo>
                  <a:cubicBezTo>
                    <a:pt x="3958190" y="6621530"/>
                    <a:pt x="3386970" y="6515110"/>
                    <a:pt x="3279088" y="6482242"/>
                  </a:cubicBezTo>
                  <a:cubicBezTo>
                    <a:pt x="3132976" y="6447398"/>
                    <a:pt x="2373272" y="6356472"/>
                    <a:pt x="2304727" y="6347561"/>
                  </a:cubicBezTo>
                  <a:cubicBezTo>
                    <a:pt x="2237825" y="6337779"/>
                    <a:pt x="2111025" y="6349101"/>
                    <a:pt x="2123680" y="6181521"/>
                  </a:cubicBezTo>
                  <a:cubicBezTo>
                    <a:pt x="2138304" y="5984823"/>
                    <a:pt x="2551115" y="6147598"/>
                    <a:pt x="2763193" y="6166762"/>
                  </a:cubicBezTo>
                  <a:lnTo>
                    <a:pt x="3407578" y="6248858"/>
                  </a:lnTo>
                  <a:cubicBezTo>
                    <a:pt x="3667795" y="6279300"/>
                    <a:pt x="4122690" y="6512678"/>
                    <a:pt x="4188231" y="6340182"/>
                  </a:cubicBezTo>
                  <a:cubicBezTo>
                    <a:pt x="4222948" y="6133246"/>
                    <a:pt x="3525841" y="6124634"/>
                    <a:pt x="3547746" y="5996107"/>
                  </a:cubicBezTo>
                  <a:cubicBezTo>
                    <a:pt x="3564141" y="5844381"/>
                    <a:pt x="4368477" y="5921562"/>
                    <a:pt x="4383883" y="5735056"/>
                  </a:cubicBezTo>
                  <a:cubicBezTo>
                    <a:pt x="4398678" y="5571110"/>
                    <a:pt x="3770435" y="5601442"/>
                    <a:pt x="3630086" y="5600756"/>
                  </a:cubicBezTo>
                  <a:lnTo>
                    <a:pt x="3052352" y="5609002"/>
                  </a:lnTo>
                  <a:cubicBezTo>
                    <a:pt x="2981618" y="5604998"/>
                    <a:pt x="2571015" y="5541975"/>
                    <a:pt x="2573385" y="5400206"/>
                  </a:cubicBezTo>
                  <a:cubicBezTo>
                    <a:pt x="2581288" y="5233061"/>
                    <a:pt x="2789320" y="5236132"/>
                    <a:pt x="2845595" y="5241225"/>
                  </a:cubicBezTo>
                  <a:cubicBezTo>
                    <a:pt x="2933268" y="5245694"/>
                    <a:pt x="3237375" y="5246466"/>
                    <a:pt x="3252048" y="5242469"/>
                  </a:cubicBezTo>
                  <a:lnTo>
                    <a:pt x="3511732" y="5243390"/>
                  </a:lnTo>
                  <a:cubicBezTo>
                    <a:pt x="3526632" y="5231597"/>
                    <a:pt x="3864622" y="5273687"/>
                    <a:pt x="3949817" y="5282400"/>
                  </a:cubicBezTo>
                  <a:cubicBezTo>
                    <a:pt x="4049912" y="5284765"/>
                    <a:pt x="4203698" y="5331744"/>
                    <a:pt x="4235168" y="5173284"/>
                  </a:cubicBezTo>
                  <a:cubicBezTo>
                    <a:pt x="4265596" y="4922994"/>
                    <a:pt x="3023862" y="4973032"/>
                    <a:pt x="3011752" y="4724887"/>
                  </a:cubicBezTo>
                  <a:cubicBezTo>
                    <a:pt x="3019042" y="4508116"/>
                    <a:pt x="3370767" y="4537910"/>
                    <a:pt x="3608503" y="4509682"/>
                  </a:cubicBezTo>
                  <a:cubicBezTo>
                    <a:pt x="3837723" y="4485493"/>
                    <a:pt x="4083682" y="4465702"/>
                    <a:pt x="4142612" y="4341007"/>
                  </a:cubicBezTo>
                  <a:lnTo>
                    <a:pt x="4149376" y="4310189"/>
                  </a:lnTo>
                  <a:lnTo>
                    <a:pt x="4155822" y="4310165"/>
                  </a:lnTo>
                  <a:lnTo>
                    <a:pt x="4152602" y="4295495"/>
                  </a:lnTo>
                  <a:lnTo>
                    <a:pt x="4155822" y="4280825"/>
                  </a:lnTo>
                  <a:lnTo>
                    <a:pt x="4149376" y="4280800"/>
                  </a:lnTo>
                  <a:lnTo>
                    <a:pt x="4142612" y="4249983"/>
                  </a:lnTo>
                  <a:cubicBezTo>
                    <a:pt x="4083682" y="4125287"/>
                    <a:pt x="3837723" y="4105497"/>
                    <a:pt x="3608503" y="4081308"/>
                  </a:cubicBezTo>
                  <a:cubicBezTo>
                    <a:pt x="3370767" y="4053079"/>
                    <a:pt x="3019042" y="4082874"/>
                    <a:pt x="3011752" y="3866103"/>
                  </a:cubicBezTo>
                  <a:cubicBezTo>
                    <a:pt x="3023862" y="3617957"/>
                    <a:pt x="4265596" y="3667996"/>
                    <a:pt x="4235168" y="3417706"/>
                  </a:cubicBezTo>
                  <a:cubicBezTo>
                    <a:pt x="4203698" y="3259245"/>
                    <a:pt x="4049912" y="3306225"/>
                    <a:pt x="3949817" y="3308590"/>
                  </a:cubicBezTo>
                  <a:cubicBezTo>
                    <a:pt x="3864622" y="3317303"/>
                    <a:pt x="3526632" y="3359392"/>
                    <a:pt x="3511732" y="3347600"/>
                  </a:cubicBezTo>
                  <a:lnTo>
                    <a:pt x="3252048" y="3348521"/>
                  </a:lnTo>
                  <a:cubicBezTo>
                    <a:pt x="3237375" y="3344523"/>
                    <a:pt x="2933268" y="3345296"/>
                    <a:pt x="2845595" y="3349764"/>
                  </a:cubicBezTo>
                  <a:cubicBezTo>
                    <a:pt x="2789320" y="3354857"/>
                    <a:pt x="2581288" y="3357928"/>
                    <a:pt x="2573385" y="3190783"/>
                  </a:cubicBezTo>
                  <a:cubicBezTo>
                    <a:pt x="2571015" y="3049014"/>
                    <a:pt x="2981618" y="2985991"/>
                    <a:pt x="3052352" y="2981988"/>
                  </a:cubicBezTo>
                  <a:lnTo>
                    <a:pt x="3630086" y="2990233"/>
                  </a:lnTo>
                  <a:cubicBezTo>
                    <a:pt x="3770435" y="2989547"/>
                    <a:pt x="4398678" y="3019879"/>
                    <a:pt x="4383883" y="2855933"/>
                  </a:cubicBezTo>
                  <a:cubicBezTo>
                    <a:pt x="4368477" y="2669427"/>
                    <a:pt x="3564141" y="2746608"/>
                    <a:pt x="3547746" y="2594882"/>
                  </a:cubicBezTo>
                  <a:cubicBezTo>
                    <a:pt x="3525841" y="2466355"/>
                    <a:pt x="4222948" y="2457744"/>
                    <a:pt x="4188231" y="2250807"/>
                  </a:cubicBezTo>
                  <a:cubicBezTo>
                    <a:pt x="4122690" y="2078311"/>
                    <a:pt x="3667795" y="2311689"/>
                    <a:pt x="3407578" y="2342131"/>
                  </a:cubicBezTo>
                  <a:lnTo>
                    <a:pt x="2763193" y="2424228"/>
                  </a:lnTo>
                  <a:cubicBezTo>
                    <a:pt x="2551115" y="2443391"/>
                    <a:pt x="2138304" y="2606166"/>
                    <a:pt x="2123680" y="2409468"/>
                  </a:cubicBezTo>
                  <a:cubicBezTo>
                    <a:pt x="2111025" y="2241888"/>
                    <a:pt x="2237825" y="2253210"/>
                    <a:pt x="2304727" y="2243428"/>
                  </a:cubicBezTo>
                  <a:cubicBezTo>
                    <a:pt x="2373272" y="2234517"/>
                    <a:pt x="3132976" y="2143591"/>
                    <a:pt x="3279088" y="2108747"/>
                  </a:cubicBezTo>
                  <a:cubicBezTo>
                    <a:pt x="3386970" y="2075879"/>
                    <a:pt x="3958190" y="1969459"/>
                    <a:pt x="3901086" y="1685345"/>
                  </a:cubicBezTo>
                  <a:cubicBezTo>
                    <a:pt x="3847686" y="1386364"/>
                    <a:pt x="2880003" y="1934717"/>
                    <a:pt x="2756381" y="1817260"/>
                  </a:cubicBezTo>
                  <a:cubicBezTo>
                    <a:pt x="2695703" y="1678276"/>
                    <a:pt x="2936781" y="1520844"/>
                    <a:pt x="3026979" y="1372637"/>
                  </a:cubicBezTo>
                  <a:cubicBezTo>
                    <a:pt x="3203811" y="1189684"/>
                    <a:pt x="3463985" y="1113549"/>
                    <a:pt x="3353065" y="823782"/>
                  </a:cubicBezTo>
                  <a:cubicBezTo>
                    <a:pt x="3253004" y="592042"/>
                    <a:pt x="2722382" y="1084667"/>
                    <a:pt x="2599668" y="1181691"/>
                  </a:cubicBezTo>
                  <a:cubicBezTo>
                    <a:pt x="2496893" y="1278710"/>
                    <a:pt x="2158737" y="1669947"/>
                    <a:pt x="2108106" y="1720398"/>
                  </a:cubicBezTo>
                  <a:cubicBezTo>
                    <a:pt x="2063658" y="1765977"/>
                    <a:pt x="1953661" y="1847699"/>
                    <a:pt x="1876440" y="1939020"/>
                  </a:cubicBezTo>
                  <a:cubicBezTo>
                    <a:pt x="1785592" y="2018966"/>
                    <a:pt x="1645780" y="2154100"/>
                    <a:pt x="1592472" y="2061213"/>
                  </a:cubicBezTo>
                  <a:cubicBezTo>
                    <a:pt x="1553006" y="1988181"/>
                    <a:pt x="1591512" y="1906901"/>
                    <a:pt x="1612835" y="1831414"/>
                  </a:cubicBezTo>
                  <a:cubicBezTo>
                    <a:pt x="1638726" y="1773238"/>
                    <a:pt x="1655974" y="1693190"/>
                    <a:pt x="1678286" y="1634661"/>
                  </a:cubicBezTo>
                  <a:cubicBezTo>
                    <a:pt x="1694581" y="1596354"/>
                    <a:pt x="1720407" y="1502282"/>
                    <a:pt x="1752199" y="1404590"/>
                  </a:cubicBezTo>
                  <a:cubicBezTo>
                    <a:pt x="1800145" y="1298193"/>
                    <a:pt x="1803376" y="1282632"/>
                    <a:pt x="1885677" y="1111428"/>
                  </a:cubicBezTo>
                  <a:cubicBezTo>
                    <a:pt x="1982041" y="911256"/>
                    <a:pt x="2356321" y="688180"/>
                    <a:pt x="2150935" y="483397"/>
                  </a:cubicBezTo>
                  <a:cubicBezTo>
                    <a:pt x="1939387" y="330575"/>
                    <a:pt x="1696647" y="1208467"/>
                    <a:pt x="1470500" y="1152504"/>
                  </a:cubicBezTo>
                  <a:cubicBezTo>
                    <a:pt x="1250515" y="1102384"/>
                    <a:pt x="1558141" y="238333"/>
                    <a:pt x="1318688" y="215887"/>
                  </a:cubicBezTo>
                  <a:cubicBezTo>
                    <a:pt x="1089619" y="221113"/>
                    <a:pt x="1118597" y="877987"/>
                    <a:pt x="1103572" y="1094057"/>
                  </a:cubicBezTo>
                  <a:cubicBezTo>
                    <a:pt x="1103188" y="1248616"/>
                    <a:pt x="1066270" y="1398936"/>
                    <a:pt x="1040364" y="1503223"/>
                  </a:cubicBezTo>
                  <a:cubicBezTo>
                    <a:pt x="1009008" y="1605166"/>
                    <a:pt x="967672" y="1853315"/>
                    <a:pt x="862172" y="1819102"/>
                  </a:cubicBezTo>
                  <a:cubicBezTo>
                    <a:pt x="745074" y="1793851"/>
                    <a:pt x="825689" y="1024948"/>
                    <a:pt x="834414" y="909797"/>
                  </a:cubicBezTo>
                  <a:cubicBezTo>
                    <a:pt x="878709" y="453843"/>
                    <a:pt x="980824" y="55509"/>
                    <a:pt x="835104" y="362"/>
                  </a:cubicBezTo>
                  <a:cubicBezTo>
                    <a:pt x="615064" y="-24249"/>
                    <a:pt x="653861" y="1214586"/>
                    <a:pt x="344324" y="1179841"/>
                  </a:cubicBezTo>
                  <a:cubicBezTo>
                    <a:pt x="259920" y="1159332"/>
                    <a:pt x="276344" y="840967"/>
                    <a:pt x="268691" y="709197"/>
                  </a:cubicBezTo>
                  <a:cubicBezTo>
                    <a:pt x="264019" y="571077"/>
                    <a:pt x="303752" y="278965"/>
                    <a:pt x="209031" y="274923"/>
                  </a:cubicBezTo>
                  <a:cubicBezTo>
                    <a:pt x="21985" y="262779"/>
                    <a:pt x="5028" y="1027583"/>
                    <a:pt x="1699" y="1220431"/>
                  </a:cubicBezTo>
                  <a:cubicBezTo>
                    <a:pt x="5896" y="1319899"/>
                    <a:pt x="3743" y="1821002"/>
                    <a:pt x="0" y="1872845"/>
                  </a:cubicBezTo>
                  <a:cubicBezTo>
                    <a:pt x="1217" y="1967873"/>
                    <a:pt x="843" y="3434507"/>
                    <a:pt x="3645" y="3542235"/>
                  </a:cubicBezTo>
                  <a:cubicBezTo>
                    <a:pt x="1464" y="3595761"/>
                    <a:pt x="4309" y="4095609"/>
                    <a:pt x="5301" y="4266334"/>
                  </a:cubicBezTo>
                  <a:lnTo>
                    <a:pt x="5468" y="4295495"/>
                  </a:lnTo>
                  <a:lnTo>
                    <a:pt x="5301" y="4324655"/>
                  </a:lnTo>
                  <a:cubicBezTo>
                    <a:pt x="4309" y="4495380"/>
                    <a:pt x="1464" y="4995229"/>
                    <a:pt x="3645" y="5048755"/>
                  </a:cubicBezTo>
                  <a:cubicBezTo>
                    <a:pt x="843" y="5156482"/>
                    <a:pt x="1217" y="6623116"/>
                    <a:pt x="0" y="6718145"/>
                  </a:cubicBezTo>
                  <a:cubicBezTo>
                    <a:pt x="3743" y="6769987"/>
                    <a:pt x="5896" y="7271090"/>
                    <a:pt x="1699" y="7370558"/>
                  </a:cubicBezTo>
                  <a:cubicBezTo>
                    <a:pt x="5028" y="7563406"/>
                    <a:pt x="21985" y="8328210"/>
                    <a:pt x="209031" y="8316066"/>
                  </a:cubicBezTo>
                  <a:cubicBezTo>
                    <a:pt x="303752" y="8312024"/>
                    <a:pt x="264019" y="8019912"/>
                    <a:pt x="268691" y="7881791"/>
                  </a:cubicBezTo>
                  <a:cubicBezTo>
                    <a:pt x="276344" y="7750022"/>
                    <a:pt x="259920" y="7431657"/>
                    <a:pt x="344324" y="7411148"/>
                  </a:cubicBezTo>
                  <a:cubicBezTo>
                    <a:pt x="653861" y="7376403"/>
                    <a:pt x="615064" y="8615238"/>
                    <a:pt x="835104" y="8590627"/>
                  </a:cubicBezTo>
                  <a:close/>
                </a:path>
              </a:pathLst>
            </a:custGeom>
            <a:pattFill prst="lgGrid">
              <a:fgClr>
                <a:sysClr val="windowText" lastClr="000000"/>
              </a:fgClr>
              <a:bgClr>
                <a:sysClr val="window" lastClr="FFFFFF">
                  <a:lumMod val="65000"/>
                </a:sysClr>
              </a:bgClr>
            </a:patt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等线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108603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5" name="Group 94">
            <a:extLst>
              <a:ext uri="{FF2B5EF4-FFF2-40B4-BE49-F238E27FC236}">
                <a16:creationId xmlns:a16="http://schemas.microsoft.com/office/drawing/2014/main" id="{84C823B4-C35B-83AC-5615-281E5AF6EB98}"/>
              </a:ext>
            </a:extLst>
          </p:cNvPr>
          <p:cNvGrpSpPr/>
          <p:nvPr/>
        </p:nvGrpSpPr>
        <p:grpSpPr>
          <a:xfrm>
            <a:off x="7077385" y="905227"/>
            <a:ext cx="4456744" cy="2574441"/>
            <a:chOff x="6782529" y="1665090"/>
            <a:chExt cx="4456744" cy="2574441"/>
          </a:xfrm>
        </p:grpSpPr>
        <p:grpSp>
          <p:nvGrpSpPr>
            <p:cNvPr id="461" name="Group 460">
              <a:extLst>
                <a:ext uri="{FF2B5EF4-FFF2-40B4-BE49-F238E27FC236}">
                  <a16:creationId xmlns:a16="http://schemas.microsoft.com/office/drawing/2014/main" id="{B60275D3-2720-AFDC-16B8-99AF39E6D5F7}"/>
                </a:ext>
              </a:extLst>
            </p:cNvPr>
            <p:cNvGrpSpPr/>
            <p:nvPr/>
          </p:nvGrpSpPr>
          <p:grpSpPr>
            <a:xfrm>
              <a:off x="6782529" y="2618488"/>
              <a:ext cx="3025857" cy="1621043"/>
              <a:chOff x="5224566" y="3181840"/>
              <a:chExt cx="1746930" cy="707967"/>
            </a:xfrm>
          </p:grpSpPr>
          <p:sp>
            <p:nvSpPr>
              <p:cNvPr id="462" name="TextBox 461">
                <a:extLst>
                  <a:ext uri="{FF2B5EF4-FFF2-40B4-BE49-F238E27FC236}">
                    <a16:creationId xmlns:a16="http://schemas.microsoft.com/office/drawing/2014/main" id="{D151F5DF-3B49-F964-5DFC-8FB45D4979C9}"/>
                  </a:ext>
                </a:extLst>
              </p:cNvPr>
              <p:cNvSpPr txBox="1"/>
              <p:nvPr/>
            </p:nvSpPr>
            <p:spPr>
              <a:xfrm>
                <a:off x="5224566" y="3181840"/>
                <a:ext cx="719756" cy="147859"/>
              </a:xfrm>
              <a:prstGeom prst="rect">
                <a:avLst/>
              </a:prstGeom>
              <a:noFill/>
              <a:scene3d>
                <a:camera prst="orthographicFront"/>
                <a:lightRig rig="threePt" dir="t"/>
              </a:scene3d>
              <a:sp3d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等线"/>
                    <a:cs typeface="Calibri" panose="020F0502020204030204" pitchFamily="34" charset="0"/>
                  </a:rPr>
                  <a:t>Heated area</a:t>
                </a:r>
              </a:p>
            </p:txBody>
          </p:sp>
          <p:grpSp>
            <p:nvGrpSpPr>
              <p:cNvPr id="463" name="Group 462">
                <a:extLst>
                  <a:ext uri="{FF2B5EF4-FFF2-40B4-BE49-F238E27FC236}">
                    <a16:creationId xmlns:a16="http://schemas.microsoft.com/office/drawing/2014/main" id="{E4783D3C-6940-53E6-F287-75DFB8BFC265}"/>
                  </a:ext>
                </a:extLst>
              </p:cNvPr>
              <p:cNvGrpSpPr/>
              <p:nvPr/>
            </p:nvGrpSpPr>
            <p:grpSpPr>
              <a:xfrm>
                <a:off x="6043884" y="3190368"/>
                <a:ext cx="927612" cy="699439"/>
                <a:chOff x="5316416" y="2340906"/>
                <a:chExt cx="857442" cy="699439"/>
              </a:xfrm>
            </p:grpSpPr>
            <p:sp>
              <p:nvSpPr>
                <p:cNvPr id="466" name="矩形 9">
                  <a:extLst>
                    <a:ext uri="{FF2B5EF4-FFF2-40B4-BE49-F238E27FC236}">
                      <a16:creationId xmlns:a16="http://schemas.microsoft.com/office/drawing/2014/main" id="{46243278-4F30-A14A-A9CB-0ABE74BED3EC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590738" y="2660392"/>
                  <a:ext cx="294600" cy="278581"/>
                </a:xfrm>
                <a:prstGeom prst="rect">
                  <a:avLst/>
                </a:prstGeom>
                <a:solidFill>
                  <a:srgbClr val="D31510"/>
                </a:solidFill>
                <a:ln w="12700" cap="flat" cmpd="sng" algn="ctr">
                  <a:noFill/>
                  <a:prstDash val="solid"/>
                </a:ln>
                <a:effectLst/>
                <a:scene3d>
                  <a:camera prst="isometricRightUp"/>
                  <a:lightRig rig="threePt" dir="t"/>
                </a:scene3d>
                <a:sp3d z="-635000"/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cumin Pro"/>
                    <a:ea typeface="等线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467" name="矩形 8">
                  <a:extLst>
                    <a:ext uri="{FF2B5EF4-FFF2-40B4-BE49-F238E27FC236}">
                      <a16:creationId xmlns:a16="http://schemas.microsoft.com/office/drawing/2014/main" id="{647C442E-43A4-9B50-CD0F-1A3B1A6D5AFC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324394" y="2340906"/>
                  <a:ext cx="849464" cy="699439"/>
                </a:xfrm>
                <a:prstGeom prst="rect">
                  <a:avLst/>
                </a:prstGeom>
                <a:noFill/>
                <a:ln w="12700" cap="flat" cmpd="sng" algn="ctr">
                  <a:noFill/>
                  <a:prstDash val="solid"/>
                </a:ln>
                <a:effectLst/>
                <a:scene3d>
                  <a:camera prst="isometricRightUp"/>
                  <a:lightRig rig="threePt" dir="t"/>
                </a:scene3d>
                <a:sp3d extrusionH="635000" contourW="12700" prstMaterial="matte">
                  <a:contourClr>
                    <a:srgbClr val="000000"/>
                  </a:contourClr>
                </a:sp3d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cumin Pro"/>
                    <a:ea typeface="等线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468" name="Group 467">
                  <a:extLst>
                    <a:ext uri="{FF2B5EF4-FFF2-40B4-BE49-F238E27FC236}">
                      <a16:creationId xmlns:a16="http://schemas.microsoft.com/office/drawing/2014/main" id="{11B9B177-E850-D2CA-59E3-C27AF134AEBA}"/>
                    </a:ext>
                  </a:extLst>
                </p:cNvPr>
                <p:cNvGrpSpPr/>
                <p:nvPr/>
              </p:nvGrpSpPr>
              <p:grpSpPr>
                <a:xfrm>
                  <a:off x="5316416" y="2341212"/>
                  <a:ext cx="854275" cy="694519"/>
                  <a:chOff x="7375804" y="3322697"/>
                  <a:chExt cx="854275" cy="647799"/>
                </a:xfrm>
                <a:scene3d>
                  <a:camera prst="isometricRightUp"/>
                  <a:lightRig rig="threePt" dir="t"/>
                </a:scene3d>
              </p:grpSpPr>
              <p:grpSp>
                <p:nvGrpSpPr>
                  <p:cNvPr id="469" name="Group 468">
                    <a:extLst>
                      <a:ext uri="{FF2B5EF4-FFF2-40B4-BE49-F238E27FC236}">
                        <a16:creationId xmlns:a16="http://schemas.microsoft.com/office/drawing/2014/main" id="{8C3367F3-5F7F-4C43-9168-B9DFF3081FFA}"/>
                      </a:ext>
                    </a:extLst>
                  </p:cNvPr>
                  <p:cNvGrpSpPr/>
                  <p:nvPr/>
                </p:nvGrpSpPr>
                <p:grpSpPr>
                  <a:xfrm>
                    <a:off x="7375804" y="3322697"/>
                    <a:ext cx="854275" cy="216526"/>
                    <a:chOff x="7375804" y="3322700"/>
                    <a:chExt cx="854275" cy="216526"/>
                  </a:xfrm>
                </p:grpSpPr>
                <p:sp>
                  <p:nvSpPr>
                    <p:cNvPr id="502" name="Rectangle 501">
                      <a:extLst>
                        <a:ext uri="{FF2B5EF4-FFF2-40B4-BE49-F238E27FC236}">
                          <a16:creationId xmlns:a16="http://schemas.microsoft.com/office/drawing/2014/main" id="{7DCDDAFF-FE11-5323-3704-330DC3AFACB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375804" y="3322700"/>
                      <a:ext cx="107357" cy="106300"/>
                    </a:xfrm>
                    <a:prstGeom prst="rect">
                      <a:avLst/>
                    </a:prstGeom>
                    <a:noFill/>
                    <a:ln w="6350" cap="flat" cmpd="sng" algn="ctr">
                      <a:solidFill>
                        <a:srgbClr val="000000"/>
                      </a:solidFill>
                      <a:prstDash val="solid"/>
                    </a:ln>
                    <a:effectLst/>
                  </p:spPr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cumin Pro"/>
                        <a:ea typeface="等线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503" name="Rectangle 502">
                      <a:extLst>
                        <a:ext uri="{FF2B5EF4-FFF2-40B4-BE49-F238E27FC236}">
                          <a16:creationId xmlns:a16="http://schemas.microsoft.com/office/drawing/2014/main" id="{C6D4BF6C-33DC-6276-2BA7-72C563349EC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483161" y="3322700"/>
                      <a:ext cx="107357" cy="106300"/>
                    </a:xfrm>
                    <a:prstGeom prst="rect">
                      <a:avLst/>
                    </a:prstGeom>
                    <a:noFill/>
                    <a:ln w="6350" cap="flat" cmpd="sng" algn="ctr">
                      <a:solidFill>
                        <a:srgbClr val="000000"/>
                      </a:solidFill>
                      <a:prstDash val="solid"/>
                    </a:ln>
                    <a:effectLst/>
                  </p:spPr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cumin Pro"/>
                        <a:ea typeface="等线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504" name="Rectangle 503">
                      <a:extLst>
                        <a:ext uri="{FF2B5EF4-FFF2-40B4-BE49-F238E27FC236}">
                          <a16:creationId xmlns:a16="http://schemas.microsoft.com/office/drawing/2014/main" id="{7D12DC21-84ED-54DB-F08E-8BF00FE83D5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590518" y="3322700"/>
                      <a:ext cx="107357" cy="106300"/>
                    </a:xfrm>
                    <a:prstGeom prst="rect">
                      <a:avLst/>
                    </a:prstGeom>
                    <a:noFill/>
                    <a:ln w="6350" cap="flat" cmpd="sng" algn="ctr">
                      <a:solidFill>
                        <a:srgbClr val="000000"/>
                      </a:solidFill>
                      <a:prstDash val="solid"/>
                    </a:ln>
                    <a:effectLst/>
                  </p:spPr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cumin Pro"/>
                        <a:ea typeface="等线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505" name="Rectangle 504">
                      <a:extLst>
                        <a:ext uri="{FF2B5EF4-FFF2-40B4-BE49-F238E27FC236}">
                          <a16:creationId xmlns:a16="http://schemas.microsoft.com/office/drawing/2014/main" id="{6D996E68-5C20-B3E7-E0ED-0F8D991E24A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695257" y="3322700"/>
                      <a:ext cx="107357" cy="106300"/>
                    </a:xfrm>
                    <a:prstGeom prst="rect">
                      <a:avLst/>
                    </a:prstGeom>
                    <a:noFill/>
                    <a:ln w="6350" cap="flat" cmpd="sng" algn="ctr">
                      <a:solidFill>
                        <a:srgbClr val="000000"/>
                      </a:solidFill>
                      <a:prstDash val="solid"/>
                    </a:ln>
                    <a:effectLst/>
                  </p:spPr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cumin Pro"/>
                        <a:ea typeface="等线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506" name="Rectangle 505">
                      <a:extLst>
                        <a:ext uri="{FF2B5EF4-FFF2-40B4-BE49-F238E27FC236}">
                          <a16:creationId xmlns:a16="http://schemas.microsoft.com/office/drawing/2014/main" id="{EA817916-9674-D091-06E0-184FF044C89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803923" y="3322700"/>
                      <a:ext cx="107357" cy="106300"/>
                    </a:xfrm>
                    <a:prstGeom prst="rect">
                      <a:avLst/>
                    </a:prstGeom>
                    <a:noFill/>
                    <a:ln w="6350" cap="flat" cmpd="sng" algn="ctr">
                      <a:solidFill>
                        <a:srgbClr val="000000"/>
                      </a:solidFill>
                      <a:prstDash val="solid"/>
                    </a:ln>
                    <a:effectLst/>
                  </p:spPr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cumin Pro"/>
                        <a:ea typeface="等线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507" name="Rectangle 506">
                      <a:extLst>
                        <a:ext uri="{FF2B5EF4-FFF2-40B4-BE49-F238E27FC236}">
                          <a16:creationId xmlns:a16="http://schemas.microsoft.com/office/drawing/2014/main" id="{66D0BE48-EAEB-2309-96FA-67B3BDC4DB4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909317" y="3322700"/>
                      <a:ext cx="107357" cy="106300"/>
                    </a:xfrm>
                    <a:prstGeom prst="rect">
                      <a:avLst/>
                    </a:prstGeom>
                    <a:noFill/>
                    <a:ln w="6350" cap="flat" cmpd="sng" algn="ctr">
                      <a:solidFill>
                        <a:srgbClr val="000000"/>
                      </a:solidFill>
                      <a:prstDash val="solid"/>
                    </a:ln>
                    <a:effectLst/>
                  </p:spPr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cumin Pro"/>
                        <a:ea typeface="等线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508" name="Rectangle 507">
                      <a:extLst>
                        <a:ext uri="{FF2B5EF4-FFF2-40B4-BE49-F238E27FC236}">
                          <a16:creationId xmlns:a16="http://schemas.microsoft.com/office/drawing/2014/main" id="{C77E1F4B-83EE-8D65-C64B-065F4C11DBE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016674" y="3322700"/>
                      <a:ext cx="107357" cy="106300"/>
                    </a:xfrm>
                    <a:prstGeom prst="rect">
                      <a:avLst/>
                    </a:prstGeom>
                    <a:noFill/>
                    <a:ln w="6350" cap="flat" cmpd="sng" algn="ctr">
                      <a:solidFill>
                        <a:srgbClr val="000000"/>
                      </a:solidFill>
                      <a:prstDash val="solid"/>
                    </a:ln>
                    <a:effectLst/>
                  </p:spPr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cumin Pro"/>
                        <a:ea typeface="等线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509" name="Rectangle 508">
                      <a:extLst>
                        <a:ext uri="{FF2B5EF4-FFF2-40B4-BE49-F238E27FC236}">
                          <a16:creationId xmlns:a16="http://schemas.microsoft.com/office/drawing/2014/main" id="{FCC9EBDA-0C23-AB55-CBCF-E746E2013E0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122722" y="3322700"/>
                      <a:ext cx="107357" cy="106300"/>
                    </a:xfrm>
                    <a:prstGeom prst="rect">
                      <a:avLst/>
                    </a:prstGeom>
                    <a:noFill/>
                    <a:ln w="6350" cap="flat" cmpd="sng" algn="ctr">
                      <a:solidFill>
                        <a:srgbClr val="000000"/>
                      </a:solidFill>
                      <a:prstDash val="solid"/>
                    </a:ln>
                    <a:effectLst/>
                  </p:spPr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cumin Pro"/>
                        <a:ea typeface="等线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510" name="Rectangle 509">
                      <a:extLst>
                        <a:ext uri="{FF2B5EF4-FFF2-40B4-BE49-F238E27FC236}">
                          <a16:creationId xmlns:a16="http://schemas.microsoft.com/office/drawing/2014/main" id="{94AD7EA2-0A93-E331-A0E4-9A9D941AFD5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375804" y="3432926"/>
                      <a:ext cx="107357" cy="106300"/>
                    </a:xfrm>
                    <a:prstGeom prst="rect">
                      <a:avLst/>
                    </a:prstGeom>
                    <a:noFill/>
                    <a:ln w="6350" cap="flat" cmpd="sng" algn="ctr">
                      <a:solidFill>
                        <a:srgbClr val="000000"/>
                      </a:solidFill>
                      <a:prstDash val="solid"/>
                    </a:ln>
                    <a:effectLst/>
                  </p:spPr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cumin Pro"/>
                        <a:ea typeface="等线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511" name="Rectangle 510">
                      <a:extLst>
                        <a:ext uri="{FF2B5EF4-FFF2-40B4-BE49-F238E27FC236}">
                          <a16:creationId xmlns:a16="http://schemas.microsoft.com/office/drawing/2014/main" id="{665E33AA-2E66-F715-C95B-08D0917F11C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483161" y="3432926"/>
                      <a:ext cx="107357" cy="106300"/>
                    </a:xfrm>
                    <a:prstGeom prst="rect">
                      <a:avLst/>
                    </a:prstGeom>
                    <a:noFill/>
                    <a:ln w="6350" cap="flat" cmpd="sng" algn="ctr">
                      <a:solidFill>
                        <a:srgbClr val="000000"/>
                      </a:solidFill>
                      <a:prstDash val="solid"/>
                    </a:ln>
                    <a:effectLst/>
                  </p:spPr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cumin Pro"/>
                        <a:ea typeface="等线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64" name="Rectangle 63">
                      <a:extLst>
                        <a:ext uri="{FF2B5EF4-FFF2-40B4-BE49-F238E27FC236}">
                          <a16:creationId xmlns:a16="http://schemas.microsoft.com/office/drawing/2014/main" id="{C9B7D99E-371B-4BEE-D82A-1D77DBFD04B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590518" y="3432926"/>
                      <a:ext cx="107357" cy="106300"/>
                    </a:xfrm>
                    <a:prstGeom prst="rect">
                      <a:avLst/>
                    </a:prstGeom>
                    <a:noFill/>
                    <a:ln w="6350" cap="flat" cmpd="sng" algn="ctr">
                      <a:solidFill>
                        <a:srgbClr val="000000"/>
                      </a:solidFill>
                      <a:prstDash val="solid"/>
                    </a:ln>
                    <a:effectLst/>
                  </p:spPr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cumin Pro"/>
                        <a:ea typeface="等线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65" name="Rectangle 64">
                      <a:extLst>
                        <a:ext uri="{FF2B5EF4-FFF2-40B4-BE49-F238E27FC236}">
                          <a16:creationId xmlns:a16="http://schemas.microsoft.com/office/drawing/2014/main" id="{E7FDB453-BB5F-BDF8-B75A-C69FE152741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695257" y="3432926"/>
                      <a:ext cx="107357" cy="106300"/>
                    </a:xfrm>
                    <a:prstGeom prst="rect">
                      <a:avLst/>
                    </a:prstGeom>
                    <a:noFill/>
                    <a:ln w="6350" cap="flat" cmpd="sng" algn="ctr">
                      <a:solidFill>
                        <a:srgbClr val="000000"/>
                      </a:solidFill>
                      <a:prstDash val="solid"/>
                    </a:ln>
                    <a:effectLst/>
                  </p:spPr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cumin Pro"/>
                        <a:ea typeface="等线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66" name="Rectangle 65">
                      <a:extLst>
                        <a:ext uri="{FF2B5EF4-FFF2-40B4-BE49-F238E27FC236}">
                          <a16:creationId xmlns:a16="http://schemas.microsoft.com/office/drawing/2014/main" id="{38ED6E3B-86A9-DE37-766F-224C723CC93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803923" y="3432926"/>
                      <a:ext cx="107357" cy="106300"/>
                    </a:xfrm>
                    <a:prstGeom prst="rect">
                      <a:avLst/>
                    </a:prstGeom>
                    <a:noFill/>
                    <a:ln w="6350" cap="flat" cmpd="sng" algn="ctr">
                      <a:solidFill>
                        <a:srgbClr val="000000"/>
                      </a:solidFill>
                      <a:prstDash val="solid"/>
                    </a:ln>
                    <a:effectLst/>
                  </p:spPr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cumin Pro"/>
                        <a:ea typeface="等线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67" name="Rectangle 66">
                      <a:extLst>
                        <a:ext uri="{FF2B5EF4-FFF2-40B4-BE49-F238E27FC236}">
                          <a16:creationId xmlns:a16="http://schemas.microsoft.com/office/drawing/2014/main" id="{1F5FA77A-EFCB-0135-8059-D4C4B48508D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909317" y="3432926"/>
                      <a:ext cx="107357" cy="106300"/>
                    </a:xfrm>
                    <a:prstGeom prst="rect">
                      <a:avLst/>
                    </a:prstGeom>
                    <a:noFill/>
                    <a:ln w="6350" cap="flat" cmpd="sng" algn="ctr">
                      <a:solidFill>
                        <a:srgbClr val="000000"/>
                      </a:solidFill>
                      <a:prstDash val="solid"/>
                    </a:ln>
                    <a:effectLst/>
                  </p:spPr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cumin Pro"/>
                        <a:ea typeface="等线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68" name="Rectangle 67">
                      <a:extLst>
                        <a:ext uri="{FF2B5EF4-FFF2-40B4-BE49-F238E27FC236}">
                          <a16:creationId xmlns:a16="http://schemas.microsoft.com/office/drawing/2014/main" id="{E6C04E3B-4801-7E04-F3E3-0F420994BF1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016674" y="3432926"/>
                      <a:ext cx="107357" cy="106300"/>
                    </a:xfrm>
                    <a:prstGeom prst="rect">
                      <a:avLst/>
                    </a:prstGeom>
                    <a:noFill/>
                    <a:ln w="6350" cap="flat" cmpd="sng" algn="ctr">
                      <a:solidFill>
                        <a:srgbClr val="000000"/>
                      </a:solidFill>
                      <a:prstDash val="solid"/>
                    </a:ln>
                    <a:effectLst/>
                  </p:spPr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cumin Pro"/>
                        <a:ea typeface="等线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83" name="Rectangle 82">
                      <a:extLst>
                        <a:ext uri="{FF2B5EF4-FFF2-40B4-BE49-F238E27FC236}">
                          <a16:creationId xmlns:a16="http://schemas.microsoft.com/office/drawing/2014/main" id="{EDC65694-7319-F03E-9793-B9FE0C42293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122722" y="3432926"/>
                      <a:ext cx="107357" cy="106300"/>
                    </a:xfrm>
                    <a:prstGeom prst="rect">
                      <a:avLst/>
                    </a:prstGeom>
                    <a:noFill/>
                    <a:ln w="6350" cap="flat" cmpd="sng" algn="ctr">
                      <a:solidFill>
                        <a:srgbClr val="000000"/>
                      </a:solidFill>
                      <a:prstDash val="solid"/>
                    </a:ln>
                    <a:effectLst/>
                  </p:spPr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cumin Pro"/>
                        <a:ea typeface="等线"/>
                        <a:cs typeface="Calibri" panose="020F0502020204030204" pitchFamily="34" charset="0"/>
                      </a:endParaRPr>
                    </a:p>
                  </p:txBody>
                </p:sp>
              </p:grpSp>
              <p:sp>
                <p:nvSpPr>
                  <p:cNvPr id="470" name="Rectangle 469">
                    <a:extLst>
                      <a:ext uri="{FF2B5EF4-FFF2-40B4-BE49-F238E27FC236}">
                        <a16:creationId xmlns:a16="http://schemas.microsoft.com/office/drawing/2014/main" id="{29AC961C-C560-727A-096D-04D880C5ECF6}"/>
                      </a:ext>
                    </a:extLst>
                  </p:cNvPr>
                  <p:cNvSpPr/>
                  <p:nvPr/>
                </p:nvSpPr>
                <p:spPr>
                  <a:xfrm>
                    <a:off x="7375804" y="3537416"/>
                    <a:ext cx="107357" cy="106300"/>
                  </a:xfrm>
                  <a:prstGeom prst="rect">
                    <a:avLst/>
                  </a:prstGeom>
                  <a:noFill/>
                  <a:ln w="6350" cap="flat" cmpd="sng" algn="ctr">
                    <a:solidFill>
                      <a:srgbClr val="000000"/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cumin Pro"/>
                      <a:ea typeface="等线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471" name="Rectangle 470">
                    <a:extLst>
                      <a:ext uri="{FF2B5EF4-FFF2-40B4-BE49-F238E27FC236}">
                        <a16:creationId xmlns:a16="http://schemas.microsoft.com/office/drawing/2014/main" id="{484E4A6D-9559-25C8-3A82-33436229A093}"/>
                      </a:ext>
                    </a:extLst>
                  </p:cNvPr>
                  <p:cNvSpPr/>
                  <p:nvPr/>
                </p:nvSpPr>
                <p:spPr>
                  <a:xfrm>
                    <a:off x="7483161" y="3537416"/>
                    <a:ext cx="107357" cy="106300"/>
                  </a:xfrm>
                  <a:prstGeom prst="rect">
                    <a:avLst/>
                  </a:prstGeom>
                  <a:noFill/>
                  <a:ln w="6350" cap="flat" cmpd="sng" algn="ctr">
                    <a:solidFill>
                      <a:srgbClr val="000000"/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cumin Pro"/>
                      <a:ea typeface="等线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472" name="Rectangle 471">
                    <a:extLst>
                      <a:ext uri="{FF2B5EF4-FFF2-40B4-BE49-F238E27FC236}">
                        <a16:creationId xmlns:a16="http://schemas.microsoft.com/office/drawing/2014/main" id="{690B8442-D3F8-17F6-A861-8018019846EF}"/>
                      </a:ext>
                    </a:extLst>
                  </p:cNvPr>
                  <p:cNvSpPr/>
                  <p:nvPr/>
                </p:nvSpPr>
                <p:spPr>
                  <a:xfrm>
                    <a:off x="7590518" y="3537416"/>
                    <a:ext cx="107357" cy="106300"/>
                  </a:xfrm>
                  <a:prstGeom prst="rect">
                    <a:avLst/>
                  </a:prstGeom>
                  <a:noFill/>
                  <a:ln w="6350" cap="flat" cmpd="sng" algn="ctr">
                    <a:solidFill>
                      <a:srgbClr val="000000"/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cumin Pro"/>
                      <a:ea typeface="等线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473" name="Rectangle 472">
                    <a:extLst>
                      <a:ext uri="{FF2B5EF4-FFF2-40B4-BE49-F238E27FC236}">
                        <a16:creationId xmlns:a16="http://schemas.microsoft.com/office/drawing/2014/main" id="{F57B57C0-9D12-8DF2-E2A1-0EE7F5FD5A86}"/>
                      </a:ext>
                    </a:extLst>
                  </p:cNvPr>
                  <p:cNvSpPr/>
                  <p:nvPr/>
                </p:nvSpPr>
                <p:spPr>
                  <a:xfrm>
                    <a:off x="7695257" y="3537416"/>
                    <a:ext cx="107357" cy="106300"/>
                  </a:xfrm>
                  <a:prstGeom prst="rect">
                    <a:avLst/>
                  </a:prstGeom>
                  <a:noFill/>
                  <a:ln w="6350" cap="flat" cmpd="sng" algn="ctr">
                    <a:solidFill>
                      <a:srgbClr val="000000"/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cumin Pro"/>
                      <a:ea typeface="等线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474" name="Rectangle 473">
                    <a:extLst>
                      <a:ext uri="{FF2B5EF4-FFF2-40B4-BE49-F238E27FC236}">
                        <a16:creationId xmlns:a16="http://schemas.microsoft.com/office/drawing/2014/main" id="{9F18818E-02EE-0BBE-91FB-1DBE7D97D6E4}"/>
                      </a:ext>
                    </a:extLst>
                  </p:cNvPr>
                  <p:cNvSpPr/>
                  <p:nvPr/>
                </p:nvSpPr>
                <p:spPr>
                  <a:xfrm>
                    <a:off x="7803923" y="3537416"/>
                    <a:ext cx="107357" cy="106300"/>
                  </a:xfrm>
                  <a:prstGeom prst="rect">
                    <a:avLst/>
                  </a:prstGeom>
                  <a:noFill/>
                  <a:ln w="6350" cap="flat" cmpd="sng" algn="ctr">
                    <a:solidFill>
                      <a:srgbClr val="000000"/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cumin Pro"/>
                      <a:ea typeface="等线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475" name="Rectangle 474">
                    <a:extLst>
                      <a:ext uri="{FF2B5EF4-FFF2-40B4-BE49-F238E27FC236}">
                        <a16:creationId xmlns:a16="http://schemas.microsoft.com/office/drawing/2014/main" id="{378DDD1F-6A55-1D11-5E34-4BB9DF773B91}"/>
                      </a:ext>
                    </a:extLst>
                  </p:cNvPr>
                  <p:cNvSpPr/>
                  <p:nvPr/>
                </p:nvSpPr>
                <p:spPr>
                  <a:xfrm>
                    <a:off x="7909317" y="3537416"/>
                    <a:ext cx="107357" cy="106300"/>
                  </a:xfrm>
                  <a:prstGeom prst="rect">
                    <a:avLst/>
                  </a:prstGeom>
                  <a:noFill/>
                  <a:ln w="6350" cap="flat" cmpd="sng" algn="ctr">
                    <a:solidFill>
                      <a:srgbClr val="000000"/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cumin Pro"/>
                      <a:ea typeface="等线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476" name="Rectangle 475">
                    <a:extLst>
                      <a:ext uri="{FF2B5EF4-FFF2-40B4-BE49-F238E27FC236}">
                        <a16:creationId xmlns:a16="http://schemas.microsoft.com/office/drawing/2014/main" id="{2799AE43-5403-B2FF-C0D9-F9B0A750F3CC}"/>
                      </a:ext>
                    </a:extLst>
                  </p:cNvPr>
                  <p:cNvSpPr/>
                  <p:nvPr/>
                </p:nvSpPr>
                <p:spPr>
                  <a:xfrm>
                    <a:off x="8016674" y="3537415"/>
                    <a:ext cx="107357" cy="106300"/>
                  </a:xfrm>
                  <a:prstGeom prst="rect">
                    <a:avLst/>
                  </a:prstGeom>
                  <a:noFill/>
                  <a:ln w="6350" cap="flat" cmpd="sng" algn="ctr">
                    <a:solidFill>
                      <a:srgbClr val="000000"/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cumin Pro"/>
                      <a:ea typeface="等线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477" name="Rectangle 476">
                    <a:extLst>
                      <a:ext uri="{FF2B5EF4-FFF2-40B4-BE49-F238E27FC236}">
                        <a16:creationId xmlns:a16="http://schemas.microsoft.com/office/drawing/2014/main" id="{2710E448-FFED-D09F-DD2B-4D55FFA9C49A}"/>
                      </a:ext>
                    </a:extLst>
                  </p:cNvPr>
                  <p:cNvSpPr/>
                  <p:nvPr/>
                </p:nvSpPr>
                <p:spPr>
                  <a:xfrm>
                    <a:off x="8122722" y="3537417"/>
                    <a:ext cx="107357" cy="106300"/>
                  </a:xfrm>
                  <a:prstGeom prst="rect">
                    <a:avLst/>
                  </a:prstGeom>
                  <a:noFill/>
                  <a:ln w="6350" cap="flat" cmpd="sng" algn="ctr">
                    <a:solidFill>
                      <a:srgbClr val="000000"/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cumin Pro"/>
                      <a:ea typeface="等线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478" name="Rectangle 477">
                    <a:extLst>
                      <a:ext uri="{FF2B5EF4-FFF2-40B4-BE49-F238E27FC236}">
                        <a16:creationId xmlns:a16="http://schemas.microsoft.com/office/drawing/2014/main" id="{0B27681E-5376-3BFF-2E83-5B289D981F39}"/>
                      </a:ext>
                    </a:extLst>
                  </p:cNvPr>
                  <p:cNvSpPr/>
                  <p:nvPr/>
                </p:nvSpPr>
                <p:spPr>
                  <a:xfrm>
                    <a:off x="7375804" y="3647643"/>
                    <a:ext cx="107357" cy="106300"/>
                  </a:xfrm>
                  <a:prstGeom prst="rect">
                    <a:avLst/>
                  </a:prstGeom>
                  <a:noFill/>
                  <a:ln w="6350" cap="flat" cmpd="sng" algn="ctr">
                    <a:solidFill>
                      <a:srgbClr val="000000"/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cumin Pro"/>
                      <a:ea typeface="等线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479" name="Rectangle 478">
                    <a:extLst>
                      <a:ext uri="{FF2B5EF4-FFF2-40B4-BE49-F238E27FC236}">
                        <a16:creationId xmlns:a16="http://schemas.microsoft.com/office/drawing/2014/main" id="{AC24D5A0-1F9C-4D8A-5884-CC63DD08213E}"/>
                      </a:ext>
                    </a:extLst>
                  </p:cNvPr>
                  <p:cNvSpPr/>
                  <p:nvPr/>
                </p:nvSpPr>
                <p:spPr>
                  <a:xfrm>
                    <a:off x="7483161" y="3647643"/>
                    <a:ext cx="107357" cy="106300"/>
                  </a:xfrm>
                  <a:prstGeom prst="rect">
                    <a:avLst/>
                  </a:prstGeom>
                  <a:noFill/>
                  <a:ln w="6350" cap="flat" cmpd="sng" algn="ctr">
                    <a:solidFill>
                      <a:srgbClr val="000000"/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cumin Pro"/>
                      <a:ea typeface="等线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480" name="Rectangle 479">
                    <a:extLst>
                      <a:ext uri="{FF2B5EF4-FFF2-40B4-BE49-F238E27FC236}">
                        <a16:creationId xmlns:a16="http://schemas.microsoft.com/office/drawing/2014/main" id="{58383A84-4ECA-F610-5DCB-B0A5CE821407}"/>
                      </a:ext>
                    </a:extLst>
                  </p:cNvPr>
                  <p:cNvSpPr/>
                  <p:nvPr/>
                </p:nvSpPr>
                <p:spPr>
                  <a:xfrm>
                    <a:off x="7590518" y="3647643"/>
                    <a:ext cx="107357" cy="106300"/>
                  </a:xfrm>
                  <a:prstGeom prst="rect">
                    <a:avLst/>
                  </a:prstGeom>
                  <a:noFill/>
                  <a:ln w="6350" cap="flat" cmpd="sng" algn="ctr">
                    <a:solidFill>
                      <a:srgbClr val="000000"/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cumin Pro"/>
                      <a:ea typeface="等线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481" name="Rectangle 480">
                    <a:extLst>
                      <a:ext uri="{FF2B5EF4-FFF2-40B4-BE49-F238E27FC236}">
                        <a16:creationId xmlns:a16="http://schemas.microsoft.com/office/drawing/2014/main" id="{626E27AD-F137-47F4-6FE0-CD87290A0ACD}"/>
                      </a:ext>
                    </a:extLst>
                  </p:cNvPr>
                  <p:cNvSpPr/>
                  <p:nvPr/>
                </p:nvSpPr>
                <p:spPr>
                  <a:xfrm>
                    <a:off x="7695257" y="3647643"/>
                    <a:ext cx="107357" cy="106300"/>
                  </a:xfrm>
                  <a:prstGeom prst="rect">
                    <a:avLst/>
                  </a:prstGeom>
                  <a:noFill/>
                  <a:ln w="6350" cap="flat" cmpd="sng" algn="ctr">
                    <a:solidFill>
                      <a:srgbClr val="000000"/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cumin Pro"/>
                      <a:ea typeface="等线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482" name="Rectangle 481">
                    <a:extLst>
                      <a:ext uri="{FF2B5EF4-FFF2-40B4-BE49-F238E27FC236}">
                        <a16:creationId xmlns:a16="http://schemas.microsoft.com/office/drawing/2014/main" id="{51CD0781-BF84-90A6-9108-49A69EFBDDEF}"/>
                      </a:ext>
                    </a:extLst>
                  </p:cNvPr>
                  <p:cNvSpPr/>
                  <p:nvPr/>
                </p:nvSpPr>
                <p:spPr>
                  <a:xfrm>
                    <a:off x="7803923" y="3647643"/>
                    <a:ext cx="107357" cy="106300"/>
                  </a:xfrm>
                  <a:prstGeom prst="rect">
                    <a:avLst/>
                  </a:prstGeom>
                  <a:noFill/>
                  <a:ln w="6350" cap="flat" cmpd="sng" algn="ctr">
                    <a:solidFill>
                      <a:srgbClr val="000000"/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cumin Pro"/>
                      <a:ea typeface="等线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483" name="Rectangle 482">
                    <a:extLst>
                      <a:ext uri="{FF2B5EF4-FFF2-40B4-BE49-F238E27FC236}">
                        <a16:creationId xmlns:a16="http://schemas.microsoft.com/office/drawing/2014/main" id="{7220F488-1528-7066-AFE6-40DF298F1201}"/>
                      </a:ext>
                    </a:extLst>
                  </p:cNvPr>
                  <p:cNvSpPr/>
                  <p:nvPr/>
                </p:nvSpPr>
                <p:spPr>
                  <a:xfrm>
                    <a:off x="7909317" y="3647643"/>
                    <a:ext cx="107357" cy="106300"/>
                  </a:xfrm>
                  <a:prstGeom prst="rect">
                    <a:avLst/>
                  </a:prstGeom>
                  <a:noFill/>
                  <a:ln w="6350" cap="flat" cmpd="sng" algn="ctr">
                    <a:solidFill>
                      <a:srgbClr val="000000"/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cumin Pro"/>
                      <a:ea typeface="等线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484" name="Rectangle 483">
                    <a:extLst>
                      <a:ext uri="{FF2B5EF4-FFF2-40B4-BE49-F238E27FC236}">
                        <a16:creationId xmlns:a16="http://schemas.microsoft.com/office/drawing/2014/main" id="{E23CBD9F-D360-850A-E895-F36D8DAD5498}"/>
                      </a:ext>
                    </a:extLst>
                  </p:cNvPr>
                  <p:cNvSpPr/>
                  <p:nvPr/>
                </p:nvSpPr>
                <p:spPr>
                  <a:xfrm>
                    <a:off x="8016674" y="3647643"/>
                    <a:ext cx="107357" cy="106300"/>
                  </a:xfrm>
                  <a:prstGeom prst="rect">
                    <a:avLst/>
                  </a:prstGeom>
                  <a:noFill/>
                  <a:ln w="6350" cap="flat" cmpd="sng" algn="ctr">
                    <a:solidFill>
                      <a:srgbClr val="000000"/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cumin Pro"/>
                      <a:ea typeface="等线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485" name="Rectangle 484">
                    <a:extLst>
                      <a:ext uri="{FF2B5EF4-FFF2-40B4-BE49-F238E27FC236}">
                        <a16:creationId xmlns:a16="http://schemas.microsoft.com/office/drawing/2014/main" id="{EDA99646-AAE6-E25C-6C26-761D191CF288}"/>
                      </a:ext>
                    </a:extLst>
                  </p:cNvPr>
                  <p:cNvSpPr/>
                  <p:nvPr/>
                </p:nvSpPr>
                <p:spPr>
                  <a:xfrm>
                    <a:off x="8122722" y="3647643"/>
                    <a:ext cx="107357" cy="106300"/>
                  </a:xfrm>
                  <a:prstGeom prst="rect">
                    <a:avLst/>
                  </a:prstGeom>
                  <a:noFill/>
                  <a:ln w="6350" cap="flat" cmpd="sng" algn="ctr">
                    <a:solidFill>
                      <a:srgbClr val="000000"/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cumin Pro"/>
                      <a:ea typeface="等线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486" name="Rectangle 485">
                    <a:extLst>
                      <a:ext uri="{FF2B5EF4-FFF2-40B4-BE49-F238E27FC236}">
                        <a16:creationId xmlns:a16="http://schemas.microsoft.com/office/drawing/2014/main" id="{246FFD2B-1344-E007-6697-3B2DDF6A9C9A}"/>
                      </a:ext>
                    </a:extLst>
                  </p:cNvPr>
                  <p:cNvSpPr/>
                  <p:nvPr/>
                </p:nvSpPr>
                <p:spPr>
                  <a:xfrm>
                    <a:off x="7375804" y="3753966"/>
                    <a:ext cx="107357" cy="106300"/>
                  </a:xfrm>
                  <a:prstGeom prst="rect">
                    <a:avLst/>
                  </a:prstGeom>
                  <a:noFill/>
                  <a:ln w="6350" cap="flat" cmpd="sng" algn="ctr">
                    <a:solidFill>
                      <a:srgbClr val="000000"/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cumin Pro"/>
                      <a:ea typeface="等线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487" name="Rectangle 486">
                    <a:extLst>
                      <a:ext uri="{FF2B5EF4-FFF2-40B4-BE49-F238E27FC236}">
                        <a16:creationId xmlns:a16="http://schemas.microsoft.com/office/drawing/2014/main" id="{23EDDE47-57C2-D771-ADBC-D4959731212F}"/>
                      </a:ext>
                    </a:extLst>
                  </p:cNvPr>
                  <p:cNvSpPr/>
                  <p:nvPr/>
                </p:nvSpPr>
                <p:spPr>
                  <a:xfrm>
                    <a:off x="7483161" y="3753966"/>
                    <a:ext cx="107357" cy="106300"/>
                  </a:xfrm>
                  <a:prstGeom prst="rect">
                    <a:avLst/>
                  </a:prstGeom>
                  <a:noFill/>
                  <a:ln w="6350" cap="flat" cmpd="sng" algn="ctr">
                    <a:solidFill>
                      <a:srgbClr val="000000"/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cumin Pro"/>
                      <a:ea typeface="等线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488" name="Rectangle 487">
                    <a:extLst>
                      <a:ext uri="{FF2B5EF4-FFF2-40B4-BE49-F238E27FC236}">
                        <a16:creationId xmlns:a16="http://schemas.microsoft.com/office/drawing/2014/main" id="{190E85A3-4C09-1622-75A8-7F9D615E88D9}"/>
                      </a:ext>
                    </a:extLst>
                  </p:cNvPr>
                  <p:cNvSpPr/>
                  <p:nvPr/>
                </p:nvSpPr>
                <p:spPr>
                  <a:xfrm>
                    <a:off x="7590518" y="3753966"/>
                    <a:ext cx="107357" cy="106300"/>
                  </a:xfrm>
                  <a:prstGeom prst="rect">
                    <a:avLst/>
                  </a:prstGeom>
                  <a:noFill/>
                  <a:ln w="6350" cap="flat" cmpd="sng" algn="ctr">
                    <a:solidFill>
                      <a:srgbClr val="000000"/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cumin Pro"/>
                      <a:ea typeface="等线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489" name="Rectangle 488">
                    <a:extLst>
                      <a:ext uri="{FF2B5EF4-FFF2-40B4-BE49-F238E27FC236}">
                        <a16:creationId xmlns:a16="http://schemas.microsoft.com/office/drawing/2014/main" id="{D60392A1-EA9A-FD02-6FB7-A72E852019D5}"/>
                      </a:ext>
                    </a:extLst>
                  </p:cNvPr>
                  <p:cNvSpPr/>
                  <p:nvPr/>
                </p:nvSpPr>
                <p:spPr>
                  <a:xfrm>
                    <a:off x="7695257" y="3753966"/>
                    <a:ext cx="107357" cy="106300"/>
                  </a:xfrm>
                  <a:prstGeom prst="rect">
                    <a:avLst/>
                  </a:prstGeom>
                  <a:noFill/>
                  <a:ln w="6350" cap="flat" cmpd="sng" algn="ctr">
                    <a:solidFill>
                      <a:srgbClr val="000000"/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cumin Pro"/>
                      <a:ea typeface="等线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490" name="Rectangle 489">
                    <a:extLst>
                      <a:ext uri="{FF2B5EF4-FFF2-40B4-BE49-F238E27FC236}">
                        <a16:creationId xmlns:a16="http://schemas.microsoft.com/office/drawing/2014/main" id="{E7107382-2634-5792-1B7A-2031400D58CD}"/>
                      </a:ext>
                    </a:extLst>
                  </p:cNvPr>
                  <p:cNvSpPr/>
                  <p:nvPr/>
                </p:nvSpPr>
                <p:spPr>
                  <a:xfrm>
                    <a:off x="7803923" y="3753966"/>
                    <a:ext cx="107357" cy="106300"/>
                  </a:xfrm>
                  <a:prstGeom prst="rect">
                    <a:avLst/>
                  </a:prstGeom>
                  <a:noFill/>
                  <a:ln w="6350" cap="flat" cmpd="sng" algn="ctr">
                    <a:solidFill>
                      <a:srgbClr val="000000"/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cumin Pro"/>
                      <a:ea typeface="等线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491" name="Rectangle 490">
                    <a:extLst>
                      <a:ext uri="{FF2B5EF4-FFF2-40B4-BE49-F238E27FC236}">
                        <a16:creationId xmlns:a16="http://schemas.microsoft.com/office/drawing/2014/main" id="{98B8C0F6-D694-C289-A56D-09CCAF76A45E}"/>
                      </a:ext>
                    </a:extLst>
                  </p:cNvPr>
                  <p:cNvSpPr/>
                  <p:nvPr/>
                </p:nvSpPr>
                <p:spPr>
                  <a:xfrm>
                    <a:off x="7909317" y="3753966"/>
                    <a:ext cx="107357" cy="106300"/>
                  </a:xfrm>
                  <a:prstGeom prst="rect">
                    <a:avLst/>
                  </a:prstGeom>
                  <a:noFill/>
                  <a:ln w="6350" cap="flat" cmpd="sng" algn="ctr">
                    <a:solidFill>
                      <a:srgbClr val="000000"/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cumin Pro"/>
                      <a:ea typeface="等线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492" name="Rectangle 491">
                    <a:extLst>
                      <a:ext uri="{FF2B5EF4-FFF2-40B4-BE49-F238E27FC236}">
                        <a16:creationId xmlns:a16="http://schemas.microsoft.com/office/drawing/2014/main" id="{F8A41ECD-EF03-F5F7-3D0A-6AACC7B590AB}"/>
                      </a:ext>
                    </a:extLst>
                  </p:cNvPr>
                  <p:cNvSpPr/>
                  <p:nvPr/>
                </p:nvSpPr>
                <p:spPr>
                  <a:xfrm>
                    <a:off x="8016674" y="3753962"/>
                    <a:ext cx="107357" cy="106300"/>
                  </a:xfrm>
                  <a:prstGeom prst="rect">
                    <a:avLst/>
                  </a:prstGeom>
                  <a:noFill/>
                  <a:ln w="6350" cap="flat" cmpd="sng" algn="ctr">
                    <a:solidFill>
                      <a:srgbClr val="000000"/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cumin Pro"/>
                      <a:ea typeface="等线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493" name="Rectangle 492">
                    <a:extLst>
                      <a:ext uri="{FF2B5EF4-FFF2-40B4-BE49-F238E27FC236}">
                        <a16:creationId xmlns:a16="http://schemas.microsoft.com/office/drawing/2014/main" id="{9AB1B204-B6DE-E211-3D30-3B0B4640A4D3}"/>
                      </a:ext>
                    </a:extLst>
                  </p:cNvPr>
                  <p:cNvSpPr/>
                  <p:nvPr/>
                </p:nvSpPr>
                <p:spPr>
                  <a:xfrm>
                    <a:off x="8122722" y="3753965"/>
                    <a:ext cx="107357" cy="106300"/>
                  </a:xfrm>
                  <a:prstGeom prst="rect">
                    <a:avLst/>
                  </a:prstGeom>
                  <a:noFill/>
                  <a:ln w="6350" cap="flat" cmpd="sng" algn="ctr">
                    <a:solidFill>
                      <a:srgbClr val="000000"/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cumin Pro"/>
                      <a:ea typeface="等线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494" name="Rectangle 493">
                    <a:extLst>
                      <a:ext uri="{FF2B5EF4-FFF2-40B4-BE49-F238E27FC236}">
                        <a16:creationId xmlns:a16="http://schemas.microsoft.com/office/drawing/2014/main" id="{A4E1642D-EE23-341D-07EE-A13D1B171ECE}"/>
                      </a:ext>
                    </a:extLst>
                  </p:cNvPr>
                  <p:cNvSpPr/>
                  <p:nvPr/>
                </p:nvSpPr>
                <p:spPr>
                  <a:xfrm>
                    <a:off x="7375804" y="3864191"/>
                    <a:ext cx="107357" cy="106300"/>
                  </a:xfrm>
                  <a:prstGeom prst="rect">
                    <a:avLst/>
                  </a:prstGeom>
                  <a:noFill/>
                  <a:ln w="6350" cap="flat" cmpd="sng" algn="ctr">
                    <a:solidFill>
                      <a:srgbClr val="000000"/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cumin Pro"/>
                      <a:ea typeface="等线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495" name="Rectangle 494">
                    <a:extLst>
                      <a:ext uri="{FF2B5EF4-FFF2-40B4-BE49-F238E27FC236}">
                        <a16:creationId xmlns:a16="http://schemas.microsoft.com/office/drawing/2014/main" id="{24355B2B-2D9D-8182-E74F-3BF51F28A882}"/>
                      </a:ext>
                    </a:extLst>
                  </p:cNvPr>
                  <p:cNvSpPr/>
                  <p:nvPr/>
                </p:nvSpPr>
                <p:spPr>
                  <a:xfrm>
                    <a:off x="7483161" y="3864191"/>
                    <a:ext cx="107357" cy="106300"/>
                  </a:xfrm>
                  <a:prstGeom prst="rect">
                    <a:avLst/>
                  </a:prstGeom>
                  <a:noFill/>
                  <a:ln w="6350" cap="flat" cmpd="sng" algn="ctr">
                    <a:solidFill>
                      <a:srgbClr val="000000"/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cumin Pro"/>
                      <a:ea typeface="等线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496" name="Rectangle 495">
                    <a:extLst>
                      <a:ext uri="{FF2B5EF4-FFF2-40B4-BE49-F238E27FC236}">
                        <a16:creationId xmlns:a16="http://schemas.microsoft.com/office/drawing/2014/main" id="{8F7B3CB6-5EC9-8350-4379-1DAD5D51D1D1}"/>
                      </a:ext>
                    </a:extLst>
                  </p:cNvPr>
                  <p:cNvSpPr/>
                  <p:nvPr/>
                </p:nvSpPr>
                <p:spPr>
                  <a:xfrm>
                    <a:off x="7590518" y="3864191"/>
                    <a:ext cx="107357" cy="106300"/>
                  </a:xfrm>
                  <a:prstGeom prst="rect">
                    <a:avLst/>
                  </a:prstGeom>
                  <a:noFill/>
                  <a:ln w="6350" cap="flat" cmpd="sng" algn="ctr">
                    <a:solidFill>
                      <a:srgbClr val="000000"/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cumin Pro"/>
                      <a:ea typeface="等线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497" name="Rectangle 496">
                    <a:extLst>
                      <a:ext uri="{FF2B5EF4-FFF2-40B4-BE49-F238E27FC236}">
                        <a16:creationId xmlns:a16="http://schemas.microsoft.com/office/drawing/2014/main" id="{39E08F5F-8395-BB1F-7A52-198BE281841D}"/>
                      </a:ext>
                    </a:extLst>
                  </p:cNvPr>
                  <p:cNvSpPr/>
                  <p:nvPr/>
                </p:nvSpPr>
                <p:spPr>
                  <a:xfrm>
                    <a:off x="7695257" y="3864191"/>
                    <a:ext cx="107357" cy="106300"/>
                  </a:xfrm>
                  <a:prstGeom prst="rect">
                    <a:avLst/>
                  </a:prstGeom>
                  <a:noFill/>
                  <a:ln w="6350" cap="flat" cmpd="sng" algn="ctr">
                    <a:solidFill>
                      <a:srgbClr val="000000"/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cumin Pro"/>
                      <a:ea typeface="等线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498" name="Rectangle 497">
                    <a:extLst>
                      <a:ext uri="{FF2B5EF4-FFF2-40B4-BE49-F238E27FC236}">
                        <a16:creationId xmlns:a16="http://schemas.microsoft.com/office/drawing/2014/main" id="{1BA709F8-67EC-4778-F011-9DCC69C94D20}"/>
                      </a:ext>
                    </a:extLst>
                  </p:cNvPr>
                  <p:cNvSpPr/>
                  <p:nvPr/>
                </p:nvSpPr>
                <p:spPr>
                  <a:xfrm>
                    <a:off x="7803923" y="3864196"/>
                    <a:ext cx="107357" cy="106300"/>
                  </a:xfrm>
                  <a:prstGeom prst="rect">
                    <a:avLst/>
                  </a:prstGeom>
                  <a:noFill/>
                  <a:ln w="6350" cap="flat" cmpd="sng" algn="ctr">
                    <a:solidFill>
                      <a:srgbClr val="000000"/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cumin Pro"/>
                      <a:ea typeface="等线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499" name="Rectangle 498">
                    <a:extLst>
                      <a:ext uri="{FF2B5EF4-FFF2-40B4-BE49-F238E27FC236}">
                        <a16:creationId xmlns:a16="http://schemas.microsoft.com/office/drawing/2014/main" id="{5C3159CC-2785-6B1A-E9FC-71B6B95BB4D2}"/>
                      </a:ext>
                    </a:extLst>
                  </p:cNvPr>
                  <p:cNvSpPr/>
                  <p:nvPr/>
                </p:nvSpPr>
                <p:spPr>
                  <a:xfrm>
                    <a:off x="7909317" y="3864184"/>
                    <a:ext cx="107357" cy="106300"/>
                  </a:xfrm>
                  <a:prstGeom prst="rect">
                    <a:avLst/>
                  </a:prstGeom>
                  <a:noFill/>
                  <a:ln w="6350" cap="flat" cmpd="sng" algn="ctr">
                    <a:solidFill>
                      <a:srgbClr val="000000"/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cumin Pro"/>
                      <a:ea typeface="等线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500" name="Rectangle 499">
                    <a:extLst>
                      <a:ext uri="{FF2B5EF4-FFF2-40B4-BE49-F238E27FC236}">
                        <a16:creationId xmlns:a16="http://schemas.microsoft.com/office/drawing/2014/main" id="{85BAC2D1-BF47-7B95-C7A6-C6546BCABF93}"/>
                      </a:ext>
                    </a:extLst>
                  </p:cNvPr>
                  <p:cNvSpPr/>
                  <p:nvPr/>
                </p:nvSpPr>
                <p:spPr>
                  <a:xfrm>
                    <a:off x="8016674" y="3864179"/>
                    <a:ext cx="107357" cy="106300"/>
                  </a:xfrm>
                  <a:prstGeom prst="rect">
                    <a:avLst/>
                  </a:prstGeom>
                  <a:noFill/>
                  <a:ln w="6350" cap="flat" cmpd="sng" algn="ctr">
                    <a:solidFill>
                      <a:srgbClr val="000000"/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cumin Pro"/>
                      <a:ea typeface="等线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501" name="Rectangle 500">
                    <a:extLst>
                      <a:ext uri="{FF2B5EF4-FFF2-40B4-BE49-F238E27FC236}">
                        <a16:creationId xmlns:a16="http://schemas.microsoft.com/office/drawing/2014/main" id="{67A44398-166E-59D3-2B84-3DA3E85E91A1}"/>
                      </a:ext>
                    </a:extLst>
                  </p:cNvPr>
                  <p:cNvSpPr/>
                  <p:nvPr/>
                </p:nvSpPr>
                <p:spPr>
                  <a:xfrm>
                    <a:off x="8122722" y="3864177"/>
                    <a:ext cx="107357" cy="106300"/>
                  </a:xfrm>
                  <a:prstGeom prst="rect">
                    <a:avLst/>
                  </a:prstGeom>
                  <a:noFill/>
                  <a:ln w="6350" cap="flat" cmpd="sng" algn="ctr">
                    <a:solidFill>
                      <a:srgbClr val="000000"/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cumin Pro"/>
                      <a:ea typeface="等线"/>
                      <a:cs typeface="Calibri" panose="020F0502020204030204" pitchFamily="34" charset="0"/>
                    </a:endParaRPr>
                  </a:p>
                </p:txBody>
              </p:sp>
            </p:grpSp>
          </p:grpSp>
          <p:cxnSp>
            <p:nvCxnSpPr>
              <p:cNvPr id="464" name="Straight Arrow Connector 463">
                <a:extLst>
                  <a:ext uri="{FF2B5EF4-FFF2-40B4-BE49-F238E27FC236}">
                    <a16:creationId xmlns:a16="http://schemas.microsoft.com/office/drawing/2014/main" id="{1D1073B6-7B82-6AFD-AB20-B3623DB4FA64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5757489" y="3337242"/>
                <a:ext cx="410982" cy="191586"/>
              </a:xfrm>
              <a:prstGeom prst="straightConnector1">
                <a:avLst/>
              </a:prstGeom>
              <a:noFill/>
              <a:ln w="6350" cap="flat" cmpd="sng" algn="ctr">
                <a:solidFill>
                  <a:srgbClr val="000000">
                    <a:lumMod val="95000"/>
                    <a:lumOff val="5000"/>
                  </a:srgbClr>
                </a:solidFill>
                <a:prstDash val="solid"/>
                <a:tailEnd type="triangle"/>
              </a:ln>
              <a:effectLst/>
            </p:spPr>
          </p:cxnSp>
        </p:grpSp>
        <p:grpSp>
          <p:nvGrpSpPr>
            <p:cNvPr id="88" name="Group 87">
              <a:extLst>
                <a:ext uri="{FF2B5EF4-FFF2-40B4-BE49-F238E27FC236}">
                  <a16:creationId xmlns:a16="http://schemas.microsoft.com/office/drawing/2014/main" id="{D752A63A-A638-C5B1-8545-32F3980A4EDE}"/>
                </a:ext>
              </a:extLst>
            </p:cNvPr>
            <p:cNvGrpSpPr/>
            <p:nvPr/>
          </p:nvGrpSpPr>
          <p:grpSpPr>
            <a:xfrm>
              <a:off x="7203502" y="1665090"/>
              <a:ext cx="3024404" cy="584775"/>
              <a:chOff x="1147945" y="1333553"/>
              <a:chExt cx="3024404" cy="584775"/>
            </a:xfrm>
          </p:grpSpPr>
          <p:sp>
            <p:nvSpPr>
              <p:cNvPr id="84" name="TextBox 83">
                <a:extLst>
                  <a:ext uri="{FF2B5EF4-FFF2-40B4-BE49-F238E27FC236}">
                    <a16:creationId xmlns:a16="http://schemas.microsoft.com/office/drawing/2014/main" id="{7DCCCD01-D81F-FF90-298B-6AEDCB8AE982}"/>
                  </a:ext>
                </a:extLst>
              </p:cNvPr>
              <p:cNvSpPr txBox="1"/>
              <p:nvPr/>
            </p:nvSpPr>
            <p:spPr>
              <a:xfrm>
                <a:off x="1147945" y="1333553"/>
                <a:ext cx="3024404" cy="584775"/>
              </a:xfrm>
              <a:prstGeom prst="rect">
                <a:avLst/>
              </a:prstGeom>
              <a:noFill/>
              <a:scene3d>
                <a:camera prst="orthographicFront"/>
                <a:lightRig rig="threePt" dir="t"/>
              </a:scene3d>
              <a:sp3d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等线"/>
                    <a:cs typeface="Calibri" panose="020F0502020204030204" pitchFamily="34" charset="0"/>
                  </a:rPr>
                  <a:t>Design Space:</a:t>
                </a:r>
                <a:br>
                  <a:rPr kumimoji="0" lang="en-US" sz="16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等线"/>
                    <a:cs typeface="Calibri" panose="020F0502020204030204" pitchFamily="34" charset="0"/>
                  </a:rPr>
                </a:br>
                <a:r>
                  <a:rPr kumimoji="0" lang="en-US" sz="16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等线"/>
                    <a:cs typeface="Calibri" panose="020F0502020204030204" pitchFamily="34" charset="0"/>
                  </a:rPr>
                  <a:t>A field of physical density</a:t>
                </a:r>
              </a:p>
            </p:txBody>
          </p:sp>
          <p:graphicFrame>
            <p:nvGraphicFramePr>
              <p:cNvPr id="87" name="Object 86">
                <a:extLst>
                  <a:ext uri="{FF2B5EF4-FFF2-40B4-BE49-F238E27FC236}">
                    <a16:creationId xmlns:a16="http://schemas.microsoft.com/office/drawing/2014/main" id="{83DCFE65-69CF-31B7-9FCF-DF59DCECA0EE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3744909" y="1540240"/>
              <a:ext cx="190500" cy="24130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2" imgW="190440" imgH="241200" progId="Equation.DSMT4">
                      <p:embed/>
                    </p:oleObj>
                  </mc:Choice>
                  <mc:Fallback>
                    <p:oleObj name="Equation" r:id="rId2" imgW="190440" imgH="241200" progId="Equation.DSMT4">
                      <p:embed/>
                      <p:pic>
                        <p:nvPicPr>
                          <p:cNvPr id="87" name="Object 86">
                            <a:extLst>
                              <a:ext uri="{FF2B5EF4-FFF2-40B4-BE49-F238E27FC236}">
                                <a16:creationId xmlns:a16="http://schemas.microsoft.com/office/drawing/2014/main" id="{83DCFE65-69CF-31B7-9FCF-DF59DCECA0EE}"/>
                              </a:ext>
                            </a:extLst>
                          </p:cNvPr>
                          <p:cNvPicPr/>
                          <p:nvPr/>
                        </p:nvPicPr>
                        <p:blipFill>
                          <a:blip r:embed="rId3"/>
                          <a:stretch>
                            <a:fillRect/>
                          </a:stretch>
                        </p:blipFill>
                        <p:spPr>
                          <a:xfrm>
                            <a:off x="3744909" y="1540240"/>
                            <a:ext cx="190500" cy="241300"/>
                          </a:xfrm>
                          <a:prstGeom prst="rect">
                            <a:avLst/>
                          </a:prstGeom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cxnSp>
          <p:nvCxnSpPr>
            <p:cNvPr id="90" name="Straight Arrow Connector 89">
              <a:extLst>
                <a:ext uri="{FF2B5EF4-FFF2-40B4-BE49-F238E27FC236}">
                  <a16:creationId xmlns:a16="http://schemas.microsoft.com/office/drawing/2014/main" id="{6B189A73-D167-63C6-FDC1-3BCB2A786D65}"/>
                </a:ext>
              </a:extLst>
            </p:cNvPr>
            <p:cNvCxnSpPr>
              <a:cxnSpLocks/>
            </p:cNvCxnSpPr>
            <p:nvPr/>
          </p:nvCxnSpPr>
          <p:spPr>
            <a:xfrm>
              <a:off x="9332982" y="3585000"/>
              <a:ext cx="1125468" cy="242875"/>
            </a:xfrm>
            <a:prstGeom prst="straightConnector1">
              <a:avLst/>
            </a:prstGeom>
            <a:noFill/>
            <a:ln w="6350" cap="flat" cmpd="sng" algn="ctr">
              <a:solidFill>
                <a:srgbClr val="000000">
                  <a:lumMod val="95000"/>
                  <a:lumOff val="5000"/>
                </a:srgbClr>
              </a:solidFill>
              <a:prstDash val="solid"/>
              <a:tailEnd type="triangle"/>
            </a:ln>
            <a:effectLst/>
          </p:spPr>
        </p:cxn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6183A13D-0312-C21C-9D21-CB0295939975}"/>
                </a:ext>
              </a:extLst>
            </p:cNvPr>
            <p:cNvSpPr txBox="1"/>
            <p:nvPr/>
          </p:nvSpPr>
          <p:spPr>
            <a:xfrm>
              <a:off x="9647507" y="3146929"/>
              <a:ext cx="1591766" cy="584775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等线"/>
                  <a:cs typeface="Calibri" panose="020F0502020204030204" pitchFamily="34" charset="0"/>
                </a:rPr>
                <a:t>Discretization into voxel cubes </a:t>
              </a: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FBE01F00-34F6-DF78-9EE6-57D1BE8419D0}"/>
              </a:ext>
            </a:extLst>
          </p:cNvPr>
          <p:cNvSpPr txBox="1"/>
          <p:nvPr/>
        </p:nvSpPr>
        <p:spPr>
          <a:xfrm>
            <a:off x="657871" y="390723"/>
            <a:ext cx="109721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等线"/>
                <a:cs typeface="+mn-cs"/>
              </a:rPr>
              <a:t>Converted Heat Transfer Model for Topology Optimizations </a:t>
            </a:r>
            <a:endParaRPr kumimoji="0" lang="en-US" sz="32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  <a:ea typeface="等线"/>
              <a:cs typeface="+mn-cs"/>
            </a:endParaRPr>
          </a:p>
        </p:txBody>
      </p:sp>
      <p:graphicFrame>
        <p:nvGraphicFramePr>
          <p:cNvPr id="86" name="Object 85">
            <a:extLst>
              <a:ext uri="{FF2B5EF4-FFF2-40B4-BE49-F238E27FC236}">
                <a16:creationId xmlns:a16="http://schemas.microsoft.com/office/drawing/2014/main" id="{579B2C7E-BBF3-D2A4-A9BC-5237F94DA24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07938838"/>
              </p:ext>
            </p:extLst>
          </p:nvPr>
        </p:nvGraphicFramePr>
        <p:xfrm>
          <a:off x="6505695" y="5541860"/>
          <a:ext cx="5380038" cy="622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5371920" imgH="609480" progId="Equation.DSMT4">
                  <p:embed/>
                </p:oleObj>
              </mc:Choice>
              <mc:Fallback>
                <p:oleObj name="Equation" r:id="rId4" imgW="5371920" imgH="609480" progId="Equation.DSMT4">
                  <p:embed/>
                  <p:pic>
                    <p:nvPicPr>
                      <p:cNvPr id="86" name="Object 85">
                        <a:extLst>
                          <a:ext uri="{FF2B5EF4-FFF2-40B4-BE49-F238E27FC236}">
                            <a16:creationId xmlns:a16="http://schemas.microsoft.com/office/drawing/2014/main" id="{579B2C7E-BBF3-D2A4-A9BC-5237F94DA24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05695" y="5541860"/>
                        <a:ext cx="5380038" cy="622300"/>
                      </a:xfrm>
                      <a:prstGeom prst="rect">
                        <a:avLst/>
                      </a:prstGeom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89" name="TextBox 88">
            <a:extLst>
              <a:ext uri="{FF2B5EF4-FFF2-40B4-BE49-F238E27FC236}">
                <a16:creationId xmlns:a16="http://schemas.microsoft.com/office/drawing/2014/main" id="{08569F6A-63B3-256B-0A4D-EBF78033FCBB}"/>
              </a:ext>
            </a:extLst>
          </p:cNvPr>
          <p:cNvSpPr txBox="1"/>
          <p:nvPr/>
        </p:nvSpPr>
        <p:spPr>
          <a:xfrm>
            <a:off x="657871" y="1467776"/>
            <a:ext cx="5448353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等线"/>
                <a:cs typeface="+mn-cs"/>
              </a:rPr>
              <a:t>Given the heat input, the boiling boundary condition </a:t>
            </a:r>
            <a:r>
              <a:rPr kumimoji="0" lang="en-US" sz="1800" b="0" i="1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等线"/>
                <a:cs typeface="+mn-cs"/>
              </a:rPr>
              <a:t>h</a:t>
            </a:r>
            <a:r>
              <a:rPr kumimoji="0" lang="en-US" sz="1800" b="0" i="0" u="none" strike="noStrike" kern="1200" cap="none" spc="0" normalizeH="0" baseline="-2500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等线"/>
                <a:cs typeface="+mn-cs"/>
              </a:rPr>
              <a:t>flat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等线"/>
                <a:cs typeface="+mn-cs"/>
              </a:rPr>
              <a:t>(</a:t>
            </a:r>
            <a:r>
              <a:rPr kumimoji="0" lang="el-G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等线"/>
                <a:cs typeface="Calibri" panose="020F0502020204030204" pitchFamily="34" charset="0"/>
              </a:rPr>
              <a:t>Δ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等线"/>
                <a:cs typeface="Calibri" panose="020F0502020204030204" pitchFamily="34" charset="0"/>
              </a:rPr>
              <a:t>T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等线"/>
                <a:cs typeface="+mn-cs"/>
              </a:rPr>
              <a:t>), and the material distribution of a heat sink, solve the temperature distribution.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sng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等线"/>
                <a:cs typeface="+mn-cs"/>
              </a:rPr>
              <a:t>Material Distribution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等线"/>
                <a:cs typeface="+mn-cs"/>
              </a:rPr>
              <a:t>: Physical density field within the computational Domain.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等线"/>
              <a:cs typeface="+mn-cs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等线"/>
              <a:cs typeface="+mn-cs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等线"/>
              <a:cs typeface="+mn-cs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1800" b="0" i="0" u="sng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等线"/>
                <a:cs typeface="+mn-cs"/>
              </a:rPr>
              <a:t>Material property</a:t>
            </a:r>
            <a:r>
              <a: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等线"/>
                <a:cs typeface="+mn-cs"/>
              </a:rPr>
              <a:t>:</a:t>
            </a: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等线"/>
                <a:cs typeface="+mn-cs"/>
              </a:rPr>
              <a:t> </a:t>
            </a:r>
            <a:r>
              <a: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等线"/>
                <a:cs typeface="+mn-cs"/>
              </a:rPr>
              <a:t>defined</a:t>
            </a: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等线"/>
                <a:cs typeface="+mn-cs"/>
              </a:rPr>
              <a:t> </a:t>
            </a:r>
            <a:r>
              <a: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等线"/>
                <a:cs typeface="+mn-cs"/>
              </a:rPr>
              <a:t>as</a:t>
            </a: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等线"/>
                <a:cs typeface="+mn-cs"/>
              </a:rPr>
              <a:t> </a:t>
            </a:r>
            <a:r>
              <a: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等线"/>
                <a:cs typeface="+mn-cs"/>
              </a:rPr>
              <a:t>a</a:t>
            </a: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等线"/>
                <a:cs typeface="+mn-cs"/>
              </a:rPr>
              <a:t> </a:t>
            </a:r>
            <a:r>
              <a: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等线"/>
                <a:cs typeface="+mn-cs"/>
              </a:rPr>
              <a:t>function of physical density.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等线"/>
              <a:cs typeface="+mn-cs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sng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等线"/>
                <a:cs typeface="+mn-cs"/>
              </a:rPr>
              <a:t>The boiling heat sink boundary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等线"/>
                <a:cs typeface="+mn-cs"/>
              </a:rPr>
              <a:t>: cells where physical density changes drastically from 1 to 0.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sng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等线"/>
                <a:cs typeface="+mn-cs"/>
              </a:rPr>
              <a:t>Boundary condition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等线"/>
                <a:cs typeface="+mn-cs"/>
              </a:rPr>
              <a:t>: modeled as sources terms at the heat sink boundary.</a:t>
            </a:r>
          </a:p>
        </p:txBody>
      </p:sp>
      <p:graphicFrame>
        <p:nvGraphicFramePr>
          <p:cNvPr id="98" name="Object 97">
            <a:extLst>
              <a:ext uri="{FF2B5EF4-FFF2-40B4-BE49-F238E27FC236}">
                <a16:creationId xmlns:a16="http://schemas.microsoft.com/office/drawing/2014/main" id="{2661E73E-EBC2-86D9-6A71-6BC69A1B1C5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05866342"/>
              </p:ext>
            </p:extLst>
          </p:nvPr>
        </p:nvGraphicFramePr>
        <p:xfrm>
          <a:off x="876909" y="2965307"/>
          <a:ext cx="5715000" cy="647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5715000" imgH="647640" progId="Equation.DSMT4">
                  <p:embed/>
                </p:oleObj>
              </mc:Choice>
              <mc:Fallback>
                <p:oleObj name="Equation" r:id="rId6" imgW="5715000" imgH="647640" progId="Equation.DSMT4">
                  <p:embed/>
                  <p:pic>
                    <p:nvPicPr>
                      <p:cNvPr id="98" name="Object 97">
                        <a:extLst>
                          <a:ext uri="{FF2B5EF4-FFF2-40B4-BE49-F238E27FC236}">
                            <a16:creationId xmlns:a16="http://schemas.microsoft.com/office/drawing/2014/main" id="{2661E73E-EBC2-86D9-6A71-6BC69A1B1C5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876909" y="2965307"/>
                        <a:ext cx="5715000" cy="647700"/>
                      </a:xfrm>
                      <a:prstGeom prst="rect">
                        <a:avLst/>
                      </a:prstGeom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5" name="Object 124">
            <a:extLst>
              <a:ext uri="{FF2B5EF4-FFF2-40B4-BE49-F238E27FC236}">
                <a16:creationId xmlns:a16="http://schemas.microsoft.com/office/drawing/2014/main" id="{2258D7DD-28CE-5E79-0F60-4684EDA63AA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19462312"/>
              </p:ext>
            </p:extLst>
          </p:nvPr>
        </p:nvGraphicFramePr>
        <p:xfrm>
          <a:off x="7161213" y="3733800"/>
          <a:ext cx="4249737" cy="1143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4241520" imgH="1117440" progId="Equation.DSMT4">
                  <p:embed/>
                </p:oleObj>
              </mc:Choice>
              <mc:Fallback>
                <p:oleObj name="Equation" r:id="rId8" imgW="4241520" imgH="1117440" progId="Equation.DSMT4">
                  <p:embed/>
                  <p:pic>
                    <p:nvPicPr>
                      <p:cNvPr id="125" name="Object 124">
                        <a:extLst>
                          <a:ext uri="{FF2B5EF4-FFF2-40B4-BE49-F238E27FC236}">
                            <a16:creationId xmlns:a16="http://schemas.microsoft.com/office/drawing/2014/main" id="{2258D7DD-28CE-5E79-0F60-4684EDA63AA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61213" y="3733800"/>
                        <a:ext cx="4249737" cy="1143000"/>
                      </a:xfrm>
                      <a:prstGeom prst="rect">
                        <a:avLst/>
                      </a:prstGeom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6" name="Arrow: Right 125">
            <a:extLst>
              <a:ext uri="{FF2B5EF4-FFF2-40B4-BE49-F238E27FC236}">
                <a16:creationId xmlns:a16="http://schemas.microsoft.com/office/drawing/2014/main" id="{0D642E5C-5E45-7DD8-0DB1-B31167FAF537}"/>
              </a:ext>
            </a:extLst>
          </p:cNvPr>
          <p:cNvSpPr/>
          <p:nvPr/>
        </p:nvSpPr>
        <p:spPr>
          <a:xfrm rot="5400000">
            <a:off x="8965739" y="5049204"/>
            <a:ext cx="459950" cy="319889"/>
          </a:xfrm>
          <a:prstGeom prst="rightArrow">
            <a:avLst/>
          </a:prstGeom>
          <a:solidFill>
            <a:srgbClr val="C9B99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等线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90538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BE01F00-34F6-DF78-9EE6-57D1BE8419D0}"/>
              </a:ext>
            </a:extLst>
          </p:cNvPr>
          <p:cNvSpPr txBox="1"/>
          <p:nvPr/>
        </p:nvSpPr>
        <p:spPr>
          <a:xfrm>
            <a:off x="657871" y="390723"/>
            <a:ext cx="109721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等线"/>
                <a:cs typeface="+mn-cs"/>
              </a:rPr>
              <a:t>Discretized Heat Transfer Model for Topology Optimizations</a:t>
            </a:r>
            <a:endParaRPr kumimoji="0" lang="en-US" sz="32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  <a:ea typeface="等线"/>
              <a:cs typeface="+mn-cs"/>
            </a:endParaRP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08569F6A-63B3-256B-0A4D-EBF78033FCBB}"/>
              </a:ext>
            </a:extLst>
          </p:cNvPr>
          <p:cNvSpPr txBox="1"/>
          <p:nvPr/>
        </p:nvSpPr>
        <p:spPr>
          <a:xfrm>
            <a:off x="666477" y="1670594"/>
            <a:ext cx="5448353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等线"/>
                <a:cs typeface="+mn-cs"/>
              </a:rPr>
              <a:t>The design space is discretized into small voxels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等线"/>
                <a:cs typeface="+mn-cs"/>
              </a:rPr>
              <a:t>Conduction between neighboring voxels is calculated as: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等线"/>
              <a:cs typeface="+mn-cs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等线"/>
              <a:cs typeface="+mn-cs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等线"/>
              <a:cs typeface="+mn-cs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等线"/>
              <a:cs typeface="+mn-cs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等线"/>
              <a:cs typeface="+mn-cs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等线"/>
              <a:cs typeface="+mn-cs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等线"/>
              <a:cs typeface="+mn-cs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等线"/>
              <a:cs typeface="+mn-cs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等线"/>
              <a:cs typeface="+mn-cs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等线"/>
                <a:cs typeface="+mn-cs"/>
              </a:rPr>
              <a:t>Interpolation scheme: solid isotropic material with </a:t>
            </a:r>
            <a:r>
              <a:rPr kumimoji="0" lang="en-US" sz="1800" b="0" i="0" u="sng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等线"/>
                <a:cs typeface="+mn-cs"/>
              </a:rPr>
              <a:t>penalization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等线"/>
                <a:cs typeface="+mn-cs"/>
              </a:rPr>
              <a:t> (SIMP)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等线"/>
                <a:cs typeface="+mn-cs"/>
              </a:rPr>
              <a:t>Penalization parameters (P</a:t>
            </a:r>
            <a:r>
              <a:rPr kumimoji="0" lang="en-US" sz="1800" b="0" i="0" u="none" strike="noStrike" kern="1200" cap="none" spc="0" normalizeH="0" baseline="-2500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等线"/>
                <a:cs typeface="+mn-cs"/>
              </a:rPr>
              <a:t>k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等线"/>
                <a:cs typeface="+mn-cs"/>
              </a:rPr>
              <a:t>) is set to ensure the design correctly converges to “black and white” design. 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等线"/>
              <a:cs typeface="+mn-cs"/>
            </a:endParaRPr>
          </a:p>
        </p:txBody>
      </p:sp>
      <p:graphicFrame>
        <p:nvGraphicFramePr>
          <p:cNvPr id="31" name="Object 30">
            <a:extLst>
              <a:ext uri="{FF2B5EF4-FFF2-40B4-BE49-F238E27FC236}">
                <a16:creationId xmlns:a16="http://schemas.microsoft.com/office/drawing/2014/main" id="{DF1D9DC5-AA6A-640D-C45D-63791D06A73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26187" y="1048294"/>
          <a:ext cx="5380037" cy="622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5379881" imgH="622102" progId="Equation.DSMT4">
                  <p:embed/>
                </p:oleObj>
              </mc:Choice>
              <mc:Fallback>
                <p:oleObj name="Equation" r:id="rId2" imgW="5379881" imgH="622102" progId="Equation.DSMT4">
                  <p:embed/>
                  <p:pic>
                    <p:nvPicPr>
                      <p:cNvPr id="31" name="Object 30">
                        <a:extLst>
                          <a:ext uri="{FF2B5EF4-FFF2-40B4-BE49-F238E27FC236}">
                            <a16:creationId xmlns:a16="http://schemas.microsoft.com/office/drawing/2014/main" id="{DF1D9DC5-AA6A-640D-C45D-63791D06A73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726187" y="1048294"/>
                        <a:ext cx="5380037" cy="6223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" name="Object 31">
            <a:extLst>
              <a:ext uri="{FF2B5EF4-FFF2-40B4-BE49-F238E27FC236}">
                <a16:creationId xmlns:a16="http://schemas.microsoft.com/office/drawing/2014/main" id="{368C4B7B-88F1-E1B1-5FF0-31657F996AA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07556623"/>
              </p:ext>
            </p:extLst>
          </p:nvPr>
        </p:nvGraphicFramePr>
        <p:xfrm>
          <a:off x="2070005" y="2776179"/>
          <a:ext cx="2692400" cy="187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692080" imgH="1879560" progId="Equation.DSMT4">
                  <p:embed/>
                </p:oleObj>
              </mc:Choice>
              <mc:Fallback>
                <p:oleObj name="Equation" r:id="rId4" imgW="2692080" imgH="1879560" progId="Equation.DSMT4">
                  <p:embed/>
                  <p:pic>
                    <p:nvPicPr>
                      <p:cNvPr id="32" name="Object 31">
                        <a:extLst>
                          <a:ext uri="{FF2B5EF4-FFF2-40B4-BE49-F238E27FC236}">
                            <a16:creationId xmlns:a16="http://schemas.microsoft.com/office/drawing/2014/main" id="{368C4B7B-88F1-E1B1-5FF0-31657F996AA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070005" y="2776179"/>
                        <a:ext cx="2692400" cy="1879600"/>
                      </a:xfrm>
                      <a:prstGeom prst="rect">
                        <a:avLst/>
                      </a:prstGeom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8" name="Group 37">
            <a:extLst>
              <a:ext uri="{FF2B5EF4-FFF2-40B4-BE49-F238E27FC236}">
                <a16:creationId xmlns:a16="http://schemas.microsoft.com/office/drawing/2014/main" id="{5C2EA2C8-300A-53C5-91B9-47471D63FBE6}"/>
              </a:ext>
            </a:extLst>
          </p:cNvPr>
          <p:cNvGrpSpPr/>
          <p:nvPr/>
        </p:nvGrpSpPr>
        <p:grpSpPr>
          <a:xfrm>
            <a:off x="7093961" y="1201601"/>
            <a:ext cx="4279248" cy="3536473"/>
            <a:chOff x="7093961" y="1201601"/>
            <a:chExt cx="4279248" cy="3536473"/>
          </a:xfrm>
        </p:grpSpPr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F6E2EDC9-B8A2-A2F2-DBCA-B9C876BBF505}"/>
                </a:ext>
              </a:extLst>
            </p:cNvPr>
            <p:cNvSpPr/>
            <p:nvPr/>
          </p:nvSpPr>
          <p:spPr>
            <a:xfrm>
              <a:off x="8114087" y="2518250"/>
              <a:ext cx="914400" cy="909620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等线"/>
                <a:cs typeface="+mn-cs"/>
              </a:endParaRPr>
            </a:p>
          </p:txBody>
        </p:sp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821B3A86-AB62-75EC-68B9-00DC5D500825}"/>
                </a:ext>
              </a:extLst>
            </p:cNvPr>
            <p:cNvGrpSpPr/>
            <p:nvPr/>
          </p:nvGrpSpPr>
          <p:grpSpPr>
            <a:xfrm>
              <a:off x="7093961" y="1201601"/>
              <a:ext cx="4279248" cy="3536473"/>
              <a:chOff x="5966260" y="1377004"/>
              <a:chExt cx="4279248" cy="3536473"/>
            </a:xfrm>
          </p:grpSpPr>
          <p:grpSp>
            <p:nvGrpSpPr>
              <p:cNvPr id="46" name="Group 45">
                <a:extLst>
                  <a:ext uri="{FF2B5EF4-FFF2-40B4-BE49-F238E27FC236}">
                    <a16:creationId xmlns:a16="http://schemas.microsoft.com/office/drawing/2014/main" id="{A88C2DAB-B862-0AAF-4643-CDBE577F71E1}"/>
                  </a:ext>
                </a:extLst>
              </p:cNvPr>
              <p:cNvGrpSpPr/>
              <p:nvPr/>
            </p:nvGrpSpPr>
            <p:grpSpPr>
              <a:xfrm>
                <a:off x="6071987" y="1770596"/>
                <a:ext cx="2743200" cy="2749337"/>
                <a:chOff x="1687554" y="2057400"/>
                <a:chExt cx="2743200" cy="2749337"/>
              </a:xfrm>
            </p:grpSpPr>
            <p:sp>
              <p:nvSpPr>
                <p:cNvPr id="49" name="Rectangle 48">
                  <a:extLst>
                    <a:ext uri="{FF2B5EF4-FFF2-40B4-BE49-F238E27FC236}">
                      <a16:creationId xmlns:a16="http://schemas.microsoft.com/office/drawing/2014/main" id="{BA507E64-2565-E9D2-6F61-008E656141F1}"/>
                    </a:ext>
                  </a:extLst>
                </p:cNvPr>
                <p:cNvSpPr/>
                <p:nvPr/>
              </p:nvSpPr>
              <p:spPr>
                <a:xfrm>
                  <a:off x="2601954" y="2066442"/>
                  <a:ext cx="914400" cy="914400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  <a:prstDash val="dash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等线"/>
                    <a:cs typeface="+mn-cs"/>
                  </a:endParaRPr>
                </a:p>
              </p:txBody>
            </p:sp>
            <p:sp>
              <p:nvSpPr>
                <p:cNvPr id="50" name="Rectangle 49">
                  <a:extLst>
                    <a:ext uri="{FF2B5EF4-FFF2-40B4-BE49-F238E27FC236}">
                      <a16:creationId xmlns:a16="http://schemas.microsoft.com/office/drawing/2014/main" id="{42FE7402-DD7B-9993-22F6-48CC8004173F}"/>
                    </a:ext>
                  </a:extLst>
                </p:cNvPr>
                <p:cNvSpPr/>
                <p:nvPr/>
              </p:nvSpPr>
              <p:spPr>
                <a:xfrm>
                  <a:off x="2601954" y="3892337"/>
                  <a:ext cx="914400" cy="914400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  <a:prstDash val="dash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等线"/>
                    <a:cs typeface="+mn-cs"/>
                  </a:endParaRPr>
                </a:p>
              </p:txBody>
            </p:sp>
            <p:sp>
              <p:nvSpPr>
                <p:cNvPr id="51" name="Rectangle 50">
                  <a:extLst>
                    <a:ext uri="{FF2B5EF4-FFF2-40B4-BE49-F238E27FC236}">
                      <a16:creationId xmlns:a16="http://schemas.microsoft.com/office/drawing/2014/main" id="{16696D1A-2826-C558-236C-B25AE2A2E05F}"/>
                    </a:ext>
                  </a:extLst>
                </p:cNvPr>
                <p:cNvSpPr/>
                <p:nvPr/>
              </p:nvSpPr>
              <p:spPr>
                <a:xfrm>
                  <a:off x="1687554" y="2057400"/>
                  <a:ext cx="2743200" cy="2743200"/>
                </a:xfrm>
                <a:prstGeom prst="rect">
                  <a:avLst/>
                </a:prstGeom>
                <a:noFill/>
                <a:ln w="28575">
                  <a:solidFill>
                    <a:srgbClr val="D31510"/>
                  </a:solidFill>
                  <a:prstDash val="dash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等线"/>
                    <a:cs typeface="+mn-cs"/>
                  </a:endParaRPr>
                </a:p>
              </p:txBody>
            </p:sp>
            <p:sp>
              <p:nvSpPr>
                <p:cNvPr id="52" name="Rectangle 51">
                  <a:extLst>
                    <a:ext uri="{FF2B5EF4-FFF2-40B4-BE49-F238E27FC236}">
                      <a16:creationId xmlns:a16="http://schemas.microsoft.com/office/drawing/2014/main" id="{75E7FA75-AED5-3BE4-AF31-2B469583C5FA}"/>
                    </a:ext>
                  </a:extLst>
                </p:cNvPr>
                <p:cNvSpPr/>
                <p:nvPr/>
              </p:nvSpPr>
              <p:spPr>
                <a:xfrm>
                  <a:off x="1687554" y="2980457"/>
                  <a:ext cx="914400" cy="914400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  <a:prstDash val="dash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等线"/>
                    <a:cs typeface="+mn-cs"/>
                  </a:endParaRPr>
                </a:p>
              </p:txBody>
            </p:sp>
            <p:sp>
              <p:nvSpPr>
                <p:cNvPr id="53" name="Rectangle 52">
                  <a:extLst>
                    <a:ext uri="{FF2B5EF4-FFF2-40B4-BE49-F238E27FC236}">
                      <a16:creationId xmlns:a16="http://schemas.microsoft.com/office/drawing/2014/main" id="{07AFA8C1-5FDD-94E1-B7C0-0F5575CA0F51}"/>
                    </a:ext>
                  </a:extLst>
                </p:cNvPr>
                <p:cNvSpPr/>
                <p:nvPr/>
              </p:nvSpPr>
              <p:spPr>
                <a:xfrm>
                  <a:off x="3516354" y="2980457"/>
                  <a:ext cx="914400" cy="914400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  <a:prstDash val="dash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等线"/>
                    <a:cs typeface="+mn-cs"/>
                  </a:endParaRPr>
                </a:p>
              </p:txBody>
            </p:sp>
            <p:sp>
              <p:nvSpPr>
                <p:cNvPr id="54" name="Oval 53">
                  <a:extLst>
                    <a:ext uri="{FF2B5EF4-FFF2-40B4-BE49-F238E27FC236}">
                      <a16:creationId xmlns:a16="http://schemas.microsoft.com/office/drawing/2014/main" id="{D8B2CE7C-5CDB-2DD8-C6E6-9FBF9D64DBFA}"/>
                    </a:ext>
                  </a:extLst>
                </p:cNvPr>
                <p:cNvSpPr/>
                <p:nvPr/>
              </p:nvSpPr>
              <p:spPr>
                <a:xfrm>
                  <a:off x="3013434" y="3390869"/>
                  <a:ext cx="91440" cy="91440"/>
                </a:xfrm>
                <a:prstGeom prst="ellipse">
                  <a:avLst/>
                </a:prstGeom>
                <a:ln>
                  <a:noFill/>
                </a:ln>
              </p:spPr>
              <p:style>
                <a:lnRef idx="2">
                  <a:schemeClr val="dk1">
                    <a:shade val="50000"/>
                  </a:schemeClr>
                </a:lnRef>
                <a:fillRef idx="1">
                  <a:schemeClr val="dk1"/>
                </a:fillRef>
                <a:effectRef idx="0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等线"/>
                    <a:cs typeface="+mn-cs"/>
                  </a:endParaRPr>
                </a:p>
              </p:txBody>
            </p:sp>
            <p:sp>
              <p:nvSpPr>
                <p:cNvPr id="55" name="Oval 54">
                  <a:extLst>
                    <a:ext uri="{FF2B5EF4-FFF2-40B4-BE49-F238E27FC236}">
                      <a16:creationId xmlns:a16="http://schemas.microsoft.com/office/drawing/2014/main" id="{4837B449-3E85-68B4-DFCE-BBA11E1A39C1}"/>
                    </a:ext>
                  </a:extLst>
                </p:cNvPr>
                <p:cNvSpPr/>
                <p:nvPr/>
              </p:nvSpPr>
              <p:spPr>
                <a:xfrm>
                  <a:off x="3929463" y="3390869"/>
                  <a:ext cx="91440" cy="91440"/>
                </a:xfrm>
                <a:prstGeom prst="ellipse">
                  <a:avLst/>
                </a:prstGeom>
                <a:ln>
                  <a:noFill/>
                </a:ln>
              </p:spPr>
              <p:style>
                <a:lnRef idx="2">
                  <a:schemeClr val="dk1">
                    <a:shade val="50000"/>
                  </a:schemeClr>
                </a:lnRef>
                <a:fillRef idx="1">
                  <a:schemeClr val="dk1"/>
                </a:fillRef>
                <a:effectRef idx="0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等线"/>
                    <a:cs typeface="+mn-cs"/>
                  </a:endParaRPr>
                </a:p>
              </p:txBody>
            </p:sp>
            <p:sp>
              <p:nvSpPr>
                <p:cNvPr id="56" name="Oval 55">
                  <a:extLst>
                    <a:ext uri="{FF2B5EF4-FFF2-40B4-BE49-F238E27FC236}">
                      <a16:creationId xmlns:a16="http://schemas.microsoft.com/office/drawing/2014/main" id="{019C41F6-D8C8-4FE5-98C1-469C357B1C95}"/>
                    </a:ext>
                  </a:extLst>
                </p:cNvPr>
                <p:cNvSpPr/>
                <p:nvPr/>
              </p:nvSpPr>
              <p:spPr>
                <a:xfrm>
                  <a:off x="2099034" y="3390869"/>
                  <a:ext cx="91440" cy="91440"/>
                </a:xfrm>
                <a:prstGeom prst="ellipse">
                  <a:avLst/>
                </a:prstGeom>
                <a:ln>
                  <a:noFill/>
                </a:ln>
              </p:spPr>
              <p:style>
                <a:lnRef idx="2">
                  <a:schemeClr val="dk1">
                    <a:shade val="50000"/>
                  </a:schemeClr>
                </a:lnRef>
                <a:fillRef idx="1">
                  <a:schemeClr val="dk1"/>
                </a:fillRef>
                <a:effectRef idx="0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等线"/>
                    <a:cs typeface="+mn-cs"/>
                  </a:endParaRPr>
                </a:p>
              </p:txBody>
            </p:sp>
            <p:sp>
              <p:nvSpPr>
                <p:cNvPr id="57" name="Oval 56">
                  <a:extLst>
                    <a:ext uri="{FF2B5EF4-FFF2-40B4-BE49-F238E27FC236}">
                      <a16:creationId xmlns:a16="http://schemas.microsoft.com/office/drawing/2014/main" id="{00278FC0-A049-F122-96DE-549A572C0FD5}"/>
                    </a:ext>
                  </a:extLst>
                </p:cNvPr>
                <p:cNvSpPr/>
                <p:nvPr/>
              </p:nvSpPr>
              <p:spPr>
                <a:xfrm>
                  <a:off x="3013434" y="2477922"/>
                  <a:ext cx="91440" cy="91440"/>
                </a:xfrm>
                <a:prstGeom prst="ellipse">
                  <a:avLst/>
                </a:prstGeom>
                <a:ln>
                  <a:noFill/>
                </a:ln>
              </p:spPr>
              <p:style>
                <a:lnRef idx="2">
                  <a:schemeClr val="dk1">
                    <a:shade val="50000"/>
                  </a:schemeClr>
                </a:lnRef>
                <a:fillRef idx="1">
                  <a:schemeClr val="dk1"/>
                </a:fillRef>
                <a:effectRef idx="0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等线"/>
                    <a:cs typeface="+mn-cs"/>
                  </a:endParaRPr>
                </a:p>
              </p:txBody>
            </p:sp>
            <p:sp>
              <p:nvSpPr>
                <p:cNvPr id="58" name="Oval 57">
                  <a:extLst>
                    <a:ext uri="{FF2B5EF4-FFF2-40B4-BE49-F238E27FC236}">
                      <a16:creationId xmlns:a16="http://schemas.microsoft.com/office/drawing/2014/main" id="{9813B45F-7503-9A94-C837-DDF4CBC3021B}"/>
                    </a:ext>
                  </a:extLst>
                </p:cNvPr>
                <p:cNvSpPr/>
                <p:nvPr/>
              </p:nvSpPr>
              <p:spPr>
                <a:xfrm>
                  <a:off x="3013434" y="4298473"/>
                  <a:ext cx="91440" cy="91440"/>
                </a:xfrm>
                <a:prstGeom prst="ellipse">
                  <a:avLst/>
                </a:prstGeom>
                <a:ln>
                  <a:noFill/>
                </a:ln>
              </p:spPr>
              <p:style>
                <a:lnRef idx="2">
                  <a:schemeClr val="dk1">
                    <a:shade val="50000"/>
                  </a:schemeClr>
                </a:lnRef>
                <a:fillRef idx="1">
                  <a:schemeClr val="dk1"/>
                </a:fillRef>
                <a:effectRef idx="0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等线"/>
                    <a:cs typeface="+mn-cs"/>
                  </a:endParaRPr>
                </a:p>
              </p:txBody>
            </p:sp>
            <p:sp>
              <p:nvSpPr>
                <p:cNvPr id="59" name="TextBox 58">
                  <a:extLst>
                    <a:ext uri="{FF2B5EF4-FFF2-40B4-BE49-F238E27FC236}">
                      <a16:creationId xmlns:a16="http://schemas.microsoft.com/office/drawing/2014/main" id="{B3470401-13A6-9259-6E81-0E2123E2A812}"/>
                    </a:ext>
                  </a:extLst>
                </p:cNvPr>
                <p:cNvSpPr txBox="1"/>
                <p:nvPr/>
              </p:nvSpPr>
              <p:spPr>
                <a:xfrm>
                  <a:off x="3022607" y="3390869"/>
                  <a:ext cx="303288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800" b="0" i="1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等线"/>
                      <a:cs typeface="+mn-cs"/>
                    </a:rPr>
                    <a:t>P</a:t>
                  </a:r>
                </a:p>
              </p:txBody>
            </p:sp>
            <p:sp>
              <p:nvSpPr>
                <p:cNvPr id="60" name="TextBox 59">
                  <a:extLst>
                    <a:ext uri="{FF2B5EF4-FFF2-40B4-BE49-F238E27FC236}">
                      <a16:creationId xmlns:a16="http://schemas.microsoft.com/office/drawing/2014/main" id="{CFCEFCF1-07A1-D912-A1B4-01202D9DA6F9}"/>
                    </a:ext>
                  </a:extLst>
                </p:cNvPr>
                <p:cNvSpPr txBox="1"/>
                <p:nvPr/>
              </p:nvSpPr>
              <p:spPr>
                <a:xfrm>
                  <a:off x="3022607" y="4331892"/>
                  <a:ext cx="333746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800" b="0" i="1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等线"/>
                      <a:cs typeface="+mn-cs"/>
                    </a:rPr>
                    <a:t>N</a:t>
                  </a:r>
                </a:p>
              </p:txBody>
            </p:sp>
            <p:sp>
              <p:nvSpPr>
                <p:cNvPr id="61" name="TextBox 60">
                  <a:extLst>
                    <a:ext uri="{FF2B5EF4-FFF2-40B4-BE49-F238E27FC236}">
                      <a16:creationId xmlns:a16="http://schemas.microsoft.com/office/drawing/2014/main" id="{22D24909-F22E-4287-1DD8-435D6C93CDF7}"/>
                    </a:ext>
                  </a:extLst>
                </p:cNvPr>
                <p:cNvSpPr txBox="1"/>
                <p:nvPr/>
              </p:nvSpPr>
              <p:spPr>
                <a:xfrm>
                  <a:off x="3022607" y="2484480"/>
                  <a:ext cx="333746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800" b="0" i="1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等线"/>
                      <a:cs typeface="+mn-cs"/>
                    </a:rPr>
                    <a:t>N</a:t>
                  </a:r>
                </a:p>
              </p:txBody>
            </p:sp>
            <p:sp>
              <p:nvSpPr>
                <p:cNvPr id="62" name="TextBox 61">
                  <a:extLst>
                    <a:ext uri="{FF2B5EF4-FFF2-40B4-BE49-F238E27FC236}">
                      <a16:creationId xmlns:a16="http://schemas.microsoft.com/office/drawing/2014/main" id="{39B18C56-15AC-A196-54F2-9C715287D3B9}"/>
                    </a:ext>
                  </a:extLst>
                </p:cNvPr>
                <p:cNvSpPr txBox="1"/>
                <p:nvPr/>
              </p:nvSpPr>
              <p:spPr>
                <a:xfrm>
                  <a:off x="3953651" y="3390869"/>
                  <a:ext cx="333746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800" b="0" i="1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等线"/>
                      <a:cs typeface="+mn-cs"/>
                    </a:rPr>
                    <a:t>N</a:t>
                  </a:r>
                </a:p>
              </p:txBody>
            </p:sp>
            <p:sp>
              <p:nvSpPr>
                <p:cNvPr id="63" name="TextBox 62">
                  <a:extLst>
                    <a:ext uri="{FF2B5EF4-FFF2-40B4-BE49-F238E27FC236}">
                      <a16:creationId xmlns:a16="http://schemas.microsoft.com/office/drawing/2014/main" id="{74C50FC8-195E-AA4C-376A-F3D76AC42FF4}"/>
                    </a:ext>
                  </a:extLst>
                </p:cNvPr>
                <p:cNvSpPr txBox="1"/>
                <p:nvPr/>
              </p:nvSpPr>
              <p:spPr>
                <a:xfrm>
                  <a:off x="2115765" y="3390869"/>
                  <a:ext cx="333746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800" b="0" i="1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等线"/>
                      <a:cs typeface="+mn-cs"/>
                    </a:rPr>
                    <a:t>N</a:t>
                  </a:r>
                </a:p>
              </p:txBody>
            </p:sp>
            <p:cxnSp>
              <p:nvCxnSpPr>
                <p:cNvPr id="448" name="Straight Arrow Connector 447">
                  <a:extLst>
                    <a:ext uri="{FF2B5EF4-FFF2-40B4-BE49-F238E27FC236}">
                      <a16:creationId xmlns:a16="http://schemas.microsoft.com/office/drawing/2014/main" id="{D489742B-D167-C569-7BF2-8094DF94334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2310690" y="3409919"/>
                  <a:ext cx="575385" cy="0"/>
                </a:xfrm>
                <a:prstGeom prst="straightConnector1">
                  <a:avLst/>
                </a:prstGeom>
                <a:ln>
                  <a:solidFill>
                    <a:srgbClr val="D3151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49" name="Straight Arrow Connector 448">
                  <a:extLst>
                    <a:ext uri="{FF2B5EF4-FFF2-40B4-BE49-F238E27FC236}">
                      <a16:creationId xmlns:a16="http://schemas.microsoft.com/office/drawing/2014/main" id="{3EDEF5B4-AA2A-096F-D211-BCBC0E7F737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228661" y="3409919"/>
                  <a:ext cx="575385" cy="0"/>
                </a:xfrm>
                <a:prstGeom prst="straightConnector1">
                  <a:avLst/>
                </a:prstGeom>
                <a:ln>
                  <a:solidFill>
                    <a:srgbClr val="D3151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50" name="Straight Arrow Connector 449">
                  <a:extLst>
                    <a:ext uri="{FF2B5EF4-FFF2-40B4-BE49-F238E27FC236}">
                      <a16:creationId xmlns:a16="http://schemas.microsoft.com/office/drawing/2014/main" id="{C55EF229-5F0C-6544-E442-E3381B895C6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16200000">
                  <a:off x="2771461" y="2972883"/>
                  <a:ext cx="575385" cy="0"/>
                </a:xfrm>
                <a:prstGeom prst="straightConnector1">
                  <a:avLst/>
                </a:prstGeom>
                <a:ln>
                  <a:solidFill>
                    <a:srgbClr val="D3151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51" name="Straight Arrow Connector 450">
                  <a:extLst>
                    <a:ext uri="{FF2B5EF4-FFF2-40B4-BE49-F238E27FC236}">
                      <a16:creationId xmlns:a16="http://schemas.microsoft.com/office/drawing/2014/main" id="{6F0AAE95-C426-EEF5-A4DC-9F9F5D1A67C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 flipV="1">
                  <a:off x="2771462" y="3890493"/>
                  <a:ext cx="575385" cy="0"/>
                </a:xfrm>
                <a:prstGeom prst="straightConnector1">
                  <a:avLst/>
                </a:prstGeom>
                <a:ln>
                  <a:solidFill>
                    <a:srgbClr val="D3151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6D1ABF47-688C-1F55-D39C-57666B5F08AD}"/>
                  </a:ext>
                </a:extLst>
              </p:cNvPr>
              <p:cNvSpPr txBox="1"/>
              <p:nvPr/>
            </p:nvSpPr>
            <p:spPr>
              <a:xfrm>
                <a:off x="5966260" y="1377004"/>
                <a:ext cx="427924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1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等线"/>
                    <a:cs typeface="+mn-cs"/>
                  </a:rPr>
                  <a:t>In discretized form (2D for demonstration):</a:t>
                </a:r>
              </a:p>
            </p:txBody>
          </p:sp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614DF1A9-AA6E-D0DF-7373-E4927D950CA2}"/>
                  </a:ext>
                </a:extLst>
              </p:cNvPr>
              <p:cNvSpPr txBox="1"/>
              <p:nvPr/>
            </p:nvSpPr>
            <p:spPr>
              <a:xfrm>
                <a:off x="5969855" y="4605700"/>
                <a:ext cx="2678875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等线"/>
                    <a:cs typeface="+mn-cs"/>
                  </a:rPr>
                  <a:t>*</a:t>
                </a:r>
                <a:r>
                  <a:rPr kumimoji="0" lang="en-US" sz="1400" b="0" i="1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等线"/>
                    <a:cs typeface="+mn-cs"/>
                  </a:rPr>
                  <a:t>Each cube has a side length of </a:t>
                </a:r>
                <a:r>
                  <a:rPr kumimoji="0" lang="el-GR" sz="1400" b="0" i="1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等线"/>
                    <a:cs typeface="+mn-cs"/>
                  </a:rPr>
                  <a:t>Δ</a:t>
                </a:r>
                <a:r>
                  <a:rPr kumimoji="0" lang="en-US" sz="1400" b="0" i="1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等线"/>
                    <a:cs typeface="+mn-cs"/>
                  </a:rPr>
                  <a:t>x</a:t>
                </a:r>
              </a:p>
            </p:txBody>
          </p:sp>
        </p:grpSp>
        <p:graphicFrame>
          <p:nvGraphicFramePr>
            <p:cNvPr id="41" name="Object 40">
              <a:extLst>
                <a:ext uri="{FF2B5EF4-FFF2-40B4-BE49-F238E27FC236}">
                  <a16:creationId xmlns:a16="http://schemas.microsoft.com/office/drawing/2014/main" id="{0E047FD9-9A66-EE59-47C5-8C40D655BAD1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10354368" y="3577585"/>
            <a:ext cx="469900" cy="2921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6" imgW="469800" imgH="291960" progId="Equation.DSMT4">
                    <p:embed/>
                  </p:oleObj>
                </mc:Choice>
                <mc:Fallback>
                  <p:oleObj name="Equation" r:id="rId6" imgW="469800" imgH="291960" progId="Equation.DSMT4">
                    <p:embed/>
                    <p:pic>
                      <p:nvPicPr>
                        <p:cNvPr id="41" name="Object 40">
                          <a:extLst>
                            <a:ext uri="{FF2B5EF4-FFF2-40B4-BE49-F238E27FC236}">
                              <a16:creationId xmlns:a16="http://schemas.microsoft.com/office/drawing/2014/main" id="{0E047FD9-9A66-EE59-47C5-8C40D655BAD1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7"/>
                        <a:stretch>
                          <a:fillRect/>
                        </a:stretch>
                      </p:blipFill>
                      <p:spPr>
                        <a:xfrm>
                          <a:off x="10354368" y="3577585"/>
                          <a:ext cx="469900" cy="2921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42" name="Straight Arrow Connector 41">
              <a:extLst>
                <a:ext uri="{FF2B5EF4-FFF2-40B4-BE49-F238E27FC236}">
                  <a16:creationId xmlns:a16="http://schemas.microsoft.com/office/drawing/2014/main" id="{E84402F4-38F3-EB0D-966F-A9DAE2AB4B44}"/>
                </a:ext>
              </a:extLst>
            </p:cNvPr>
            <p:cNvCxnSpPr>
              <a:cxnSpLocks/>
              <a:stCxn id="53" idx="1"/>
            </p:cNvCxnSpPr>
            <p:nvPr/>
          </p:nvCxnSpPr>
          <p:spPr>
            <a:xfrm>
              <a:off x="9028488" y="2975450"/>
              <a:ext cx="1172787" cy="748185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43" name="Object 42">
              <a:extLst>
                <a:ext uri="{FF2B5EF4-FFF2-40B4-BE49-F238E27FC236}">
                  <a16:creationId xmlns:a16="http://schemas.microsoft.com/office/drawing/2014/main" id="{5BB1718A-7B66-A247-2CFB-81AC3203B096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10279692" y="1930883"/>
            <a:ext cx="419100" cy="2921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8" imgW="419040" imgH="291960" progId="Equation.DSMT4">
                    <p:embed/>
                  </p:oleObj>
                </mc:Choice>
                <mc:Fallback>
                  <p:oleObj name="Equation" r:id="rId8" imgW="419040" imgH="291960" progId="Equation.DSMT4">
                    <p:embed/>
                    <p:pic>
                      <p:nvPicPr>
                        <p:cNvPr id="43" name="Object 42">
                          <a:extLst>
                            <a:ext uri="{FF2B5EF4-FFF2-40B4-BE49-F238E27FC236}">
                              <a16:creationId xmlns:a16="http://schemas.microsoft.com/office/drawing/2014/main" id="{5BB1718A-7B66-A247-2CFB-81AC3203B096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9"/>
                        <a:stretch>
                          <a:fillRect/>
                        </a:stretch>
                      </p:blipFill>
                      <p:spPr>
                        <a:xfrm>
                          <a:off x="10279692" y="1930883"/>
                          <a:ext cx="419100" cy="2921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D8E08FF4-902B-BFCD-95EC-0CD608BA8410}"/>
                </a:ext>
              </a:extLst>
            </p:cNvPr>
            <p:cNvCxnSpPr/>
            <p:nvPr/>
          </p:nvCxnSpPr>
          <p:spPr>
            <a:xfrm flipV="1">
              <a:off x="9028487" y="2492902"/>
              <a:ext cx="0" cy="909620"/>
            </a:xfrm>
            <a:prstGeom prst="line">
              <a:avLst/>
            </a:prstGeom>
            <a:ln w="22225">
              <a:solidFill>
                <a:schemeClr val="tx2">
                  <a:alpha val="54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Arrow Connector 44">
              <a:extLst>
                <a:ext uri="{FF2B5EF4-FFF2-40B4-BE49-F238E27FC236}">
                  <a16:creationId xmlns:a16="http://schemas.microsoft.com/office/drawing/2014/main" id="{8B89BCDF-9028-6DAF-4D00-617C09999BF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525568" y="2067505"/>
              <a:ext cx="1675707" cy="859465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6DCF4B06-B8C2-D2FA-0DCA-8E0D24AD063D}"/>
              </a:ext>
            </a:extLst>
          </p:cNvPr>
          <p:cNvSpPr txBox="1"/>
          <p:nvPr/>
        </p:nvSpPr>
        <p:spPr>
          <a:xfrm>
            <a:off x="2415569" y="4614963"/>
            <a:ext cx="2059646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0" b="0" i="0" u="none" strike="noStrike" kern="1200" cap="none" spc="0" normalizeH="0" baseline="0" noProof="0" err="1">
                <a:ln>
                  <a:noFill/>
                </a:ln>
                <a:solidFill>
                  <a:srgbClr val="222222"/>
                </a:solidFill>
                <a:effectLst/>
                <a:highlight>
                  <a:srgbClr val="FFFFFF"/>
                </a:highlight>
                <a:uLnTx/>
                <a:uFillTx/>
                <a:latin typeface="Calibri"/>
                <a:ea typeface="等线"/>
                <a:cs typeface="+mn-cs"/>
              </a:rPr>
              <a:t>k</a:t>
            </a:r>
            <a:r>
              <a:rPr kumimoji="0" lang="en-US" altLang="zh-CN" sz="1000" b="0" i="0" u="none" strike="noStrike" kern="1200" cap="none" spc="0" normalizeH="0" baseline="-25000" noProof="0" err="1">
                <a:ln>
                  <a:noFill/>
                </a:ln>
                <a:solidFill>
                  <a:srgbClr val="222222"/>
                </a:solidFill>
                <a:effectLst/>
                <a:highlight>
                  <a:srgbClr val="FFFFFF"/>
                </a:highlight>
                <a:uLnTx/>
                <a:uFillTx/>
                <a:latin typeface="Calibri"/>
                <a:ea typeface="等线"/>
                <a:cs typeface="+mn-cs"/>
              </a:rPr>
              <a:t>min</a:t>
            </a:r>
            <a:r>
              <a:rPr kumimoji="0" lang="en-US" altLang="zh-CN" sz="1000" b="0" i="0" u="none" strike="noStrike" kern="1200" cap="none" spc="0" normalizeH="0" baseline="0" noProof="0">
                <a:ln>
                  <a:noFill/>
                </a:ln>
                <a:solidFill>
                  <a:srgbClr val="222222"/>
                </a:solidFill>
                <a:effectLst/>
                <a:highlight>
                  <a:srgbClr val="FFFFFF"/>
                </a:highlight>
                <a:uLnTx/>
                <a:uFillTx/>
                <a:latin typeface="Calibri"/>
                <a:ea typeface="等线"/>
                <a:cs typeface="+mn-cs"/>
              </a:rPr>
              <a:t> is needed to avoid singularity</a:t>
            </a:r>
            <a:r>
              <a:rPr kumimoji="0" lang="en-US" altLang="zh-CN" sz="1000" b="0" i="0" u="none" strike="noStrike" kern="1200" cap="none" spc="0" normalizeH="0" baseline="-25000" noProof="0">
                <a:ln>
                  <a:noFill/>
                </a:ln>
                <a:solidFill>
                  <a:srgbClr val="222222"/>
                </a:solidFill>
                <a:effectLst/>
                <a:highlight>
                  <a:srgbClr val="FFFFFF"/>
                </a:highlight>
                <a:uLnTx/>
                <a:uFillTx/>
                <a:latin typeface="Calibri"/>
                <a:ea typeface="等线"/>
                <a:cs typeface="+mn-cs"/>
              </a:rPr>
              <a:t> </a:t>
            </a:r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等线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020898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BE01F00-34F6-DF78-9EE6-57D1BE8419D0}"/>
              </a:ext>
            </a:extLst>
          </p:cNvPr>
          <p:cNvSpPr txBox="1"/>
          <p:nvPr/>
        </p:nvSpPr>
        <p:spPr>
          <a:xfrm>
            <a:off x="657871" y="390723"/>
            <a:ext cx="109150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等线"/>
                <a:cs typeface="+mn-cs"/>
              </a:rPr>
              <a:t>Discretized Heat Transfer Model for Topology Optimizations</a:t>
            </a:r>
            <a:endParaRPr kumimoji="0" lang="en-US" sz="32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  <a:ea typeface="等线"/>
              <a:cs typeface="+mn-cs"/>
            </a:endParaRP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08569F6A-63B3-256B-0A4D-EBF78033FCBB}"/>
              </a:ext>
            </a:extLst>
          </p:cNvPr>
          <p:cNvSpPr txBox="1"/>
          <p:nvPr/>
        </p:nvSpPr>
        <p:spPr>
          <a:xfrm>
            <a:off x="666477" y="1670594"/>
            <a:ext cx="5448353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等线"/>
                <a:cs typeface="+mn-cs"/>
              </a:rPr>
              <a:t>Convective heat loss of boiling between voxel P and N is defined as wall heat flux and applied as the source to voxel P: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等线"/>
              <a:cs typeface="+mn-cs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等线"/>
              <a:cs typeface="+mn-cs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等线"/>
              <a:cs typeface="+mn-cs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等线"/>
              <a:cs typeface="+mn-cs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等线"/>
                <a:cs typeface="+mn-cs"/>
              </a:rPr>
              <a:t>Energy balance equation for voxel P is defined as: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等线"/>
              <a:cs typeface="+mn-cs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等线"/>
              <a:cs typeface="+mn-cs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等线"/>
              <a:cs typeface="+mn-cs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等线"/>
                <a:cs typeface="+mn-cs"/>
              </a:rPr>
              <a:t>The energy balance equations for each voxel (the</a:t>
            </a: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等线"/>
                <a:cs typeface="+mn-cs"/>
              </a:rPr>
              <a:t> </a:t>
            </a:r>
            <a:r>
              <a: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等线"/>
                <a:cs typeface="+mn-cs"/>
              </a:rPr>
              <a:t>governing</a:t>
            </a: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等线"/>
                <a:cs typeface="+mn-cs"/>
              </a:rPr>
              <a:t> </a:t>
            </a:r>
            <a:r>
              <a: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等线"/>
                <a:cs typeface="+mn-cs"/>
              </a:rPr>
              <a:t>physics)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等线"/>
                <a:cs typeface="+mn-cs"/>
              </a:rPr>
              <a:t> can then be written as a system of non-linear state equations: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等线"/>
              <a:cs typeface="+mn-cs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等线"/>
              <a:cs typeface="+mn-cs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等线"/>
              <a:cs typeface="+mn-cs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等线"/>
              <a:cs typeface="+mn-cs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等线"/>
              <a:cs typeface="+mn-cs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等线"/>
              <a:cs typeface="+mn-cs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等线"/>
              <a:cs typeface="+mn-cs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等线"/>
              <a:cs typeface="+mn-cs"/>
            </a:endParaRPr>
          </a:p>
        </p:txBody>
      </p:sp>
      <p:graphicFrame>
        <p:nvGraphicFramePr>
          <p:cNvPr id="31" name="Object 30">
            <a:extLst>
              <a:ext uri="{FF2B5EF4-FFF2-40B4-BE49-F238E27FC236}">
                <a16:creationId xmlns:a16="http://schemas.microsoft.com/office/drawing/2014/main" id="{DF1D9DC5-AA6A-640D-C45D-63791D06A73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26187" y="1048294"/>
          <a:ext cx="5380037" cy="622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5379881" imgH="622102" progId="Equation.DSMT4">
                  <p:embed/>
                </p:oleObj>
              </mc:Choice>
              <mc:Fallback>
                <p:oleObj name="Equation" r:id="rId2" imgW="5379881" imgH="622102" progId="Equation.DSMT4">
                  <p:embed/>
                  <p:pic>
                    <p:nvPicPr>
                      <p:cNvPr id="31" name="Object 30">
                        <a:extLst>
                          <a:ext uri="{FF2B5EF4-FFF2-40B4-BE49-F238E27FC236}">
                            <a16:creationId xmlns:a16="http://schemas.microsoft.com/office/drawing/2014/main" id="{DF1D9DC5-AA6A-640D-C45D-63791D06A73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726187" y="1048294"/>
                        <a:ext cx="5380037" cy="6223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" name="Object 31">
            <a:extLst>
              <a:ext uri="{FF2B5EF4-FFF2-40B4-BE49-F238E27FC236}">
                <a16:creationId xmlns:a16="http://schemas.microsoft.com/office/drawing/2014/main" id="{368C4B7B-88F1-E1B1-5FF0-31657F996AA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39454531"/>
              </p:ext>
            </p:extLst>
          </p:nvPr>
        </p:nvGraphicFramePr>
        <p:xfrm>
          <a:off x="1512258" y="2792038"/>
          <a:ext cx="3746500" cy="355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3746160" imgH="355320" progId="Equation.DSMT4">
                  <p:embed/>
                </p:oleObj>
              </mc:Choice>
              <mc:Fallback>
                <p:oleObj name="Equation" r:id="rId4" imgW="3746160" imgH="355320" progId="Equation.DSMT4">
                  <p:embed/>
                  <p:pic>
                    <p:nvPicPr>
                      <p:cNvPr id="32" name="Object 31">
                        <a:extLst>
                          <a:ext uri="{FF2B5EF4-FFF2-40B4-BE49-F238E27FC236}">
                            <a16:creationId xmlns:a16="http://schemas.microsoft.com/office/drawing/2014/main" id="{368C4B7B-88F1-E1B1-5FF0-31657F996AA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12258" y="2792038"/>
                        <a:ext cx="3746500" cy="355600"/>
                      </a:xfrm>
                      <a:prstGeom prst="rect">
                        <a:avLst/>
                      </a:prstGeom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838D5263-4FA7-E205-2405-E67E77B904B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70961658"/>
              </p:ext>
            </p:extLst>
          </p:nvPr>
        </p:nvGraphicFramePr>
        <p:xfrm>
          <a:off x="1645608" y="4101585"/>
          <a:ext cx="3479800" cy="48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3479760" imgH="482400" progId="Equation.DSMT4">
                  <p:embed/>
                </p:oleObj>
              </mc:Choice>
              <mc:Fallback>
                <p:oleObj name="Equation" r:id="rId6" imgW="3479760" imgH="482400" progId="Equation.DSMT4">
                  <p:embed/>
                  <p:pic>
                    <p:nvPicPr>
                      <p:cNvPr id="3" name="Object 2">
                        <a:extLst>
                          <a:ext uri="{FF2B5EF4-FFF2-40B4-BE49-F238E27FC236}">
                            <a16:creationId xmlns:a16="http://schemas.microsoft.com/office/drawing/2014/main" id="{838D5263-4FA7-E205-2405-E67E77B904B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645608" y="4101585"/>
                        <a:ext cx="3479800" cy="482600"/>
                      </a:xfrm>
                      <a:prstGeom prst="rect">
                        <a:avLst/>
                      </a:prstGeom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" name="Object 33">
            <a:extLst>
              <a:ext uri="{FF2B5EF4-FFF2-40B4-BE49-F238E27FC236}">
                <a16:creationId xmlns:a16="http://schemas.microsoft.com/office/drawing/2014/main" id="{8C84D459-A9DA-6332-F674-DDC9AC6FAE4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66088715"/>
              </p:ext>
            </p:extLst>
          </p:nvPr>
        </p:nvGraphicFramePr>
        <p:xfrm>
          <a:off x="2281238" y="5762625"/>
          <a:ext cx="2209800" cy="266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2209680" imgH="266400" progId="Equation.DSMT4">
                  <p:embed/>
                </p:oleObj>
              </mc:Choice>
              <mc:Fallback>
                <p:oleObj name="Equation" r:id="rId8" imgW="2209680" imgH="266400" progId="Equation.DSMT4">
                  <p:embed/>
                  <p:pic>
                    <p:nvPicPr>
                      <p:cNvPr id="34" name="Object 33">
                        <a:extLst>
                          <a:ext uri="{FF2B5EF4-FFF2-40B4-BE49-F238E27FC236}">
                            <a16:creationId xmlns:a16="http://schemas.microsoft.com/office/drawing/2014/main" id="{8C84D459-A9DA-6332-F674-DDC9AC6FAE4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2281238" y="5762625"/>
                        <a:ext cx="2209800" cy="266700"/>
                      </a:xfrm>
                      <a:prstGeom prst="rect">
                        <a:avLst/>
                      </a:prstGeom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5" name="Group 24">
            <a:extLst>
              <a:ext uri="{FF2B5EF4-FFF2-40B4-BE49-F238E27FC236}">
                <a16:creationId xmlns:a16="http://schemas.microsoft.com/office/drawing/2014/main" id="{7303E1B0-D84D-488E-FF2F-DAA6563F0E9F}"/>
              </a:ext>
            </a:extLst>
          </p:cNvPr>
          <p:cNvGrpSpPr/>
          <p:nvPr/>
        </p:nvGrpSpPr>
        <p:grpSpPr>
          <a:xfrm>
            <a:off x="7093961" y="1201601"/>
            <a:ext cx="4279248" cy="3536473"/>
            <a:chOff x="7093961" y="1201601"/>
            <a:chExt cx="4279248" cy="3536473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2E1F9AAC-7858-D04E-53C3-4C8B85DE7E53}"/>
                </a:ext>
              </a:extLst>
            </p:cNvPr>
            <p:cNvSpPr/>
            <p:nvPr/>
          </p:nvSpPr>
          <p:spPr>
            <a:xfrm>
              <a:off x="8114087" y="2518250"/>
              <a:ext cx="914400" cy="909620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等线"/>
                <a:cs typeface="+mn-cs"/>
              </a:endParaRPr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E002F8E8-EAA9-2B95-F452-263A653C1418}"/>
                </a:ext>
              </a:extLst>
            </p:cNvPr>
            <p:cNvGrpSpPr/>
            <p:nvPr/>
          </p:nvGrpSpPr>
          <p:grpSpPr>
            <a:xfrm>
              <a:off x="7093961" y="1201601"/>
              <a:ext cx="4279248" cy="3536473"/>
              <a:chOff x="5966260" y="1377004"/>
              <a:chExt cx="4279248" cy="3536473"/>
            </a:xfrm>
          </p:grpSpPr>
          <p:grpSp>
            <p:nvGrpSpPr>
              <p:cNvPr id="44" name="Group 43">
                <a:extLst>
                  <a:ext uri="{FF2B5EF4-FFF2-40B4-BE49-F238E27FC236}">
                    <a16:creationId xmlns:a16="http://schemas.microsoft.com/office/drawing/2014/main" id="{4417EAE7-C37A-3D56-8BBA-9FEC9B7BB60F}"/>
                  </a:ext>
                </a:extLst>
              </p:cNvPr>
              <p:cNvGrpSpPr/>
              <p:nvPr/>
            </p:nvGrpSpPr>
            <p:grpSpPr>
              <a:xfrm>
                <a:off x="6071987" y="1770596"/>
                <a:ext cx="2743200" cy="2749337"/>
                <a:chOff x="1687554" y="2057400"/>
                <a:chExt cx="2743200" cy="2749337"/>
              </a:xfrm>
            </p:grpSpPr>
            <p:sp>
              <p:nvSpPr>
                <p:cNvPr id="48" name="Rectangle 47">
                  <a:extLst>
                    <a:ext uri="{FF2B5EF4-FFF2-40B4-BE49-F238E27FC236}">
                      <a16:creationId xmlns:a16="http://schemas.microsoft.com/office/drawing/2014/main" id="{03F94AAF-4E25-F1AC-902D-09EF9A68C18B}"/>
                    </a:ext>
                  </a:extLst>
                </p:cNvPr>
                <p:cNvSpPr/>
                <p:nvPr/>
              </p:nvSpPr>
              <p:spPr>
                <a:xfrm>
                  <a:off x="2601954" y="2066442"/>
                  <a:ext cx="914400" cy="914400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  <a:prstDash val="dash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等线"/>
                    <a:cs typeface="+mn-cs"/>
                  </a:endParaRPr>
                </a:p>
              </p:txBody>
            </p:sp>
            <p:sp>
              <p:nvSpPr>
                <p:cNvPr id="49" name="Rectangle 48">
                  <a:extLst>
                    <a:ext uri="{FF2B5EF4-FFF2-40B4-BE49-F238E27FC236}">
                      <a16:creationId xmlns:a16="http://schemas.microsoft.com/office/drawing/2014/main" id="{A67330B5-48B1-EF08-F5B1-1C780E599063}"/>
                    </a:ext>
                  </a:extLst>
                </p:cNvPr>
                <p:cNvSpPr/>
                <p:nvPr/>
              </p:nvSpPr>
              <p:spPr>
                <a:xfrm>
                  <a:off x="2601954" y="3892337"/>
                  <a:ext cx="914400" cy="914400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  <a:prstDash val="dash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等线"/>
                    <a:cs typeface="+mn-cs"/>
                  </a:endParaRPr>
                </a:p>
              </p:txBody>
            </p:sp>
            <p:sp>
              <p:nvSpPr>
                <p:cNvPr id="50" name="Rectangle 49">
                  <a:extLst>
                    <a:ext uri="{FF2B5EF4-FFF2-40B4-BE49-F238E27FC236}">
                      <a16:creationId xmlns:a16="http://schemas.microsoft.com/office/drawing/2014/main" id="{D846AC26-2B78-4106-9AF6-3B4A627FF070}"/>
                    </a:ext>
                  </a:extLst>
                </p:cNvPr>
                <p:cNvSpPr/>
                <p:nvPr/>
              </p:nvSpPr>
              <p:spPr>
                <a:xfrm>
                  <a:off x="1687554" y="2057400"/>
                  <a:ext cx="2743200" cy="2743200"/>
                </a:xfrm>
                <a:prstGeom prst="rect">
                  <a:avLst/>
                </a:prstGeom>
                <a:noFill/>
                <a:ln w="28575">
                  <a:solidFill>
                    <a:srgbClr val="D31510"/>
                  </a:solidFill>
                  <a:prstDash val="dash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等线"/>
                    <a:cs typeface="+mn-cs"/>
                  </a:endParaRPr>
                </a:p>
              </p:txBody>
            </p:sp>
            <p:sp>
              <p:nvSpPr>
                <p:cNvPr id="51" name="Rectangle 50">
                  <a:extLst>
                    <a:ext uri="{FF2B5EF4-FFF2-40B4-BE49-F238E27FC236}">
                      <a16:creationId xmlns:a16="http://schemas.microsoft.com/office/drawing/2014/main" id="{4ADC9969-AE98-827F-BDB2-60D24C30D121}"/>
                    </a:ext>
                  </a:extLst>
                </p:cNvPr>
                <p:cNvSpPr/>
                <p:nvPr/>
              </p:nvSpPr>
              <p:spPr>
                <a:xfrm>
                  <a:off x="1687554" y="2980457"/>
                  <a:ext cx="914400" cy="914400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  <a:prstDash val="dash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等线"/>
                    <a:cs typeface="+mn-cs"/>
                  </a:endParaRPr>
                </a:p>
              </p:txBody>
            </p:sp>
            <p:sp>
              <p:nvSpPr>
                <p:cNvPr id="52" name="Rectangle 51">
                  <a:extLst>
                    <a:ext uri="{FF2B5EF4-FFF2-40B4-BE49-F238E27FC236}">
                      <a16:creationId xmlns:a16="http://schemas.microsoft.com/office/drawing/2014/main" id="{5ECC5F00-66D7-58B1-3166-82FEF323AE51}"/>
                    </a:ext>
                  </a:extLst>
                </p:cNvPr>
                <p:cNvSpPr/>
                <p:nvPr/>
              </p:nvSpPr>
              <p:spPr>
                <a:xfrm>
                  <a:off x="3516354" y="2980457"/>
                  <a:ext cx="914400" cy="914400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  <a:prstDash val="dash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等线"/>
                    <a:cs typeface="+mn-cs"/>
                  </a:endParaRPr>
                </a:p>
              </p:txBody>
            </p:sp>
            <p:sp>
              <p:nvSpPr>
                <p:cNvPr id="53" name="Oval 52">
                  <a:extLst>
                    <a:ext uri="{FF2B5EF4-FFF2-40B4-BE49-F238E27FC236}">
                      <a16:creationId xmlns:a16="http://schemas.microsoft.com/office/drawing/2014/main" id="{2F6C55B7-42DA-68BD-2296-F61C147FBC38}"/>
                    </a:ext>
                  </a:extLst>
                </p:cNvPr>
                <p:cNvSpPr/>
                <p:nvPr/>
              </p:nvSpPr>
              <p:spPr>
                <a:xfrm>
                  <a:off x="3013434" y="3390869"/>
                  <a:ext cx="91440" cy="91440"/>
                </a:xfrm>
                <a:prstGeom prst="ellipse">
                  <a:avLst/>
                </a:prstGeom>
                <a:ln>
                  <a:noFill/>
                </a:ln>
              </p:spPr>
              <p:style>
                <a:lnRef idx="2">
                  <a:schemeClr val="dk1">
                    <a:shade val="50000"/>
                  </a:schemeClr>
                </a:lnRef>
                <a:fillRef idx="1">
                  <a:schemeClr val="dk1"/>
                </a:fillRef>
                <a:effectRef idx="0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等线"/>
                    <a:cs typeface="+mn-cs"/>
                  </a:endParaRPr>
                </a:p>
              </p:txBody>
            </p:sp>
            <p:sp>
              <p:nvSpPr>
                <p:cNvPr id="54" name="Oval 53">
                  <a:extLst>
                    <a:ext uri="{FF2B5EF4-FFF2-40B4-BE49-F238E27FC236}">
                      <a16:creationId xmlns:a16="http://schemas.microsoft.com/office/drawing/2014/main" id="{337916D0-629D-C842-6967-FEE095E59ECE}"/>
                    </a:ext>
                  </a:extLst>
                </p:cNvPr>
                <p:cNvSpPr/>
                <p:nvPr/>
              </p:nvSpPr>
              <p:spPr>
                <a:xfrm>
                  <a:off x="3929463" y="3390869"/>
                  <a:ext cx="91440" cy="91440"/>
                </a:xfrm>
                <a:prstGeom prst="ellipse">
                  <a:avLst/>
                </a:prstGeom>
                <a:ln>
                  <a:noFill/>
                </a:ln>
              </p:spPr>
              <p:style>
                <a:lnRef idx="2">
                  <a:schemeClr val="dk1">
                    <a:shade val="50000"/>
                  </a:schemeClr>
                </a:lnRef>
                <a:fillRef idx="1">
                  <a:schemeClr val="dk1"/>
                </a:fillRef>
                <a:effectRef idx="0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等线"/>
                    <a:cs typeface="+mn-cs"/>
                  </a:endParaRPr>
                </a:p>
              </p:txBody>
            </p:sp>
            <p:sp>
              <p:nvSpPr>
                <p:cNvPr id="55" name="Oval 54">
                  <a:extLst>
                    <a:ext uri="{FF2B5EF4-FFF2-40B4-BE49-F238E27FC236}">
                      <a16:creationId xmlns:a16="http://schemas.microsoft.com/office/drawing/2014/main" id="{4C576A2E-BDEE-083F-A16F-E0E108171CB2}"/>
                    </a:ext>
                  </a:extLst>
                </p:cNvPr>
                <p:cNvSpPr/>
                <p:nvPr/>
              </p:nvSpPr>
              <p:spPr>
                <a:xfrm>
                  <a:off x="2099034" y="3390869"/>
                  <a:ext cx="91440" cy="91440"/>
                </a:xfrm>
                <a:prstGeom prst="ellipse">
                  <a:avLst/>
                </a:prstGeom>
                <a:ln>
                  <a:noFill/>
                </a:ln>
              </p:spPr>
              <p:style>
                <a:lnRef idx="2">
                  <a:schemeClr val="dk1">
                    <a:shade val="50000"/>
                  </a:schemeClr>
                </a:lnRef>
                <a:fillRef idx="1">
                  <a:schemeClr val="dk1"/>
                </a:fillRef>
                <a:effectRef idx="0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等线"/>
                    <a:cs typeface="+mn-cs"/>
                  </a:endParaRPr>
                </a:p>
              </p:txBody>
            </p:sp>
            <p:sp>
              <p:nvSpPr>
                <p:cNvPr id="56" name="Oval 55">
                  <a:extLst>
                    <a:ext uri="{FF2B5EF4-FFF2-40B4-BE49-F238E27FC236}">
                      <a16:creationId xmlns:a16="http://schemas.microsoft.com/office/drawing/2014/main" id="{B26E8BDE-6559-75D1-B0B9-D1B818FAB065}"/>
                    </a:ext>
                  </a:extLst>
                </p:cNvPr>
                <p:cNvSpPr/>
                <p:nvPr/>
              </p:nvSpPr>
              <p:spPr>
                <a:xfrm>
                  <a:off x="3013434" y="2477922"/>
                  <a:ext cx="91440" cy="91440"/>
                </a:xfrm>
                <a:prstGeom prst="ellipse">
                  <a:avLst/>
                </a:prstGeom>
                <a:ln>
                  <a:noFill/>
                </a:ln>
              </p:spPr>
              <p:style>
                <a:lnRef idx="2">
                  <a:schemeClr val="dk1">
                    <a:shade val="50000"/>
                  </a:schemeClr>
                </a:lnRef>
                <a:fillRef idx="1">
                  <a:schemeClr val="dk1"/>
                </a:fillRef>
                <a:effectRef idx="0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等线"/>
                    <a:cs typeface="+mn-cs"/>
                  </a:endParaRPr>
                </a:p>
              </p:txBody>
            </p:sp>
            <p:sp>
              <p:nvSpPr>
                <p:cNvPr id="57" name="Oval 56">
                  <a:extLst>
                    <a:ext uri="{FF2B5EF4-FFF2-40B4-BE49-F238E27FC236}">
                      <a16:creationId xmlns:a16="http://schemas.microsoft.com/office/drawing/2014/main" id="{C61351E5-56CB-A6D0-0ACB-23535C7B6A4C}"/>
                    </a:ext>
                  </a:extLst>
                </p:cNvPr>
                <p:cNvSpPr/>
                <p:nvPr/>
              </p:nvSpPr>
              <p:spPr>
                <a:xfrm>
                  <a:off x="3013434" y="4298473"/>
                  <a:ext cx="91440" cy="91440"/>
                </a:xfrm>
                <a:prstGeom prst="ellipse">
                  <a:avLst/>
                </a:prstGeom>
                <a:ln>
                  <a:noFill/>
                </a:ln>
              </p:spPr>
              <p:style>
                <a:lnRef idx="2">
                  <a:schemeClr val="dk1">
                    <a:shade val="50000"/>
                  </a:schemeClr>
                </a:lnRef>
                <a:fillRef idx="1">
                  <a:schemeClr val="dk1"/>
                </a:fillRef>
                <a:effectRef idx="0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等线"/>
                    <a:cs typeface="+mn-cs"/>
                  </a:endParaRPr>
                </a:p>
              </p:txBody>
            </p:sp>
            <p:sp>
              <p:nvSpPr>
                <p:cNvPr id="58" name="TextBox 57">
                  <a:extLst>
                    <a:ext uri="{FF2B5EF4-FFF2-40B4-BE49-F238E27FC236}">
                      <a16:creationId xmlns:a16="http://schemas.microsoft.com/office/drawing/2014/main" id="{7F6A8D4E-0C19-3963-97A6-52598F766F62}"/>
                    </a:ext>
                  </a:extLst>
                </p:cNvPr>
                <p:cNvSpPr txBox="1"/>
                <p:nvPr/>
              </p:nvSpPr>
              <p:spPr>
                <a:xfrm>
                  <a:off x="3022607" y="3390869"/>
                  <a:ext cx="303288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800" b="0" i="1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等线"/>
                      <a:cs typeface="+mn-cs"/>
                    </a:rPr>
                    <a:t>P</a:t>
                  </a:r>
                </a:p>
              </p:txBody>
            </p:sp>
            <p:sp>
              <p:nvSpPr>
                <p:cNvPr id="59" name="TextBox 58">
                  <a:extLst>
                    <a:ext uri="{FF2B5EF4-FFF2-40B4-BE49-F238E27FC236}">
                      <a16:creationId xmlns:a16="http://schemas.microsoft.com/office/drawing/2014/main" id="{4F2CAFB1-6F88-C604-556C-A9CC982799F9}"/>
                    </a:ext>
                  </a:extLst>
                </p:cNvPr>
                <p:cNvSpPr txBox="1"/>
                <p:nvPr/>
              </p:nvSpPr>
              <p:spPr>
                <a:xfrm>
                  <a:off x="3022607" y="4331892"/>
                  <a:ext cx="333746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800" b="0" i="1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等线"/>
                      <a:cs typeface="+mn-cs"/>
                    </a:rPr>
                    <a:t>N</a:t>
                  </a:r>
                </a:p>
              </p:txBody>
            </p:sp>
            <p:sp>
              <p:nvSpPr>
                <p:cNvPr id="60" name="TextBox 59">
                  <a:extLst>
                    <a:ext uri="{FF2B5EF4-FFF2-40B4-BE49-F238E27FC236}">
                      <a16:creationId xmlns:a16="http://schemas.microsoft.com/office/drawing/2014/main" id="{180692C9-9500-2747-F007-7178396584CA}"/>
                    </a:ext>
                  </a:extLst>
                </p:cNvPr>
                <p:cNvSpPr txBox="1"/>
                <p:nvPr/>
              </p:nvSpPr>
              <p:spPr>
                <a:xfrm>
                  <a:off x="3022607" y="2484480"/>
                  <a:ext cx="333746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800" b="0" i="1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等线"/>
                      <a:cs typeface="+mn-cs"/>
                    </a:rPr>
                    <a:t>N</a:t>
                  </a:r>
                </a:p>
              </p:txBody>
            </p:sp>
            <p:sp>
              <p:nvSpPr>
                <p:cNvPr id="61" name="TextBox 60">
                  <a:extLst>
                    <a:ext uri="{FF2B5EF4-FFF2-40B4-BE49-F238E27FC236}">
                      <a16:creationId xmlns:a16="http://schemas.microsoft.com/office/drawing/2014/main" id="{A14E2F63-DEEA-14E3-C2A9-C0D0DC078E92}"/>
                    </a:ext>
                  </a:extLst>
                </p:cNvPr>
                <p:cNvSpPr txBox="1"/>
                <p:nvPr/>
              </p:nvSpPr>
              <p:spPr>
                <a:xfrm>
                  <a:off x="3953651" y="3390869"/>
                  <a:ext cx="333746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800" b="0" i="1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等线"/>
                      <a:cs typeface="+mn-cs"/>
                    </a:rPr>
                    <a:t>N</a:t>
                  </a:r>
                </a:p>
              </p:txBody>
            </p:sp>
            <p:sp>
              <p:nvSpPr>
                <p:cNvPr id="62" name="TextBox 61">
                  <a:extLst>
                    <a:ext uri="{FF2B5EF4-FFF2-40B4-BE49-F238E27FC236}">
                      <a16:creationId xmlns:a16="http://schemas.microsoft.com/office/drawing/2014/main" id="{9DF2E82F-9947-6F4D-1E52-CD3B1A70005B}"/>
                    </a:ext>
                  </a:extLst>
                </p:cNvPr>
                <p:cNvSpPr txBox="1"/>
                <p:nvPr/>
              </p:nvSpPr>
              <p:spPr>
                <a:xfrm>
                  <a:off x="2115765" y="3390869"/>
                  <a:ext cx="333746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800" b="0" i="1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等线"/>
                      <a:cs typeface="+mn-cs"/>
                    </a:rPr>
                    <a:t>N</a:t>
                  </a:r>
                </a:p>
              </p:txBody>
            </p:sp>
            <p:cxnSp>
              <p:nvCxnSpPr>
                <p:cNvPr id="63" name="Straight Arrow Connector 62">
                  <a:extLst>
                    <a:ext uri="{FF2B5EF4-FFF2-40B4-BE49-F238E27FC236}">
                      <a16:creationId xmlns:a16="http://schemas.microsoft.com/office/drawing/2014/main" id="{8B503DEF-37FB-9B1C-6C7D-7757DA9F504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2310690" y="3409919"/>
                  <a:ext cx="575385" cy="0"/>
                </a:xfrm>
                <a:prstGeom prst="straightConnector1">
                  <a:avLst/>
                </a:prstGeom>
                <a:ln>
                  <a:solidFill>
                    <a:srgbClr val="D3151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4" name="Straight Arrow Connector 63">
                  <a:extLst>
                    <a:ext uri="{FF2B5EF4-FFF2-40B4-BE49-F238E27FC236}">
                      <a16:creationId xmlns:a16="http://schemas.microsoft.com/office/drawing/2014/main" id="{5D5EC7BB-CACE-AA7F-F5E0-7D135B5FD1D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228661" y="3409919"/>
                  <a:ext cx="575385" cy="0"/>
                </a:xfrm>
                <a:prstGeom prst="straightConnector1">
                  <a:avLst/>
                </a:prstGeom>
                <a:ln>
                  <a:solidFill>
                    <a:srgbClr val="D3151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5" name="Straight Arrow Connector 64">
                  <a:extLst>
                    <a:ext uri="{FF2B5EF4-FFF2-40B4-BE49-F238E27FC236}">
                      <a16:creationId xmlns:a16="http://schemas.microsoft.com/office/drawing/2014/main" id="{17E6B3C5-75D6-AB1B-23F8-246F17CA91B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16200000">
                  <a:off x="2771461" y="2972883"/>
                  <a:ext cx="575385" cy="0"/>
                </a:xfrm>
                <a:prstGeom prst="straightConnector1">
                  <a:avLst/>
                </a:prstGeom>
                <a:ln>
                  <a:solidFill>
                    <a:srgbClr val="D3151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6" name="Straight Arrow Connector 65">
                  <a:extLst>
                    <a:ext uri="{FF2B5EF4-FFF2-40B4-BE49-F238E27FC236}">
                      <a16:creationId xmlns:a16="http://schemas.microsoft.com/office/drawing/2014/main" id="{1F41AE67-4EDF-F937-2E09-858025CFF7A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 flipV="1">
                  <a:off x="2771462" y="3890493"/>
                  <a:ext cx="575385" cy="0"/>
                </a:xfrm>
                <a:prstGeom prst="straightConnector1">
                  <a:avLst/>
                </a:prstGeom>
                <a:ln>
                  <a:solidFill>
                    <a:srgbClr val="D3151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AF81C9E3-8693-5CD0-709D-449A679FBB33}"/>
                  </a:ext>
                </a:extLst>
              </p:cNvPr>
              <p:cNvSpPr txBox="1"/>
              <p:nvPr/>
            </p:nvSpPr>
            <p:spPr>
              <a:xfrm>
                <a:off x="5966260" y="1377004"/>
                <a:ext cx="427924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1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等线"/>
                    <a:cs typeface="+mn-cs"/>
                  </a:rPr>
                  <a:t>In discretized form (2D for demonstration):</a:t>
                </a:r>
              </a:p>
            </p:txBody>
          </p:sp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2C75849B-5F8F-9E2C-4261-220AEC49375E}"/>
                  </a:ext>
                </a:extLst>
              </p:cNvPr>
              <p:cNvSpPr txBox="1"/>
              <p:nvPr/>
            </p:nvSpPr>
            <p:spPr>
              <a:xfrm>
                <a:off x="5969855" y="4605700"/>
                <a:ext cx="2678875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等线"/>
                    <a:cs typeface="+mn-cs"/>
                  </a:rPr>
                  <a:t>*</a:t>
                </a:r>
                <a:r>
                  <a:rPr kumimoji="0" lang="en-US" sz="1400" b="0" i="1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等线"/>
                    <a:cs typeface="+mn-cs"/>
                  </a:rPr>
                  <a:t>Each cube has a side length of </a:t>
                </a:r>
                <a:r>
                  <a:rPr kumimoji="0" lang="el-GR" sz="1400" b="0" i="1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等线"/>
                    <a:cs typeface="+mn-cs"/>
                  </a:rPr>
                  <a:t>Δ</a:t>
                </a:r>
                <a:r>
                  <a:rPr kumimoji="0" lang="en-US" sz="1400" b="0" i="1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等线"/>
                    <a:cs typeface="+mn-cs"/>
                  </a:rPr>
                  <a:t>x</a:t>
                </a:r>
              </a:p>
            </p:txBody>
          </p:sp>
        </p:grpSp>
        <p:graphicFrame>
          <p:nvGraphicFramePr>
            <p:cNvPr id="35" name="Object 34">
              <a:extLst>
                <a:ext uri="{FF2B5EF4-FFF2-40B4-BE49-F238E27FC236}">
                  <a16:creationId xmlns:a16="http://schemas.microsoft.com/office/drawing/2014/main" id="{67C94FCB-F00E-56A2-6ACF-B50833D036FF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10354368" y="3577585"/>
            <a:ext cx="469900" cy="2921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0" imgW="469800" imgH="291960" progId="Equation.DSMT4">
                    <p:embed/>
                  </p:oleObj>
                </mc:Choice>
                <mc:Fallback>
                  <p:oleObj name="Equation" r:id="rId10" imgW="469800" imgH="291960" progId="Equation.DSMT4">
                    <p:embed/>
                    <p:pic>
                      <p:nvPicPr>
                        <p:cNvPr id="35" name="Object 34">
                          <a:extLst>
                            <a:ext uri="{FF2B5EF4-FFF2-40B4-BE49-F238E27FC236}">
                              <a16:creationId xmlns:a16="http://schemas.microsoft.com/office/drawing/2014/main" id="{67C94FCB-F00E-56A2-6ACF-B50833D036FF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11"/>
                        <a:stretch>
                          <a:fillRect/>
                        </a:stretch>
                      </p:blipFill>
                      <p:spPr>
                        <a:xfrm>
                          <a:off x="10354368" y="3577585"/>
                          <a:ext cx="469900" cy="2921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36" name="Straight Arrow Connector 35">
              <a:extLst>
                <a:ext uri="{FF2B5EF4-FFF2-40B4-BE49-F238E27FC236}">
                  <a16:creationId xmlns:a16="http://schemas.microsoft.com/office/drawing/2014/main" id="{F538A484-4F67-E6EB-41BA-DB1BA81AE5AE}"/>
                </a:ext>
              </a:extLst>
            </p:cNvPr>
            <p:cNvCxnSpPr>
              <a:cxnSpLocks/>
              <a:stCxn id="52" idx="1"/>
            </p:cNvCxnSpPr>
            <p:nvPr/>
          </p:nvCxnSpPr>
          <p:spPr>
            <a:xfrm>
              <a:off x="9028488" y="2975450"/>
              <a:ext cx="1172787" cy="748185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38" name="Object 37">
              <a:extLst>
                <a:ext uri="{FF2B5EF4-FFF2-40B4-BE49-F238E27FC236}">
                  <a16:creationId xmlns:a16="http://schemas.microsoft.com/office/drawing/2014/main" id="{BC502E3E-8EA1-7D55-D1DA-F0B759BCA145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10279692" y="1930883"/>
            <a:ext cx="419100" cy="2921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2" imgW="419040" imgH="291960" progId="Equation.DSMT4">
                    <p:embed/>
                  </p:oleObj>
                </mc:Choice>
                <mc:Fallback>
                  <p:oleObj name="Equation" r:id="rId12" imgW="419040" imgH="291960" progId="Equation.DSMT4">
                    <p:embed/>
                    <p:pic>
                      <p:nvPicPr>
                        <p:cNvPr id="38" name="Object 37">
                          <a:extLst>
                            <a:ext uri="{FF2B5EF4-FFF2-40B4-BE49-F238E27FC236}">
                              <a16:creationId xmlns:a16="http://schemas.microsoft.com/office/drawing/2014/main" id="{BC502E3E-8EA1-7D55-D1DA-F0B759BCA145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13"/>
                        <a:stretch>
                          <a:fillRect/>
                        </a:stretch>
                      </p:blipFill>
                      <p:spPr>
                        <a:xfrm>
                          <a:off x="10279692" y="1930883"/>
                          <a:ext cx="419100" cy="2921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3C3B8DAC-D9D4-BE46-CBB5-31BF4B2BFE96}"/>
                </a:ext>
              </a:extLst>
            </p:cNvPr>
            <p:cNvCxnSpPr/>
            <p:nvPr/>
          </p:nvCxnSpPr>
          <p:spPr>
            <a:xfrm flipV="1">
              <a:off x="9028487" y="2492902"/>
              <a:ext cx="0" cy="909620"/>
            </a:xfrm>
            <a:prstGeom prst="line">
              <a:avLst/>
            </a:prstGeom>
            <a:ln w="22225">
              <a:solidFill>
                <a:schemeClr val="tx2">
                  <a:alpha val="54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Arrow Connector 42">
              <a:extLst>
                <a:ext uri="{FF2B5EF4-FFF2-40B4-BE49-F238E27FC236}">
                  <a16:creationId xmlns:a16="http://schemas.microsoft.com/office/drawing/2014/main" id="{82E61726-ECA7-31BE-C445-163ED442BD2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525568" y="2067505"/>
              <a:ext cx="1675707" cy="859465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6879501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BE01F00-34F6-DF78-9EE6-57D1BE8419D0}"/>
              </a:ext>
            </a:extLst>
          </p:cNvPr>
          <p:cNvSpPr txBox="1"/>
          <p:nvPr/>
        </p:nvSpPr>
        <p:spPr>
          <a:xfrm>
            <a:off x="657871" y="390723"/>
            <a:ext cx="87878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3200" b="1">
                <a:solidFill>
                  <a:prstClr val="black"/>
                </a:solidFill>
                <a:latin typeface="+mj-lt"/>
                <a:ea typeface="等线"/>
              </a:rPr>
              <a:t>Topology Optimization Formulations</a:t>
            </a:r>
            <a:endParaRPr lang="en-US" sz="3200" b="1">
              <a:solidFill>
                <a:prstClr val="black"/>
              </a:solidFill>
              <a:latin typeface="+mj-lt"/>
              <a:ea typeface="等线"/>
            </a:endParaRP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5A3E9F69-66EC-1107-9153-F32145BCC099}"/>
              </a:ext>
            </a:extLst>
          </p:cNvPr>
          <p:cNvGrpSpPr/>
          <p:nvPr/>
        </p:nvGrpSpPr>
        <p:grpSpPr>
          <a:xfrm>
            <a:off x="6913053" y="3818538"/>
            <a:ext cx="4209500" cy="1648536"/>
            <a:chOff x="4043443" y="4792782"/>
            <a:chExt cx="4209500" cy="1759399"/>
          </a:xfrm>
        </p:grpSpPr>
        <p:sp>
          <p:nvSpPr>
            <p:cNvPr id="26" name="矩形 46">
              <a:extLst>
                <a:ext uri="{FF2B5EF4-FFF2-40B4-BE49-F238E27FC236}">
                  <a16:creationId xmlns:a16="http://schemas.microsoft.com/office/drawing/2014/main" id="{B24387E5-365C-3450-489B-B108DD878889}"/>
                </a:ext>
              </a:extLst>
            </p:cNvPr>
            <p:cNvSpPr/>
            <p:nvPr/>
          </p:nvSpPr>
          <p:spPr>
            <a:xfrm>
              <a:off x="4257373" y="4845129"/>
              <a:ext cx="3900363" cy="1707052"/>
            </a:xfrm>
            <a:prstGeom prst="rect">
              <a:avLst/>
            </a:prstGeom>
            <a:solidFill>
              <a:sysClr val="window" lastClr="FFFFFF">
                <a:lumMod val="95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等线"/>
                <a:cs typeface="Calibri" panose="020F0502020204030204" pitchFamily="34" charset="0"/>
              </a:endParaRPr>
            </a:p>
          </p:txBody>
        </p:sp>
        <p:graphicFrame>
          <p:nvGraphicFramePr>
            <p:cNvPr id="28" name="对象 118">
              <a:extLst>
                <a:ext uri="{FF2B5EF4-FFF2-40B4-BE49-F238E27FC236}">
                  <a16:creationId xmlns:a16="http://schemas.microsoft.com/office/drawing/2014/main" id="{CA50C712-E14C-716C-7770-D3FE1C687EA6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977172032"/>
                </p:ext>
              </p:extLst>
            </p:nvPr>
          </p:nvGraphicFramePr>
          <p:xfrm>
            <a:off x="4243978" y="5322444"/>
            <a:ext cx="1663700" cy="86407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" imgW="1663560" imgH="863280" progId="Equation.DSMT4">
                    <p:embed/>
                  </p:oleObj>
                </mc:Choice>
                <mc:Fallback>
                  <p:oleObj name="Equation" r:id="rId2" imgW="1663560" imgH="863280" progId="Equation.DSMT4">
                    <p:embed/>
                    <p:pic>
                      <p:nvPicPr>
                        <p:cNvPr id="28" name="对象 118">
                          <a:extLst>
                            <a:ext uri="{FF2B5EF4-FFF2-40B4-BE49-F238E27FC236}">
                              <a16:creationId xmlns:a16="http://schemas.microsoft.com/office/drawing/2014/main" id="{CA50C712-E14C-716C-7770-D3FE1C687EA6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3"/>
                        <a:stretch>
                          <a:fillRect/>
                        </a:stretch>
                      </p:blipFill>
                      <p:spPr>
                        <a:xfrm>
                          <a:off x="4243978" y="5322444"/>
                          <a:ext cx="1663700" cy="864072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4" name="文本框 35">
              <a:extLst>
                <a:ext uri="{FF2B5EF4-FFF2-40B4-BE49-F238E27FC236}">
                  <a16:creationId xmlns:a16="http://schemas.microsoft.com/office/drawing/2014/main" id="{BF2681CD-2DB2-43B7-4FF7-073128BB08AA}"/>
                </a:ext>
              </a:extLst>
            </p:cNvPr>
            <p:cNvSpPr txBox="1"/>
            <p:nvPr/>
          </p:nvSpPr>
          <p:spPr>
            <a:xfrm>
              <a:off x="4043443" y="4792782"/>
              <a:ext cx="4209500" cy="3613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等线" panose="02010600030101010101" pitchFamily="2" charset="-122"/>
                  <a:cs typeface="Calibri" panose="020F0502020204030204" pitchFamily="34" charset="0"/>
                </a:rPr>
                <a:t>Topology Optimization Formulations</a:t>
              </a: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等线"/>
                <a:cs typeface="Calibri" panose="020F0502020204030204" pitchFamily="34" charset="0"/>
              </a:endParaRPr>
            </a:p>
          </p:txBody>
        </p:sp>
        <p:sp>
          <p:nvSpPr>
            <p:cNvPr id="35" name="文本框 35">
              <a:extLst>
                <a:ext uri="{FF2B5EF4-FFF2-40B4-BE49-F238E27FC236}">
                  <a16:creationId xmlns:a16="http://schemas.microsoft.com/office/drawing/2014/main" id="{4A46B099-44DB-F466-635E-1A224401299A}"/>
                </a:ext>
              </a:extLst>
            </p:cNvPr>
            <p:cNvSpPr txBox="1"/>
            <p:nvPr/>
          </p:nvSpPr>
          <p:spPr>
            <a:xfrm>
              <a:off x="6254507" y="5249812"/>
              <a:ext cx="1845759" cy="3613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等线" panose="02010600030101010101" pitchFamily="2" charset="-122"/>
                  <a:cs typeface="Calibri" panose="020F0502020204030204" pitchFamily="34" charset="0"/>
                </a:rPr>
                <a:t>Target function</a:t>
              </a: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等线"/>
                <a:cs typeface="Calibri" panose="020F0502020204030204" pitchFamily="34" charset="0"/>
              </a:endParaRPr>
            </a:p>
          </p:txBody>
        </p:sp>
        <p:sp>
          <p:nvSpPr>
            <p:cNvPr id="36" name="文本框 35">
              <a:extLst>
                <a:ext uri="{FF2B5EF4-FFF2-40B4-BE49-F238E27FC236}">
                  <a16:creationId xmlns:a16="http://schemas.microsoft.com/office/drawing/2014/main" id="{57AAD396-0DDE-AC09-C637-75FFBC2622BB}"/>
                </a:ext>
              </a:extLst>
            </p:cNvPr>
            <p:cNvSpPr txBox="1"/>
            <p:nvPr/>
          </p:nvSpPr>
          <p:spPr>
            <a:xfrm>
              <a:off x="6245683" y="5550780"/>
              <a:ext cx="1935184" cy="3613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等线" panose="02010600030101010101" pitchFamily="2" charset="-122"/>
                  <a:cs typeface="Calibri" panose="020F0502020204030204" pitchFamily="34" charset="0"/>
                </a:rPr>
                <a:t>Governing physics</a:t>
              </a: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等线"/>
                <a:cs typeface="Calibri" panose="020F0502020204030204" pitchFamily="34" charset="0"/>
              </a:endParaRPr>
            </a:p>
          </p:txBody>
        </p:sp>
        <p:sp>
          <p:nvSpPr>
            <p:cNvPr id="38" name="文本框 35">
              <a:extLst>
                <a:ext uri="{FF2B5EF4-FFF2-40B4-BE49-F238E27FC236}">
                  <a16:creationId xmlns:a16="http://schemas.microsoft.com/office/drawing/2014/main" id="{C828EBF7-EF0E-344D-502D-E46A30BA5B4E}"/>
                </a:ext>
              </a:extLst>
            </p:cNvPr>
            <p:cNvSpPr txBox="1"/>
            <p:nvPr/>
          </p:nvSpPr>
          <p:spPr>
            <a:xfrm>
              <a:off x="6055284" y="5847888"/>
              <a:ext cx="2197659" cy="3613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6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等线" panose="02010600030101010101" pitchFamily="2" charset="-122"/>
                  <a:cs typeface="Calibri" panose="020F0502020204030204" pitchFamily="34" charset="0"/>
                </a:rPr>
                <a:t>ρ</a:t>
              </a:r>
              <a:r>
                <a:rPr kumimoji="0" lang="en-US" altLang="zh-CN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等线" panose="02010600030101010101" pitchFamily="2" charset="-122"/>
                  <a:cs typeface="Calibri" panose="020F0502020204030204" pitchFamily="34" charset="0"/>
                </a:rPr>
                <a:t>:</a:t>
              </a:r>
              <a:r>
                <a:rPr kumimoji="0" lang="en-US" altLang="zh-CN" sz="16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等线" panose="02010600030101010101" pitchFamily="2" charset="-122"/>
                  <a:cs typeface="Calibri" panose="020F0502020204030204" pitchFamily="34" charset="0"/>
                </a:rPr>
                <a:t> </a:t>
              </a:r>
              <a:r>
                <a:rPr kumimoji="0" lang="en-US" altLang="zh-CN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等线" panose="02010600030101010101" pitchFamily="2" charset="-122"/>
                  <a:cs typeface="Calibri" panose="020F0502020204030204" pitchFamily="34" charset="0"/>
                </a:rPr>
                <a:t>Physical density</a:t>
              </a:r>
              <a:endParaRPr kumimoji="0" lang="en-US" sz="1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等线"/>
                <a:cs typeface="Calibri" panose="020F0502020204030204" pitchFamily="34" charset="0"/>
              </a:endParaRPr>
            </a:p>
          </p:txBody>
        </p:sp>
        <p:sp>
          <p:nvSpPr>
            <p:cNvPr id="40" name="文本框 35">
              <a:extLst>
                <a:ext uri="{FF2B5EF4-FFF2-40B4-BE49-F238E27FC236}">
                  <a16:creationId xmlns:a16="http://schemas.microsoft.com/office/drawing/2014/main" id="{C6F0DF22-4D42-8750-3942-7BA012A9670E}"/>
                </a:ext>
              </a:extLst>
            </p:cNvPr>
            <p:cNvSpPr txBox="1"/>
            <p:nvPr/>
          </p:nvSpPr>
          <p:spPr>
            <a:xfrm>
              <a:off x="6039494" y="6108351"/>
              <a:ext cx="2197659" cy="3613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6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等线" panose="02010600030101010101" pitchFamily="2" charset="-122"/>
                  <a:cs typeface="Calibri" panose="020F0502020204030204" pitchFamily="34" charset="0"/>
                </a:rPr>
                <a:t>T</a:t>
              </a:r>
              <a:r>
                <a:rPr kumimoji="0" lang="en-US" altLang="zh-CN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等线" panose="02010600030101010101" pitchFamily="2" charset="-122"/>
                  <a:cs typeface="Calibri" panose="020F0502020204030204" pitchFamily="34" charset="0"/>
                </a:rPr>
                <a:t>:</a:t>
              </a:r>
              <a:r>
                <a:rPr kumimoji="0" lang="en-US" altLang="zh-CN" sz="16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等线" panose="02010600030101010101" pitchFamily="2" charset="-122"/>
                  <a:cs typeface="Calibri" panose="020F0502020204030204" pitchFamily="34" charset="0"/>
                </a:rPr>
                <a:t> </a:t>
              </a:r>
              <a:r>
                <a:rPr kumimoji="0" lang="en-US" altLang="zh-CN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等线" panose="02010600030101010101" pitchFamily="2" charset="-122"/>
                  <a:cs typeface="Calibri" panose="020F0502020204030204" pitchFamily="34" charset="0"/>
                </a:rPr>
                <a:t>Temperature </a:t>
              </a:r>
              <a:endParaRPr kumimoji="0" lang="en-US" sz="1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等线"/>
                <a:cs typeface="Calibri" panose="020F0502020204030204" pitchFamily="34" charset="0"/>
              </a:endParaRPr>
            </a:p>
          </p:txBody>
        </p:sp>
      </p:grpSp>
      <p:sp>
        <p:nvSpPr>
          <p:cNvPr id="44" name="TextBox 43">
            <a:extLst>
              <a:ext uri="{FF2B5EF4-FFF2-40B4-BE49-F238E27FC236}">
                <a16:creationId xmlns:a16="http://schemas.microsoft.com/office/drawing/2014/main" id="{D68E83EF-6BF1-CF96-90CE-7BD9F1478725}"/>
              </a:ext>
            </a:extLst>
          </p:cNvPr>
          <p:cNvSpPr txBox="1"/>
          <p:nvPr/>
        </p:nvSpPr>
        <p:spPr>
          <a:xfrm>
            <a:off x="632824" y="1988896"/>
            <a:ext cx="5448353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等线"/>
                <a:cs typeface="+mn-cs"/>
              </a:rPr>
              <a:t>The 3-dimensional temperature and physical density distribution are described by the vector of </a:t>
            </a:r>
            <a:r>
              <a:rPr kumimoji="0" lang="en-US" sz="1800" b="0" i="0" u="sng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等线"/>
                <a:cs typeface="+mn-cs"/>
              </a:rPr>
              <a:t>design variable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等线"/>
                <a:cs typeface="+mn-cs"/>
              </a:rPr>
              <a:t> </a:t>
            </a:r>
            <a:r>
              <a:rPr kumimoji="0" lang="en-US" altLang="zh-CN" sz="1800" b="1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</a:rPr>
              <a:t>ρ</a:t>
            </a:r>
            <a:r>
              <a:rPr kumimoji="0" lang="en-US" altLang="zh-CN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</a:rPr>
              <a:t> 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等线"/>
                <a:cs typeface="+mn-cs"/>
              </a:rPr>
              <a:t>and the vector of </a:t>
            </a:r>
            <a:r>
              <a:rPr kumimoji="0" lang="en-US" sz="1800" b="0" i="0" u="sng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等线"/>
                <a:cs typeface="+mn-cs"/>
              </a:rPr>
              <a:t>state variable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等线"/>
                <a:cs typeface="+mn-cs"/>
              </a:rPr>
              <a:t> </a:t>
            </a:r>
            <a:r>
              <a:rPr kumimoji="0" lang="en-US" altLang="zh-CN" sz="1800" b="1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</a:rPr>
              <a:t>T</a:t>
            </a:r>
            <a:endParaRPr kumimoji="0" lang="en-US" sz="1800" b="0" i="1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等线"/>
              <a:cs typeface="+mn-cs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等线"/>
                <a:cs typeface="+mn-cs"/>
              </a:rPr>
              <a:t>The design variable and the state variable must satisfy the governing physics </a:t>
            </a:r>
            <a:r>
              <a:rPr kumimoji="0" lang="en-US" sz="1800" b="1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等线"/>
                <a:cs typeface="+mn-cs"/>
              </a:rPr>
              <a:t>g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等线"/>
                <a:cs typeface="+mn-cs"/>
              </a:rPr>
              <a:t>(</a:t>
            </a:r>
            <a:r>
              <a:rPr kumimoji="0" lang="en-US" altLang="zh-CN" sz="1800" b="1" i="1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</a:rPr>
              <a:t>ρ</a:t>
            </a:r>
            <a:r>
              <a:rPr kumimoji="0" lang="en-US" altLang="zh-CN" sz="1800" b="1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</a:rPr>
              <a:t>,</a:t>
            </a:r>
            <a:r>
              <a:rPr kumimoji="0" lang="en-US" altLang="zh-CN" sz="1800" b="1" i="1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</a:rPr>
              <a:t>T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等线"/>
                <a:cs typeface="+mn-cs"/>
              </a:rPr>
              <a:t>) = 0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等线"/>
                <a:cs typeface="+mn-cs"/>
              </a:rPr>
              <a:t>For a heat sink design described by density field  </a:t>
            </a:r>
            <a:r>
              <a:rPr kumimoji="0" lang="en-US" altLang="zh-CN" sz="1800" b="1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</a:rPr>
              <a:t>ρ</a:t>
            </a:r>
            <a:r>
              <a: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</a:rPr>
              <a:t>,</a:t>
            </a:r>
            <a:r>
              <a:rPr kumimoji="0" lang="en-US" altLang="zh-CN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</a:rPr>
              <a:t> </a:t>
            </a:r>
            <a:r>
              <a: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</a:rPr>
              <a:t>the temperature state </a:t>
            </a:r>
            <a:r>
              <a:rPr kumimoji="0" lang="en-US" altLang="zh-CN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</a:rPr>
              <a:t>T </a:t>
            </a:r>
            <a:r>
              <a: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</a:rPr>
              <a:t>can be solved from the governing physics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altLang="zh-CN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等线" panose="02010600030101010101" pitchFamily="2" charset="-122"/>
              <a:cs typeface="Calibri" panose="020F0502020204030204" pitchFamily="34" charset="0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altLang="zh-CN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等线" panose="02010600030101010101" pitchFamily="2" charset="-122"/>
              <a:cs typeface="Calibri" panose="020F0502020204030204" pitchFamily="34" charset="0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等线"/>
              <a:cs typeface="+mn-cs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等线"/>
              <a:cs typeface="+mn-cs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</a:rPr>
              <a:t>The target function </a:t>
            </a:r>
            <a:r>
              <a:rPr kumimoji="0" lang="en-US" altLang="zh-CN" sz="18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</a:rPr>
              <a:t>f </a:t>
            </a:r>
            <a:r>
              <a: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</a:rPr>
              <a:t>evaluates the performance of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等线"/>
                <a:cs typeface="+mn-cs"/>
              </a:rPr>
              <a:t> a given </a:t>
            </a:r>
            <a:r>
              <a: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等线"/>
                <a:cs typeface="+mn-cs"/>
              </a:rPr>
              <a:t>design </a:t>
            </a:r>
            <a:r>
              <a:rPr kumimoji="0" lang="en-US" altLang="zh-CN" sz="1800" b="1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</a:rPr>
              <a:t>ρ</a:t>
            </a:r>
            <a:r>
              <a:rPr kumimoji="0" lang="en-US" altLang="zh-CN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</a:rPr>
              <a:t> </a:t>
            </a:r>
            <a:r>
              <a: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等线"/>
                <a:cs typeface="+mn-cs"/>
              </a:rPr>
              <a:t>and state </a:t>
            </a:r>
            <a:r>
              <a:rPr kumimoji="0" lang="en-US" altLang="zh-CN" sz="1800" b="1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</a:rPr>
              <a:t>T</a:t>
            </a:r>
            <a:endParaRPr kumimoji="0" lang="en-US" altLang="zh-CN" sz="1800" b="0" i="1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等线" panose="02010600030101010101" pitchFamily="2" charset="-122"/>
              <a:cs typeface="Calibri" panose="020F0502020204030204" pitchFamily="34" charset="0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</a:rPr>
              <a:t>Topology optimization optimize the design </a:t>
            </a:r>
            <a:r>
              <a:rPr kumimoji="0" lang="en-US" altLang="zh-CN" sz="1800" b="1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</a:rPr>
              <a:t>ρ</a:t>
            </a:r>
            <a:r>
              <a:rPr kumimoji="0" lang="en-US" altLang="zh-CN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</a:rPr>
              <a:t> </a:t>
            </a:r>
            <a:r>
              <a: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</a:rPr>
              <a:t>to minimize the target </a:t>
            </a:r>
            <a:r>
              <a:rPr kumimoji="0" lang="en-US" altLang="zh-CN" sz="18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</a:rPr>
              <a:t>f</a:t>
            </a:r>
            <a:r>
              <a: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</a:rPr>
              <a:t> 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等线"/>
              <a:cs typeface="+mn-cs"/>
            </a:endParaRPr>
          </a:p>
        </p:txBody>
      </p:sp>
      <p:graphicFrame>
        <p:nvGraphicFramePr>
          <p:cNvPr id="46" name="Object 45">
            <a:extLst>
              <a:ext uri="{FF2B5EF4-FFF2-40B4-BE49-F238E27FC236}">
                <a16:creationId xmlns:a16="http://schemas.microsoft.com/office/drawing/2014/main" id="{7EFFC7AC-6AEF-1C77-CF15-A0E7343B371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71313109"/>
              </p:ext>
            </p:extLst>
          </p:nvPr>
        </p:nvGraphicFramePr>
        <p:xfrm>
          <a:off x="2103438" y="1228725"/>
          <a:ext cx="2209800" cy="266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209680" imgH="266400" progId="Equation.DSMT4">
                  <p:embed/>
                </p:oleObj>
              </mc:Choice>
              <mc:Fallback>
                <p:oleObj name="Equation" r:id="rId4" imgW="2209680" imgH="266400" progId="Equation.DSMT4">
                  <p:embed/>
                  <p:pic>
                    <p:nvPicPr>
                      <p:cNvPr id="46" name="Object 45">
                        <a:extLst>
                          <a:ext uri="{FF2B5EF4-FFF2-40B4-BE49-F238E27FC236}">
                            <a16:creationId xmlns:a16="http://schemas.microsoft.com/office/drawing/2014/main" id="{7EFFC7AC-6AEF-1C77-CF15-A0E7343B371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103438" y="1228725"/>
                        <a:ext cx="2209800" cy="266700"/>
                      </a:xfrm>
                      <a:prstGeom prst="rect">
                        <a:avLst/>
                      </a:prstGeom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47" name="文本框 35">
            <a:extLst>
              <a:ext uri="{FF2B5EF4-FFF2-40B4-BE49-F238E27FC236}">
                <a16:creationId xmlns:a16="http://schemas.microsoft.com/office/drawing/2014/main" id="{0199036B-0094-657D-980F-90FE35FA5AA7}"/>
              </a:ext>
            </a:extLst>
          </p:cNvPr>
          <p:cNvSpPr txBox="1"/>
          <p:nvPr/>
        </p:nvSpPr>
        <p:spPr>
          <a:xfrm>
            <a:off x="939179" y="1495376"/>
            <a:ext cx="430257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6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</a:rPr>
              <a:t>ρ</a:t>
            </a:r>
            <a:r>
              <a:rPr kumimoji="0" lang="en-US" altLang="zh-CN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</a:rPr>
              <a:t>:</a:t>
            </a:r>
            <a:r>
              <a:rPr kumimoji="0" lang="en-US" altLang="zh-CN" sz="16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</a:rPr>
              <a:t> </a:t>
            </a:r>
            <a:r>
              <a:rPr kumimoji="0" lang="en-US" altLang="zh-CN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</a:rPr>
              <a:t>Physical density field vector, or </a:t>
            </a:r>
            <a:r>
              <a:rPr kumimoji="0" lang="en-US" altLang="zh-CN" sz="1600" b="0" i="0" u="sng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</a:rPr>
              <a:t>design variable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6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</a:rPr>
              <a:t>T</a:t>
            </a:r>
            <a:r>
              <a:rPr kumimoji="0" lang="en-US" altLang="zh-CN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</a:rPr>
              <a:t>:</a:t>
            </a:r>
            <a:r>
              <a:rPr kumimoji="0" lang="en-US" altLang="zh-CN" sz="16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</a:rPr>
              <a:t> </a:t>
            </a:r>
            <a:r>
              <a:rPr kumimoji="0" lang="en-US" altLang="zh-CN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</a:rPr>
              <a:t>Temperature field vector, or </a:t>
            </a:r>
            <a:r>
              <a:rPr kumimoji="0" lang="en-US" altLang="zh-CN" sz="1600" b="0" i="0" u="sng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</a:rPr>
              <a:t>state variable</a:t>
            </a:r>
            <a:endParaRPr kumimoji="0" lang="en-US" sz="1600" b="1" i="0" u="sng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等线"/>
              <a:cs typeface="Calibri" panose="020F0502020204030204" pitchFamily="34" charset="0"/>
            </a:endParaRPr>
          </a:p>
        </p:txBody>
      </p:sp>
      <p:sp>
        <p:nvSpPr>
          <p:cNvPr id="48" name="文本框 35">
            <a:extLst>
              <a:ext uri="{FF2B5EF4-FFF2-40B4-BE49-F238E27FC236}">
                <a16:creationId xmlns:a16="http://schemas.microsoft.com/office/drawing/2014/main" id="{79E745BB-C156-AE99-1DE7-4975B3A8B2EC}"/>
              </a:ext>
            </a:extLst>
          </p:cNvPr>
          <p:cNvSpPr txBox="1"/>
          <p:nvPr/>
        </p:nvSpPr>
        <p:spPr>
          <a:xfrm>
            <a:off x="2241133" y="855866"/>
            <a:ext cx="193518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</a:rPr>
              <a:t>Governing Physics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等线"/>
              <a:cs typeface="Calibri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1046B2C-14CA-3A33-4DC9-E966AB534F6B}"/>
              </a:ext>
            </a:extLst>
          </p:cNvPr>
          <p:cNvSpPr txBox="1"/>
          <p:nvPr/>
        </p:nvSpPr>
        <p:spPr>
          <a:xfrm>
            <a:off x="6425451" y="945042"/>
            <a:ext cx="2054169" cy="584775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等线"/>
                <a:cs typeface="Calibri" panose="020F0502020204030204" pitchFamily="34" charset="0"/>
              </a:rPr>
              <a:t>3-</a:t>
            </a:r>
            <a:r>
              <a:rPr kumimoji="0" lang="en-US" altLang="zh-CN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等线"/>
                <a:cs typeface="Calibri" panose="020F0502020204030204" pitchFamily="34" charset="0"/>
              </a:rPr>
              <a:t>D density and temperature field </a:t>
            </a:r>
            <a:endParaRPr kumimoji="0" lang="en-US" sz="16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等线"/>
              <a:cs typeface="Calibri" panose="020F0502020204030204" pitchFamily="34" charset="0"/>
            </a:endParaRP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281FC9BD-83B0-906A-A6D2-6624113D5CCB}"/>
              </a:ext>
            </a:extLst>
          </p:cNvPr>
          <p:cNvGrpSpPr/>
          <p:nvPr/>
        </p:nvGrpSpPr>
        <p:grpSpPr>
          <a:xfrm>
            <a:off x="6965948" y="1855209"/>
            <a:ext cx="1210454" cy="1219164"/>
            <a:chOff x="6846018" y="1301124"/>
            <a:chExt cx="1210454" cy="1219164"/>
          </a:xfrm>
        </p:grpSpPr>
        <p:sp>
          <p:nvSpPr>
            <p:cNvPr id="43" name="矩形 9">
              <a:extLst>
                <a:ext uri="{FF2B5EF4-FFF2-40B4-BE49-F238E27FC236}">
                  <a16:creationId xmlns:a16="http://schemas.microsoft.com/office/drawing/2014/main" id="{44239FE2-EBDD-0F56-4469-097B21EE623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3640" y="1877183"/>
              <a:ext cx="416275" cy="477318"/>
            </a:xfrm>
            <a:prstGeom prst="rect">
              <a:avLst/>
            </a:prstGeom>
            <a:solidFill>
              <a:srgbClr val="D31510"/>
            </a:solidFill>
            <a:ln w="12700" cap="flat" cmpd="sng" algn="ctr">
              <a:noFill/>
              <a:prstDash val="solid"/>
            </a:ln>
            <a:effectLst/>
            <a:scene3d>
              <a:camera prst="isometricRightUp"/>
              <a:lightRig rig="threePt" dir="t"/>
            </a:scene3d>
            <a:sp3d z="-508000"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cumin Pro"/>
                <a:ea typeface="等线"/>
                <a:cs typeface="Calibri" panose="020F0502020204030204" pitchFamily="34" charset="0"/>
              </a:endParaRPr>
            </a:p>
          </p:txBody>
        </p:sp>
        <p:sp>
          <p:nvSpPr>
            <p:cNvPr id="10" name="矩形 8">
              <a:extLst>
                <a:ext uri="{FF2B5EF4-FFF2-40B4-BE49-F238E27FC236}">
                  <a16:creationId xmlns:a16="http://schemas.microsoft.com/office/drawing/2014/main" id="{59ACFAE4-24D7-3FEA-03B0-B13BC476B57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856165" y="1301124"/>
              <a:ext cx="1200307" cy="1198413"/>
            </a:xfrm>
            <a:prstGeom prst="rect">
              <a:avLst/>
            </a:prstGeom>
            <a:noFill/>
            <a:ln w="12700" cap="flat" cmpd="sng" algn="ctr">
              <a:noFill/>
              <a:prstDash val="solid"/>
            </a:ln>
            <a:effectLst/>
            <a:scene3d>
              <a:camera prst="isometricRightUp"/>
              <a:lightRig rig="threePt" dir="t"/>
            </a:scene3d>
            <a:sp3d extrusionH="508000" contourW="12700" prstMaterial="matte">
              <a:contourClr>
                <a:srgbClr val="000000"/>
              </a:contourClr>
            </a:sp3d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cumin Pro"/>
                <a:ea typeface="等线"/>
                <a:cs typeface="Calibri" panose="020F0502020204030204" pitchFamily="34" charset="0"/>
              </a:endParaRPr>
            </a:p>
          </p:txBody>
        </p: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47DBB7F1-2099-76F2-B43E-962AD804620C}"/>
                </a:ext>
              </a:extLst>
            </p:cNvPr>
            <p:cNvGrpSpPr/>
            <p:nvPr/>
          </p:nvGrpSpPr>
          <p:grpSpPr>
            <a:xfrm>
              <a:off x="6846018" y="1330305"/>
              <a:ext cx="1207105" cy="1189983"/>
              <a:chOff x="7375804" y="3322697"/>
              <a:chExt cx="854275" cy="647799"/>
            </a:xfrm>
            <a:scene3d>
              <a:camera prst="isometricRightUp"/>
              <a:lightRig rig="threePt" dir="t"/>
            </a:scene3d>
          </p:grpSpPr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A5EEE360-3FCE-9675-F4A3-64AC0AA4F7E7}"/>
                  </a:ext>
                </a:extLst>
              </p:cNvPr>
              <p:cNvGrpSpPr/>
              <p:nvPr/>
            </p:nvGrpSpPr>
            <p:grpSpPr>
              <a:xfrm>
                <a:off x="7375804" y="3322697"/>
                <a:ext cx="854275" cy="216526"/>
                <a:chOff x="7375804" y="3322700"/>
                <a:chExt cx="854275" cy="216526"/>
              </a:xfrm>
            </p:grpSpPr>
            <p:sp>
              <p:nvSpPr>
                <p:cNvPr id="80" name="Rectangle 79">
                  <a:extLst>
                    <a:ext uri="{FF2B5EF4-FFF2-40B4-BE49-F238E27FC236}">
                      <a16:creationId xmlns:a16="http://schemas.microsoft.com/office/drawing/2014/main" id="{D132AB26-371C-E7D2-1BF8-A1AF28ACE37C}"/>
                    </a:ext>
                  </a:extLst>
                </p:cNvPr>
                <p:cNvSpPr/>
                <p:nvPr/>
              </p:nvSpPr>
              <p:spPr>
                <a:xfrm>
                  <a:off x="7375804" y="3322700"/>
                  <a:ext cx="107357" cy="106300"/>
                </a:xfrm>
                <a:prstGeom prst="rect">
                  <a:avLst/>
                </a:prstGeom>
                <a:noFill/>
                <a:ln w="6350" cap="flat" cmpd="sng" algn="ctr">
                  <a:solidFill>
                    <a:srgbClr val="000000"/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cumin Pro"/>
                    <a:ea typeface="等线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81" name="Rectangle 80">
                  <a:extLst>
                    <a:ext uri="{FF2B5EF4-FFF2-40B4-BE49-F238E27FC236}">
                      <a16:creationId xmlns:a16="http://schemas.microsoft.com/office/drawing/2014/main" id="{1A0E1D74-D287-3F39-2603-48522D2B5AAD}"/>
                    </a:ext>
                  </a:extLst>
                </p:cNvPr>
                <p:cNvSpPr/>
                <p:nvPr/>
              </p:nvSpPr>
              <p:spPr>
                <a:xfrm>
                  <a:off x="7483161" y="3322700"/>
                  <a:ext cx="107357" cy="106300"/>
                </a:xfrm>
                <a:prstGeom prst="rect">
                  <a:avLst/>
                </a:prstGeom>
                <a:noFill/>
                <a:ln w="6350" cap="flat" cmpd="sng" algn="ctr">
                  <a:solidFill>
                    <a:srgbClr val="000000"/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cumin Pro"/>
                    <a:ea typeface="等线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82" name="Rectangle 81">
                  <a:extLst>
                    <a:ext uri="{FF2B5EF4-FFF2-40B4-BE49-F238E27FC236}">
                      <a16:creationId xmlns:a16="http://schemas.microsoft.com/office/drawing/2014/main" id="{473B7D3D-31D1-21D3-19F2-94123A9E08C8}"/>
                    </a:ext>
                  </a:extLst>
                </p:cNvPr>
                <p:cNvSpPr/>
                <p:nvPr/>
              </p:nvSpPr>
              <p:spPr>
                <a:xfrm>
                  <a:off x="7590518" y="3322700"/>
                  <a:ext cx="107357" cy="106300"/>
                </a:xfrm>
                <a:prstGeom prst="rect">
                  <a:avLst/>
                </a:prstGeom>
                <a:noFill/>
                <a:ln w="6350" cap="flat" cmpd="sng" algn="ctr">
                  <a:solidFill>
                    <a:srgbClr val="000000"/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cumin Pro"/>
                    <a:ea typeface="等线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83" name="Rectangle 82">
                  <a:extLst>
                    <a:ext uri="{FF2B5EF4-FFF2-40B4-BE49-F238E27FC236}">
                      <a16:creationId xmlns:a16="http://schemas.microsoft.com/office/drawing/2014/main" id="{22A6003B-A1CF-1F23-C2B9-17747B402353}"/>
                    </a:ext>
                  </a:extLst>
                </p:cNvPr>
                <p:cNvSpPr/>
                <p:nvPr/>
              </p:nvSpPr>
              <p:spPr>
                <a:xfrm>
                  <a:off x="7695257" y="3322700"/>
                  <a:ext cx="107357" cy="106300"/>
                </a:xfrm>
                <a:prstGeom prst="rect">
                  <a:avLst/>
                </a:prstGeom>
                <a:noFill/>
                <a:ln w="6350" cap="flat" cmpd="sng" algn="ctr">
                  <a:solidFill>
                    <a:srgbClr val="000000"/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cumin Pro"/>
                    <a:ea typeface="等线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84" name="Rectangle 83">
                  <a:extLst>
                    <a:ext uri="{FF2B5EF4-FFF2-40B4-BE49-F238E27FC236}">
                      <a16:creationId xmlns:a16="http://schemas.microsoft.com/office/drawing/2014/main" id="{B1ACA4C3-4589-1CF1-8877-DA82D744D9C4}"/>
                    </a:ext>
                  </a:extLst>
                </p:cNvPr>
                <p:cNvSpPr/>
                <p:nvPr/>
              </p:nvSpPr>
              <p:spPr>
                <a:xfrm>
                  <a:off x="7803923" y="3322700"/>
                  <a:ext cx="107357" cy="106300"/>
                </a:xfrm>
                <a:prstGeom prst="rect">
                  <a:avLst/>
                </a:prstGeom>
                <a:noFill/>
                <a:ln w="6350" cap="flat" cmpd="sng" algn="ctr">
                  <a:solidFill>
                    <a:srgbClr val="000000"/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cumin Pro"/>
                    <a:ea typeface="等线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85" name="Rectangle 84">
                  <a:extLst>
                    <a:ext uri="{FF2B5EF4-FFF2-40B4-BE49-F238E27FC236}">
                      <a16:creationId xmlns:a16="http://schemas.microsoft.com/office/drawing/2014/main" id="{7BF8617D-DBBC-93B9-6123-DE2FA8F21A6C}"/>
                    </a:ext>
                  </a:extLst>
                </p:cNvPr>
                <p:cNvSpPr/>
                <p:nvPr/>
              </p:nvSpPr>
              <p:spPr>
                <a:xfrm>
                  <a:off x="7909317" y="3322700"/>
                  <a:ext cx="107357" cy="106300"/>
                </a:xfrm>
                <a:prstGeom prst="rect">
                  <a:avLst/>
                </a:prstGeom>
                <a:noFill/>
                <a:ln w="6350" cap="flat" cmpd="sng" algn="ctr">
                  <a:solidFill>
                    <a:srgbClr val="000000"/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cumin Pro"/>
                    <a:ea typeface="等线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86" name="Rectangle 85">
                  <a:extLst>
                    <a:ext uri="{FF2B5EF4-FFF2-40B4-BE49-F238E27FC236}">
                      <a16:creationId xmlns:a16="http://schemas.microsoft.com/office/drawing/2014/main" id="{9DA5DE24-691D-82C8-FB4F-36CED0A34004}"/>
                    </a:ext>
                  </a:extLst>
                </p:cNvPr>
                <p:cNvSpPr/>
                <p:nvPr/>
              </p:nvSpPr>
              <p:spPr>
                <a:xfrm>
                  <a:off x="8016674" y="3322700"/>
                  <a:ext cx="107357" cy="106300"/>
                </a:xfrm>
                <a:prstGeom prst="rect">
                  <a:avLst/>
                </a:prstGeom>
                <a:noFill/>
                <a:ln w="6350" cap="flat" cmpd="sng" algn="ctr">
                  <a:solidFill>
                    <a:srgbClr val="000000"/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cumin Pro"/>
                    <a:ea typeface="等线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87" name="Rectangle 86">
                  <a:extLst>
                    <a:ext uri="{FF2B5EF4-FFF2-40B4-BE49-F238E27FC236}">
                      <a16:creationId xmlns:a16="http://schemas.microsoft.com/office/drawing/2014/main" id="{6C09C1C4-7303-FFC8-985E-2582CBE0DCBB}"/>
                    </a:ext>
                  </a:extLst>
                </p:cNvPr>
                <p:cNvSpPr/>
                <p:nvPr/>
              </p:nvSpPr>
              <p:spPr>
                <a:xfrm>
                  <a:off x="8122722" y="3322700"/>
                  <a:ext cx="107357" cy="106300"/>
                </a:xfrm>
                <a:prstGeom prst="rect">
                  <a:avLst/>
                </a:prstGeom>
                <a:noFill/>
                <a:ln w="6350" cap="flat" cmpd="sng" algn="ctr">
                  <a:solidFill>
                    <a:srgbClr val="000000"/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cumin Pro"/>
                    <a:ea typeface="等线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88" name="Rectangle 87">
                  <a:extLst>
                    <a:ext uri="{FF2B5EF4-FFF2-40B4-BE49-F238E27FC236}">
                      <a16:creationId xmlns:a16="http://schemas.microsoft.com/office/drawing/2014/main" id="{1C958B00-2A97-F7FE-9E07-6D8966AB9B6C}"/>
                    </a:ext>
                  </a:extLst>
                </p:cNvPr>
                <p:cNvSpPr/>
                <p:nvPr/>
              </p:nvSpPr>
              <p:spPr>
                <a:xfrm>
                  <a:off x="7375804" y="3432926"/>
                  <a:ext cx="107357" cy="106300"/>
                </a:xfrm>
                <a:prstGeom prst="rect">
                  <a:avLst/>
                </a:prstGeom>
                <a:noFill/>
                <a:ln w="6350" cap="flat" cmpd="sng" algn="ctr">
                  <a:solidFill>
                    <a:srgbClr val="000000"/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cumin Pro"/>
                    <a:ea typeface="等线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90" name="Rectangle 89">
                  <a:extLst>
                    <a:ext uri="{FF2B5EF4-FFF2-40B4-BE49-F238E27FC236}">
                      <a16:creationId xmlns:a16="http://schemas.microsoft.com/office/drawing/2014/main" id="{C8381B65-2B3A-4F65-EEAF-88BCDD1BDD30}"/>
                    </a:ext>
                  </a:extLst>
                </p:cNvPr>
                <p:cNvSpPr/>
                <p:nvPr/>
              </p:nvSpPr>
              <p:spPr>
                <a:xfrm>
                  <a:off x="7483161" y="3432926"/>
                  <a:ext cx="107357" cy="106300"/>
                </a:xfrm>
                <a:prstGeom prst="rect">
                  <a:avLst/>
                </a:prstGeom>
                <a:noFill/>
                <a:ln w="6350" cap="flat" cmpd="sng" algn="ctr">
                  <a:solidFill>
                    <a:srgbClr val="000000"/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cumin Pro"/>
                    <a:ea typeface="等线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91" name="Rectangle 90">
                  <a:extLst>
                    <a:ext uri="{FF2B5EF4-FFF2-40B4-BE49-F238E27FC236}">
                      <a16:creationId xmlns:a16="http://schemas.microsoft.com/office/drawing/2014/main" id="{4A6AD6A5-712B-7EDD-8657-639DC6395E4B}"/>
                    </a:ext>
                  </a:extLst>
                </p:cNvPr>
                <p:cNvSpPr/>
                <p:nvPr/>
              </p:nvSpPr>
              <p:spPr>
                <a:xfrm>
                  <a:off x="7590518" y="3432926"/>
                  <a:ext cx="107357" cy="106300"/>
                </a:xfrm>
                <a:prstGeom prst="rect">
                  <a:avLst/>
                </a:prstGeom>
                <a:noFill/>
                <a:ln w="6350" cap="flat" cmpd="sng" algn="ctr">
                  <a:solidFill>
                    <a:srgbClr val="000000"/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cumin Pro"/>
                    <a:ea typeface="等线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92" name="Rectangle 91">
                  <a:extLst>
                    <a:ext uri="{FF2B5EF4-FFF2-40B4-BE49-F238E27FC236}">
                      <a16:creationId xmlns:a16="http://schemas.microsoft.com/office/drawing/2014/main" id="{E0D771F3-4B23-8AE4-CC13-C06D556B72CD}"/>
                    </a:ext>
                  </a:extLst>
                </p:cNvPr>
                <p:cNvSpPr/>
                <p:nvPr/>
              </p:nvSpPr>
              <p:spPr>
                <a:xfrm>
                  <a:off x="7695257" y="3432926"/>
                  <a:ext cx="107357" cy="106300"/>
                </a:xfrm>
                <a:prstGeom prst="rect">
                  <a:avLst/>
                </a:prstGeom>
                <a:noFill/>
                <a:ln w="6350" cap="flat" cmpd="sng" algn="ctr">
                  <a:solidFill>
                    <a:srgbClr val="000000"/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cumin Pro"/>
                    <a:ea typeface="等线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93" name="Rectangle 92">
                  <a:extLst>
                    <a:ext uri="{FF2B5EF4-FFF2-40B4-BE49-F238E27FC236}">
                      <a16:creationId xmlns:a16="http://schemas.microsoft.com/office/drawing/2014/main" id="{51F36A9A-18AE-0B46-E343-D08F73791255}"/>
                    </a:ext>
                  </a:extLst>
                </p:cNvPr>
                <p:cNvSpPr/>
                <p:nvPr/>
              </p:nvSpPr>
              <p:spPr>
                <a:xfrm>
                  <a:off x="7803923" y="3432926"/>
                  <a:ext cx="107357" cy="106300"/>
                </a:xfrm>
                <a:prstGeom prst="rect">
                  <a:avLst/>
                </a:prstGeom>
                <a:noFill/>
                <a:ln w="6350" cap="flat" cmpd="sng" algn="ctr">
                  <a:solidFill>
                    <a:srgbClr val="000000"/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cumin Pro"/>
                    <a:ea typeface="等线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94" name="Rectangle 93">
                  <a:extLst>
                    <a:ext uri="{FF2B5EF4-FFF2-40B4-BE49-F238E27FC236}">
                      <a16:creationId xmlns:a16="http://schemas.microsoft.com/office/drawing/2014/main" id="{671C6018-13A9-9A31-EE68-26514503475A}"/>
                    </a:ext>
                  </a:extLst>
                </p:cNvPr>
                <p:cNvSpPr/>
                <p:nvPr/>
              </p:nvSpPr>
              <p:spPr>
                <a:xfrm>
                  <a:off x="7909317" y="3432926"/>
                  <a:ext cx="107357" cy="106300"/>
                </a:xfrm>
                <a:prstGeom prst="rect">
                  <a:avLst/>
                </a:prstGeom>
                <a:noFill/>
                <a:ln w="6350" cap="flat" cmpd="sng" algn="ctr">
                  <a:solidFill>
                    <a:srgbClr val="000000"/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cumin Pro"/>
                    <a:ea typeface="等线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95" name="Rectangle 94">
                  <a:extLst>
                    <a:ext uri="{FF2B5EF4-FFF2-40B4-BE49-F238E27FC236}">
                      <a16:creationId xmlns:a16="http://schemas.microsoft.com/office/drawing/2014/main" id="{82C7AE36-2995-EF50-1495-31C93C3B8360}"/>
                    </a:ext>
                  </a:extLst>
                </p:cNvPr>
                <p:cNvSpPr/>
                <p:nvPr/>
              </p:nvSpPr>
              <p:spPr>
                <a:xfrm>
                  <a:off x="8016674" y="3432926"/>
                  <a:ext cx="107357" cy="106300"/>
                </a:xfrm>
                <a:prstGeom prst="rect">
                  <a:avLst/>
                </a:prstGeom>
                <a:noFill/>
                <a:ln w="6350" cap="flat" cmpd="sng" algn="ctr">
                  <a:solidFill>
                    <a:srgbClr val="000000"/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cumin Pro"/>
                    <a:ea typeface="等线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96" name="Rectangle 95">
                  <a:extLst>
                    <a:ext uri="{FF2B5EF4-FFF2-40B4-BE49-F238E27FC236}">
                      <a16:creationId xmlns:a16="http://schemas.microsoft.com/office/drawing/2014/main" id="{2A15F14A-6066-6655-51FC-DAFA5E877D02}"/>
                    </a:ext>
                  </a:extLst>
                </p:cNvPr>
                <p:cNvSpPr/>
                <p:nvPr/>
              </p:nvSpPr>
              <p:spPr>
                <a:xfrm>
                  <a:off x="8122722" y="3432926"/>
                  <a:ext cx="107357" cy="106300"/>
                </a:xfrm>
                <a:prstGeom prst="rect">
                  <a:avLst/>
                </a:prstGeom>
                <a:noFill/>
                <a:ln w="6350" cap="flat" cmpd="sng" algn="ctr">
                  <a:solidFill>
                    <a:srgbClr val="000000"/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cumin Pro"/>
                    <a:ea typeface="等线"/>
                    <a:cs typeface="Calibri" panose="020F0502020204030204" pitchFamily="34" charset="0"/>
                  </a:endParaRPr>
                </a:p>
              </p:txBody>
            </p:sp>
          </p:grpSp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BAB70E32-3EFB-5316-17CC-9537EA9D76D2}"/>
                  </a:ext>
                </a:extLst>
              </p:cNvPr>
              <p:cNvSpPr/>
              <p:nvPr/>
            </p:nvSpPr>
            <p:spPr>
              <a:xfrm>
                <a:off x="7375804" y="3537416"/>
                <a:ext cx="107357" cy="106300"/>
              </a:xfrm>
              <a:prstGeom prst="rect">
                <a:avLst/>
              </a:prstGeom>
              <a:noFill/>
              <a:ln w="6350" cap="flat" cmpd="sng" algn="ctr">
                <a:solidFill>
                  <a:srgbClr val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cumin Pro"/>
                  <a:ea typeface="等线"/>
                  <a:cs typeface="Calibri" panose="020F0502020204030204" pitchFamily="34" charset="0"/>
                </a:endParaRPr>
              </a:p>
            </p:txBody>
          </p:sp>
          <p:sp>
            <p:nvSpPr>
              <p:cNvPr id="49" name="Rectangle 48">
                <a:extLst>
                  <a:ext uri="{FF2B5EF4-FFF2-40B4-BE49-F238E27FC236}">
                    <a16:creationId xmlns:a16="http://schemas.microsoft.com/office/drawing/2014/main" id="{612EEFE2-E878-40FB-5CA0-A1E324392DBA}"/>
                  </a:ext>
                </a:extLst>
              </p:cNvPr>
              <p:cNvSpPr/>
              <p:nvPr/>
            </p:nvSpPr>
            <p:spPr>
              <a:xfrm>
                <a:off x="7483161" y="3537416"/>
                <a:ext cx="107357" cy="106300"/>
              </a:xfrm>
              <a:prstGeom prst="rect">
                <a:avLst/>
              </a:prstGeom>
              <a:noFill/>
              <a:ln w="6350" cap="flat" cmpd="sng" algn="ctr">
                <a:solidFill>
                  <a:srgbClr val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cumin Pro"/>
                  <a:ea typeface="等线"/>
                  <a:cs typeface="Calibri" panose="020F0502020204030204" pitchFamily="34" charset="0"/>
                </a:endParaRPr>
              </a:p>
            </p:txBody>
          </p:sp>
          <p:sp>
            <p:nvSpPr>
              <p:cNvPr id="50" name="Rectangle 49">
                <a:extLst>
                  <a:ext uri="{FF2B5EF4-FFF2-40B4-BE49-F238E27FC236}">
                    <a16:creationId xmlns:a16="http://schemas.microsoft.com/office/drawing/2014/main" id="{D63F4FB7-BD00-5E1D-B40F-D17709B95C36}"/>
                  </a:ext>
                </a:extLst>
              </p:cNvPr>
              <p:cNvSpPr/>
              <p:nvPr/>
            </p:nvSpPr>
            <p:spPr>
              <a:xfrm>
                <a:off x="7590518" y="3537416"/>
                <a:ext cx="107357" cy="106300"/>
              </a:xfrm>
              <a:prstGeom prst="rect">
                <a:avLst/>
              </a:prstGeom>
              <a:noFill/>
              <a:ln w="6350" cap="flat" cmpd="sng" algn="ctr">
                <a:solidFill>
                  <a:srgbClr val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cumin Pro"/>
                  <a:ea typeface="等线"/>
                  <a:cs typeface="Calibri" panose="020F0502020204030204" pitchFamily="34" charset="0"/>
                </a:endParaRPr>
              </a:p>
            </p:txBody>
          </p:sp>
          <p:sp>
            <p:nvSpPr>
              <p:cNvPr id="51" name="Rectangle 50">
                <a:extLst>
                  <a:ext uri="{FF2B5EF4-FFF2-40B4-BE49-F238E27FC236}">
                    <a16:creationId xmlns:a16="http://schemas.microsoft.com/office/drawing/2014/main" id="{A6DA7285-4BB1-D407-5A73-FBDCAAC80616}"/>
                  </a:ext>
                </a:extLst>
              </p:cNvPr>
              <p:cNvSpPr/>
              <p:nvPr/>
            </p:nvSpPr>
            <p:spPr>
              <a:xfrm>
                <a:off x="7695257" y="3537416"/>
                <a:ext cx="107357" cy="106300"/>
              </a:xfrm>
              <a:prstGeom prst="rect">
                <a:avLst/>
              </a:prstGeom>
              <a:noFill/>
              <a:ln w="6350" cap="flat" cmpd="sng" algn="ctr">
                <a:solidFill>
                  <a:srgbClr val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cumin Pro"/>
                  <a:ea typeface="等线"/>
                  <a:cs typeface="Calibri" panose="020F0502020204030204" pitchFamily="34" charset="0"/>
                </a:endParaRPr>
              </a:p>
            </p:txBody>
          </p:sp>
          <p:sp>
            <p:nvSpPr>
              <p:cNvPr id="52" name="Rectangle 51">
                <a:extLst>
                  <a:ext uri="{FF2B5EF4-FFF2-40B4-BE49-F238E27FC236}">
                    <a16:creationId xmlns:a16="http://schemas.microsoft.com/office/drawing/2014/main" id="{A59EBC8A-24C6-7A9C-A83D-EF77481501B6}"/>
                  </a:ext>
                </a:extLst>
              </p:cNvPr>
              <p:cNvSpPr/>
              <p:nvPr/>
            </p:nvSpPr>
            <p:spPr>
              <a:xfrm>
                <a:off x="7803923" y="3537416"/>
                <a:ext cx="107357" cy="106300"/>
              </a:xfrm>
              <a:prstGeom prst="rect">
                <a:avLst/>
              </a:prstGeom>
              <a:noFill/>
              <a:ln w="6350" cap="flat" cmpd="sng" algn="ctr">
                <a:solidFill>
                  <a:srgbClr val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cumin Pro"/>
                  <a:ea typeface="等线"/>
                  <a:cs typeface="Calibri" panose="020F0502020204030204" pitchFamily="34" charset="0"/>
                </a:endParaRPr>
              </a:p>
            </p:txBody>
          </p:sp>
          <p:sp>
            <p:nvSpPr>
              <p:cNvPr id="53" name="Rectangle 52">
                <a:extLst>
                  <a:ext uri="{FF2B5EF4-FFF2-40B4-BE49-F238E27FC236}">
                    <a16:creationId xmlns:a16="http://schemas.microsoft.com/office/drawing/2014/main" id="{D360AD6C-451A-F030-282B-56B0F083667D}"/>
                  </a:ext>
                </a:extLst>
              </p:cNvPr>
              <p:cNvSpPr/>
              <p:nvPr/>
            </p:nvSpPr>
            <p:spPr>
              <a:xfrm>
                <a:off x="7909317" y="3537416"/>
                <a:ext cx="107357" cy="106300"/>
              </a:xfrm>
              <a:prstGeom prst="rect">
                <a:avLst/>
              </a:prstGeom>
              <a:noFill/>
              <a:ln w="6350" cap="flat" cmpd="sng" algn="ctr">
                <a:solidFill>
                  <a:srgbClr val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cumin Pro"/>
                  <a:ea typeface="等线"/>
                  <a:cs typeface="Calibri" panose="020F0502020204030204" pitchFamily="34" charset="0"/>
                </a:endParaRPr>
              </a:p>
            </p:txBody>
          </p:sp>
          <p:sp>
            <p:nvSpPr>
              <p:cNvPr id="54" name="Rectangle 53">
                <a:extLst>
                  <a:ext uri="{FF2B5EF4-FFF2-40B4-BE49-F238E27FC236}">
                    <a16:creationId xmlns:a16="http://schemas.microsoft.com/office/drawing/2014/main" id="{4115FFBC-A3E8-44FC-105D-FD5C754DD245}"/>
                  </a:ext>
                </a:extLst>
              </p:cNvPr>
              <p:cNvSpPr/>
              <p:nvPr/>
            </p:nvSpPr>
            <p:spPr>
              <a:xfrm>
                <a:off x="8016674" y="3537415"/>
                <a:ext cx="107357" cy="106300"/>
              </a:xfrm>
              <a:prstGeom prst="rect">
                <a:avLst/>
              </a:prstGeom>
              <a:noFill/>
              <a:ln w="6350" cap="flat" cmpd="sng" algn="ctr">
                <a:solidFill>
                  <a:srgbClr val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cumin Pro"/>
                  <a:ea typeface="等线"/>
                  <a:cs typeface="Calibri" panose="020F0502020204030204" pitchFamily="34" charset="0"/>
                </a:endParaRPr>
              </a:p>
            </p:txBody>
          </p:sp>
          <p:sp>
            <p:nvSpPr>
              <p:cNvPr id="55" name="Rectangle 54">
                <a:extLst>
                  <a:ext uri="{FF2B5EF4-FFF2-40B4-BE49-F238E27FC236}">
                    <a16:creationId xmlns:a16="http://schemas.microsoft.com/office/drawing/2014/main" id="{C68F4406-7675-23CB-3240-9A099453F772}"/>
                  </a:ext>
                </a:extLst>
              </p:cNvPr>
              <p:cNvSpPr/>
              <p:nvPr/>
            </p:nvSpPr>
            <p:spPr>
              <a:xfrm>
                <a:off x="8122722" y="3537417"/>
                <a:ext cx="107357" cy="106300"/>
              </a:xfrm>
              <a:prstGeom prst="rect">
                <a:avLst/>
              </a:prstGeom>
              <a:noFill/>
              <a:ln w="6350" cap="flat" cmpd="sng" algn="ctr">
                <a:solidFill>
                  <a:srgbClr val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cumin Pro"/>
                  <a:ea typeface="等线"/>
                  <a:cs typeface="Calibri" panose="020F0502020204030204" pitchFamily="34" charset="0"/>
                </a:endParaRPr>
              </a:p>
            </p:txBody>
          </p:sp>
          <p:sp>
            <p:nvSpPr>
              <p:cNvPr id="56" name="Rectangle 55">
                <a:extLst>
                  <a:ext uri="{FF2B5EF4-FFF2-40B4-BE49-F238E27FC236}">
                    <a16:creationId xmlns:a16="http://schemas.microsoft.com/office/drawing/2014/main" id="{8AAEF95C-F41E-4C8B-B202-159153BE0157}"/>
                  </a:ext>
                </a:extLst>
              </p:cNvPr>
              <p:cNvSpPr/>
              <p:nvPr/>
            </p:nvSpPr>
            <p:spPr>
              <a:xfrm>
                <a:off x="7375804" y="3647643"/>
                <a:ext cx="107357" cy="106300"/>
              </a:xfrm>
              <a:prstGeom prst="rect">
                <a:avLst/>
              </a:prstGeom>
              <a:noFill/>
              <a:ln w="6350" cap="flat" cmpd="sng" algn="ctr">
                <a:solidFill>
                  <a:srgbClr val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cumin Pro"/>
                  <a:ea typeface="等线"/>
                  <a:cs typeface="Calibri" panose="020F0502020204030204" pitchFamily="34" charset="0"/>
                </a:endParaRPr>
              </a:p>
            </p:txBody>
          </p:sp>
          <p:sp>
            <p:nvSpPr>
              <p:cNvPr id="57" name="Rectangle 56">
                <a:extLst>
                  <a:ext uri="{FF2B5EF4-FFF2-40B4-BE49-F238E27FC236}">
                    <a16:creationId xmlns:a16="http://schemas.microsoft.com/office/drawing/2014/main" id="{3065E5F2-93DD-FF55-A197-D7B92BB0481C}"/>
                  </a:ext>
                </a:extLst>
              </p:cNvPr>
              <p:cNvSpPr/>
              <p:nvPr/>
            </p:nvSpPr>
            <p:spPr>
              <a:xfrm>
                <a:off x="7483161" y="3647643"/>
                <a:ext cx="107357" cy="106300"/>
              </a:xfrm>
              <a:prstGeom prst="rect">
                <a:avLst/>
              </a:prstGeom>
              <a:noFill/>
              <a:ln w="6350" cap="flat" cmpd="sng" algn="ctr">
                <a:solidFill>
                  <a:srgbClr val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cumin Pro"/>
                  <a:ea typeface="等线"/>
                  <a:cs typeface="Calibri" panose="020F0502020204030204" pitchFamily="34" charset="0"/>
                </a:endParaRPr>
              </a:p>
            </p:txBody>
          </p:sp>
          <p:sp>
            <p:nvSpPr>
              <p:cNvPr id="58" name="Rectangle 57">
                <a:extLst>
                  <a:ext uri="{FF2B5EF4-FFF2-40B4-BE49-F238E27FC236}">
                    <a16:creationId xmlns:a16="http://schemas.microsoft.com/office/drawing/2014/main" id="{792D021D-D878-B853-E89D-7DD922C4CA85}"/>
                  </a:ext>
                </a:extLst>
              </p:cNvPr>
              <p:cNvSpPr/>
              <p:nvPr/>
            </p:nvSpPr>
            <p:spPr>
              <a:xfrm>
                <a:off x="7590518" y="3647643"/>
                <a:ext cx="107357" cy="106300"/>
              </a:xfrm>
              <a:prstGeom prst="rect">
                <a:avLst/>
              </a:prstGeom>
              <a:noFill/>
              <a:ln w="6350" cap="flat" cmpd="sng" algn="ctr">
                <a:solidFill>
                  <a:srgbClr val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cumin Pro"/>
                  <a:ea typeface="等线"/>
                  <a:cs typeface="Calibri" panose="020F0502020204030204" pitchFamily="34" charset="0"/>
                </a:endParaRPr>
              </a:p>
            </p:txBody>
          </p:sp>
          <p:sp>
            <p:nvSpPr>
              <p:cNvPr id="59" name="Rectangle 58">
                <a:extLst>
                  <a:ext uri="{FF2B5EF4-FFF2-40B4-BE49-F238E27FC236}">
                    <a16:creationId xmlns:a16="http://schemas.microsoft.com/office/drawing/2014/main" id="{0BCBD28B-AEFC-1583-4024-67597072FA7C}"/>
                  </a:ext>
                </a:extLst>
              </p:cNvPr>
              <p:cNvSpPr/>
              <p:nvPr/>
            </p:nvSpPr>
            <p:spPr>
              <a:xfrm>
                <a:off x="7695257" y="3647643"/>
                <a:ext cx="107357" cy="106300"/>
              </a:xfrm>
              <a:prstGeom prst="rect">
                <a:avLst/>
              </a:prstGeom>
              <a:noFill/>
              <a:ln w="6350" cap="flat" cmpd="sng" algn="ctr">
                <a:solidFill>
                  <a:srgbClr val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cumin Pro"/>
                  <a:ea typeface="等线"/>
                  <a:cs typeface="Calibri" panose="020F0502020204030204" pitchFamily="34" charset="0"/>
                </a:endParaRPr>
              </a:p>
            </p:txBody>
          </p:sp>
          <p:sp>
            <p:nvSpPr>
              <p:cNvPr id="60" name="Rectangle 59">
                <a:extLst>
                  <a:ext uri="{FF2B5EF4-FFF2-40B4-BE49-F238E27FC236}">
                    <a16:creationId xmlns:a16="http://schemas.microsoft.com/office/drawing/2014/main" id="{D7D0F2FC-EEFA-50E1-7EAA-A31129B36FBB}"/>
                  </a:ext>
                </a:extLst>
              </p:cNvPr>
              <p:cNvSpPr/>
              <p:nvPr/>
            </p:nvSpPr>
            <p:spPr>
              <a:xfrm>
                <a:off x="7803923" y="3647643"/>
                <a:ext cx="107357" cy="106300"/>
              </a:xfrm>
              <a:prstGeom prst="rect">
                <a:avLst/>
              </a:prstGeom>
              <a:noFill/>
              <a:ln w="6350" cap="flat" cmpd="sng" algn="ctr">
                <a:solidFill>
                  <a:srgbClr val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cumin Pro"/>
                  <a:ea typeface="等线"/>
                  <a:cs typeface="Calibri" panose="020F0502020204030204" pitchFamily="34" charset="0"/>
                </a:endParaRPr>
              </a:p>
            </p:txBody>
          </p:sp>
          <p:sp>
            <p:nvSpPr>
              <p:cNvPr id="61" name="Rectangle 60">
                <a:extLst>
                  <a:ext uri="{FF2B5EF4-FFF2-40B4-BE49-F238E27FC236}">
                    <a16:creationId xmlns:a16="http://schemas.microsoft.com/office/drawing/2014/main" id="{5B6E8A36-2131-45CF-83A6-DD4E6B29DB23}"/>
                  </a:ext>
                </a:extLst>
              </p:cNvPr>
              <p:cNvSpPr/>
              <p:nvPr/>
            </p:nvSpPr>
            <p:spPr>
              <a:xfrm>
                <a:off x="7909317" y="3647643"/>
                <a:ext cx="107357" cy="106300"/>
              </a:xfrm>
              <a:prstGeom prst="rect">
                <a:avLst/>
              </a:prstGeom>
              <a:noFill/>
              <a:ln w="6350" cap="flat" cmpd="sng" algn="ctr">
                <a:solidFill>
                  <a:srgbClr val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cumin Pro"/>
                  <a:ea typeface="等线"/>
                  <a:cs typeface="Calibri" panose="020F0502020204030204" pitchFamily="34" charset="0"/>
                </a:endParaRPr>
              </a:p>
            </p:txBody>
          </p:sp>
          <p:sp>
            <p:nvSpPr>
              <p:cNvPr id="62" name="Rectangle 61">
                <a:extLst>
                  <a:ext uri="{FF2B5EF4-FFF2-40B4-BE49-F238E27FC236}">
                    <a16:creationId xmlns:a16="http://schemas.microsoft.com/office/drawing/2014/main" id="{B2BEB3E3-AC03-7D05-47D7-373A4F4AAB02}"/>
                  </a:ext>
                </a:extLst>
              </p:cNvPr>
              <p:cNvSpPr/>
              <p:nvPr/>
            </p:nvSpPr>
            <p:spPr>
              <a:xfrm>
                <a:off x="8016674" y="3647643"/>
                <a:ext cx="107357" cy="106300"/>
              </a:xfrm>
              <a:prstGeom prst="rect">
                <a:avLst/>
              </a:prstGeom>
              <a:noFill/>
              <a:ln w="6350" cap="flat" cmpd="sng" algn="ctr">
                <a:solidFill>
                  <a:srgbClr val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cumin Pro"/>
                  <a:ea typeface="等线"/>
                  <a:cs typeface="Calibri" panose="020F0502020204030204" pitchFamily="34" charset="0"/>
                </a:endParaRPr>
              </a:p>
            </p:txBody>
          </p:sp>
          <p:sp>
            <p:nvSpPr>
              <p:cNvPr id="63" name="Rectangle 62">
                <a:extLst>
                  <a:ext uri="{FF2B5EF4-FFF2-40B4-BE49-F238E27FC236}">
                    <a16:creationId xmlns:a16="http://schemas.microsoft.com/office/drawing/2014/main" id="{F75F9641-77A1-9692-9DBE-D05DF6EC9EEB}"/>
                  </a:ext>
                </a:extLst>
              </p:cNvPr>
              <p:cNvSpPr/>
              <p:nvPr/>
            </p:nvSpPr>
            <p:spPr>
              <a:xfrm>
                <a:off x="8122722" y="3647643"/>
                <a:ext cx="107357" cy="106300"/>
              </a:xfrm>
              <a:prstGeom prst="rect">
                <a:avLst/>
              </a:prstGeom>
              <a:noFill/>
              <a:ln w="6350" cap="flat" cmpd="sng" algn="ctr">
                <a:solidFill>
                  <a:srgbClr val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cumin Pro"/>
                  <a:ea typeface="等线"/>
                  <a:cs typeface="Calibri" panose="020F0502020204030204" pitchFamily="34" charset="0"/>
                </a:endParaRPr>
              </a:p>
            </p:txBody>
          </p:sp>
          <p:sp>
            <p:nvSpPr>
              <p:cNvPr id="64" name="Rectangle 63">
                <a:extLst>
                  <a:ext uri="{FF2B5EF4-FFF2-40B4-BE49-F238E27FC236}">
                    <a16:creationId xmlns:a16="http://schemas.microsoft.com/office/drawing/2014/main" id="{E6F0B168-CBD0-5134-3E40-2CA28B798D5D}"/>
                  </a:ext>
                </a:extLst>
              </p:cNvPr>
              <p:cNvSpPr/>
              <p:nvPr/>
            </p:nvSpPr>
            <p:spPr>
              <a:xfrm>
                <a:off x="7375804" y="3753966"/>
                <a:ext cx="107357" cy="106300"/>
              </a:xfrm>
              <a:prstGeom prst="rect">
                <a:avLst/>
              </a:prstGeom>
              <a:noFill/>
              <a:ln w="6350" cap="flat" cmpd="sng" algn="ctr">
                <a:solidFill>
                  <a:srgbClr val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cumin Pro"/>
                  <a:ea typeface="等线"/>
                  <a:cs typeface="Calibri" panose="020F0502020204030204" pitchFamily="34" charset="0"/>
                </a:endParaRPr>
              </a:p>
            </p:txBody>
          </p:sp>
          <p:sp>
            <p:nvSpPr>
              <p:cNvPr id="65" name="Rectangle 64">
                <a:extLst>
                  <a:ext uri="{FF2B5EF4-FFF2-40B4-BE49-F238E27FC236}">
                    <a16:creationId xmlns:a16="http://schemas.microsoft.com/office/drawing/2014/main" id="{C9295116-A784-6CBD-0E0E-F4520B736364}"/>
                  </a:ext>
                </a:extLst>
              </p:cNvPr>
              <p:cNvSpPr/>
              <p:nvPr/>
            </p:nvSpPr>
            <p:spPr>
              <a:xfrm>
                <a:off x="7483161" y="3753966"/>
                <a:ext cx="107357" cy="106300"/>
              </a:xfrm>
              <a:prstGeom prst="rect">
                <a:avLst/>
              </a:prstGeom>
              <a:noFill/>
              <a:ln w="6350" cap="flat" cmpd="sng" algn="ctr">
                <a:solidFill>
                  <a:srgbClr val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cumin Pro"/>
                  <a:ea typeface="等线"/>
                  <a:cs typeface="Calibri" panose="020F0502020204030204" pitchFamily="34" charset="0"/>
                </a:endParaRPr>
              </a:p>
            </p:txBody>
          </p:sp>
          <p:sp>
            <p:nvSpPr>
              <p:cNvPr id="66" name="Rectangle 65">
                <a:extLst>
                  <a:ext uri="{FF2B5EF4-FFF2-40B4-BE49-F238E27FC236}">
                    <a16:creationId xmlns:a16="http://schemas.microsoft.com/office/drawing/2014/main" id="{5F7203FA-EE71-2E28-014E-2B6AC7E5E105}"/>
                  </a:ext>
                </a:extLst>
              </p:cNvPr>
              <p:cNvSpPr/>
              <p:nvPr/>
            </p:nvSpPr>
            <p:spPr>
              <a:xfrm>
                <a:off x="7590518" y="3753966"/>
                <a:ext cx="107357" cy="106300"/>
              </a:xfrm>
              <a:prstGeom prst="rect">
                <a:avLst/>
              </a:prstGeom>
              <a:noFill/>
              <a:ln w="6350" cap="flat" cmpd="sng" algn="ctr">
                <a:solidFill>
                  <a:srgbClr val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cumin Pro"/>
                  <a:ea typeface="等线"/>
                  <a:cs typeface="Calibri" panose="020F0502020204030204" pitchFamily="34" charset="0"/>
                </a:endParaRPr>
              </a:p>
            </p:txBody>
          </p:sp>
          <p:sp>
            <p:nvSpPr>
              <p:cNvPr id="67" name="Rectangle 66">
                <a:extLst>
                  <a:ext uri="{FF2B5EF4-FFF2-40B4-BE49-F238E27FC236}">
                    <a16:creationId xmlns:a16="http://schemas.microsoft.com/office/drawing/2014/main" id="{5EC8EDB3-ACAB-B072-A678-BFD975EB0963}"/>
                  </a:ext>
                </a:extLst>
              </p:cNvPr>
              <p:cNvSpPr/>
              <p:nvPr/>
            </p:nvSpPr>
            <p:spPr>
              <a:xfrm>
                <a:off x="7695257" y="3753966"/>
                <a:ext cx="107357" cy="106300"/>
              </a:xfrm>
              <a:prstGeom prst="rect">
                <a:avLst/>
              </a:prstGeom>
              <a:noFill/>
              <a:ln w="6350" cap="flat" cmpd="sng" algn="ctr">
                <a:solidFill>
                  <a:srgbClr val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cumin Pro"/>
                  <a:ea typeface="等线"/>
                  <a:cs typeface="Calibri" panose="020F0502020204030204" pitchFamily="34" charset="0"/>
                </a:endParaRPr>
              </a:p>
            </p:txBody>
          </p:sp>
          <p:sp>
            <p:nvSpPr>
              <p:cNvPr id="68" name="Rectangle 67">
                <a:extLst>
                  <a:ext uri="{FF2B5EF4-FFF2-40B4-BE49-F238E27FC236}">
                    <a16:creationId xmlns:a16="http://schemas.microsoft.com/office/drawing/2014/main" id="{DCB7C8A3-A4D4-57C1-CCD3-7DFE78556923}"/>
                  </a:ext>
                </a:extLst>
              </p:cNvPr>
              <p:cNvSpPr/>
              <p:nvPr/>
            </p:nvSpPr>
            <p:spPr>
              <a:xfrm>
                <a:off x="7803923" y="3753966"/>
                <a:ext cx="107357" cy="106300"/>
              </a:xfrm>
              <a:prstGeom prst="rect">
                <a:avLst/>
              </a:prstGeom>
              <a:noFill/>
              <a:ln w="6350" cap="flat" cmpd="sng" algn="ctr">
                <a:solidFill>
                  <a:srgbClr val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cumin Pro"/>
                  <a:ea typeface="等线"/>
                  <a:cs typeface="Calibri" panose="020F0502020204030204" pitchFamily="34" charset="0"/>
                </a:endParaRPr>
              </a:p>
            </p:txBody>
          </p:sp>
          <p:sp>
            <p:nvSpPr>
              <p:cNvPr id="69" name="Rectangle 68">
                <a:extLst>
                  <a:ext uri="{FF2B5EF4-FFF2-40B4-BE49-F238E27FC236}">
                    <a16:creationId xmlns:a16="http://schemas.microsoft.com/office/drawing/2014/main" id="{3A5418F9-7FFD-CCF4-3228-8215DEECE6D7}"/>
                  </a:ext>
                </a:extLst>
              </p:cNvPr>
              <p:cNvSpPr/>
              <p:nvPr/>
            </p:nvSpPr>
            <p:spPr>
              <a:xfrm>
                <a:off x="7909317" y="3753966"/>
                <a:ext cx="107357" cy="106300"/>
              </a:xfrm>
              <a:prstGeom prst="rect">
                <a:avLst/>
              </a:prstGeom>
              <a:noFill/>
              <a:ln w="6350" cap="flat" cmpd="sng" algn="ctr">
                <a:solidFill>
                  <a:srgbClr val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cumin Pro"/>
                  <a:ea typeface="等线"/>
                  <a:cs typeface="Calibri" panose="020F0502020204030204" pitchFamily="34" charset="0"/>
                </a:endParaRPr>
              </a:p>
            </p:txBody>
          </p:sp>
          <p:sp>
            <p:nvSpPr>
              <p:cNvPr id="70" name="Rectangle 69">
                <a:extLst>
                  <a:ext uri="{FF2B5EF4-FFF2-40B4-BE49-F238E27FC236}">
                    <a16:creationId xmlns:a16="http://schemas.microsoft.com/office/drawing/2014/main" id="{AF3B85FA-0F9C-4B8A-2027-0FC1BC4974F3}"/>
                  </a:ext>
                </a:extLst>
              </p:cNvPr>
              <p:cNvSpPr/>
              <p:nvPr/>
            </p:nvSpPr>
            <p:spPr>
              <a:xfrm>
                <a:off x="8016674" y="3753962"/>
                <a:ext cx="107357" cy="106300"/>
              </a:xfrm>
              <a:prstGeom prst="rect">
                <a:avLst/>
              </a:prstGeom>
              <a:noFill/>
              <a:ln w="6350" cap="flat" cmpd="sng" algn="ctr">
                <a:solidFill>
                  <a:srgbClr val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cumin Pro"/>
                  <a:ea typeface="等线"/>
                  <a:cs typeface="Calibri" panose="020F0502020204030204" pitchFamily="34" charset="0"/>
                </a:endParaRPr>
              </a:p>
            </p:txBody>
          </p:sp>
          <p:sp>
            <p:nvSpPr>
              <p:cNvPr id="71" name="Rectangle 70">
                <a:extLst>
                  <a:ext uri="{FF2B5EF4-FFF2-40B4-BE49-F238E27FC236}">
                    <a16:creationId xmlns:a16="http://schemas.microsoft.com/office/drawing/2014/main" id="{1DDCBF5F-A1D0-6B76-40AE-5B8D19FF233B}"/>
                  </a:ext>
                </a:extLst>
              </p:cNvPr>
              <p:cNvSpPr/>
              <p:nvPr/>
            </p:nvSpPr>
            <p:spPr>
              <a:xfrm>
                <a:off x="8122722" y="3753965"/>
                <a:ext cx="107357" cy="106300"/>
              </a:xfrm>
              <a:prstGeom prst="rect">
                <a:avLst/>
              </a:prstGeom>
              <a:noFill/>
              <a:ln w="6350" cap="flat" cmpd="sng" algn="ctr">
                <a:solidFill>
                  <a:srgbClr val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cumin Pro"/>
                  <a:ea typeface="等线"/>
                  <a:cs typeface="Calibri" panose="020F0502020204030204" pitchFamily="34" charset="0"/>
                </a:endParaRPr>
              </a:p>
            </p:txBody>
          </p:sp>
          <p:sp>
            <p:nvSpPr>
              <p:cNvPr id="72" name="Rectangle 71">
                <a:extLst>
                  <a:ext uri="{FF2B5EF4-FFF2-40B4-BE49-F238E27FC236}">
                    <a16:creationId xmlns:a16="http://schemas.microsoft.com/office/drawing/2014/main" id="{955A4764-994F-E58F-88A5-74D50102B67C}"/>
                  </a:ext>
                </a:extLst>
              </p:cNvPr>
              <p:cNvSpPr/>
              <p:nvPr/>
            </p:nvSpPr>
            <p:spPr>
              <a:xfrm>
                <a:off x="7375804" y="3864191"/>
                <a:ext cx="107357" cy="106300"/>
              </a:xfrm>
              <a:prstGeom prst="rect">
                <a:avLst/>
              </a:prstGeom>
              <a:noFill/>
              <a:ln w="6350" cap="flat" cmpd="sng" algn="ctr">
                <a:solidFill>
                  <a:srgbClr val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cumin Pro"/>
                  <a:ea typeface="等线"/>
                  <a:cs typeface="Calibri" panose="020F0502020204030204" pitchFamily="34" charset="0"/>
                </a:endParaRPr>
              </a:p>
            </p:txBody>
          </p:sp>
          <p:sp>
            <p:nvSpPr>
              <p:cNvPr id="73" name="Rectangle 72">
                <a:extLst>
                  <a:ext uri="{FF2B5EF4-FFF2-40B4-BE49-F238E27FC236}">
                    <a16:creationId xmlns:a16="http://schemas.microsoft.com/office/drawing/2014/main" id="{5607608A-2798-5D49-176A-7AF0D0AA3595}"/>
                  </a:ext>
                </a:extLst>
              </p:cNvPr>
              <p:cNvSpPr/>
              <p:nvPr/>
            </p:nvSpPr>
            <p:spPr>
              <a:xfrm>
                <a:off x="7483161" y="3864191"/>
                <a:ext cx="107357" cy="106300"/>
              </a:xfrm>
              <a:prstGeom prst="rect">
                <a:avLst/>
              </a:prstGeom>
              <a:noFill/>
              <a:ln w="6350" cap="flat" cmpd="sng" algn="ctr">
                <a:solidFill>
                  <a:srgbClr val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cumin Pro"/>
                  <a:ea typeface="等线"/>
                  <a:cs typeface="Calibri" panose="020F0502020204030204" pitchFamily="34" charset="0"/>
                </a:endParaRPr>
              </a:p>
            </p:txBody>
          </p:sp>
          <p:sp>
            <p:nvSpPr>
              <p:cNvPr id="74" name="Rectangle 73">
                <a:extLst>
                  <a:ext uri="{FF2B5EF4-FFF2-40B4-BE49-F238E27FC236}">
                    <a16:creationId xmlns:a16="http://schemas.microsoft.com/office/drawing/2014/main" id="{B5579C7F-1778-E649-0BBB-1369B7222E15}"/>
                  </a:ext>
                </a:extLst>
              </p:cNvPr>
              <p:cNvSpPr/>
              <p:nvPr/>
            </p:nvSpPr>
            <p:spPr>
              <a:xfrm>
                <a:off x="7590518" y="3864191"/>
                <a:ext cx="107357" cy="106300"/>
              </a:xfrm>
              <a:prstGeom prst="rect">
                <a:avLst/>
              </a:prstGeom>
              <a:noFill/>
              <a:ln w="6350" cap="flat" cmpd="sng" algn="ctr">
                <a:solidFill>
                  <a:srgbClr val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cumin Pro"/>
                  <a:ea typeface="等线"/>
                  <a:cs typeface="Calibri" panose="020F0502020204030204" pitchFamily="34" charset="0"/>
                </a:endParaRPr>
              </a:p>
            </p:txBody>
          </p:sp>
          <p:sp>
            <p:nvSpPr>
              <p:cNvPr id="75" name="Rectangle 74">
                <a:extLst>
                  <a:ext uri="{FF2B5EF4-FFF2-40B4-BE49-F238E27FC236}">
                    <a16:creationId xmlns:a16="http://schemas.microsoft.com/office/drawing/2014/main" id="{3E8E7CE8-6B24-1D76-9752-CE3C26ECA25E}"/>
                  </a:ext>
                </a:extLst>
              </p:cNvPr>
              <p:cNvSpPr/>
              <p:nvPr/>
            </p:nvSpPr>
            <p:spPr>
              <a:xfrm>
                <a:off x="7695257" y="3864191"/>
                <a:ext cx="107357" cy="106300"/>
              </a:xfrm>
              <a:prstGeom prst="rect">
                <a:avLst/>
              </a:prstGeom>
              <a:noFill/>
              <a:ln w="6350" cap="flat" cmpd="sng" algn="ctr">
                <a:solidFill>
                  <a:srgbClr val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cumin Pro"/>
                  <a:ea typeface="等线"/>
                  <a:cs typeface="Calibri" panose="020F0502020204030204" pitchFamily="34" charset="0"/>
                </a:endParaRPr>
              </a:p>
            </p:txBody>
          </p:sp>
          <p:sp>
            <p:nvSpPr>
              <p:cNvPr id="76" name="Rectangle 75">
                <a:extLst>
                  <a:ext uri="{FF2B5EF4-FFF2-40B4-BE49-F238E27FC236}">
                    <a16:creationId xmlns:a16="http://schemas.microsoft.com/office/drawing/2014/main" id="{A1047C6E-8B2A-8730-0C76-7125E92D9C26}"/>
                  </a:ext>
                </a:extLst>
              </p:cNvPr>
              <p:cNvSpPr/>
              <p:nvPr/>
            </p:nvSpPr>
            <p:spPr>
              <a:xfrm>
                <a:off x="7803923" y="3864196"/>
                <a:ext cx="107357" cy="106300"/>
              </a:xfrm>
              <a:prstGeom prst="rect">
                <a:avLst/>
              </a:prstGeom>
              <a:noFill/>
              <a:ln w="6350" cap="flat" cmpd="sng" algn="ctr">
                <a:solidFill>
                  <a:srgbClr val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cumin Pro"/>
                  <a:ea typeface="等线"/>
                  <a:cs typeface="Calibri" panose="020F0502020204030204" pitchFamily="34" charset="0"/>
                </a:endParaRPr>
              </a:p>
            </p:txBody>
          </p:sp>
          <p:sp>
            <p:nvSpPr>
              <p:cNvPr id="77" name="Rectangle 76">
                <a:extLst>
                  <a:ext uri="{FF2B5EF4-FFF2-40B4-BE49-F238E27FC236}">
                    <a16:creationId xmlns:a16="http://schemas.microsoft.com/office/drawing/2014/main" id="{371314D1-E037-B14B-03AA-8155D971B630}"/>
                  </a:ext>
                </a:extLst>
              </p:cNvPr>
              <p:cNvSpPr/>
              <p:nvPr/>
            </p:nvSpPr>
            <p:spPr>
              <a:xfrm>
                <a:off x="7909317" y="3864184"/>
                <a:ext cx="107357" cy="106300"/>
              </a:xfrm>
              <a:prstGeom prst="rect">
                <a:avLst/>
              </a:prstGeom>
              <a:noFill/>
              <a:ln w="6350" cap="flat" cmpd="sng" algn="ctr">
                <a:solidFill>
                  <a:srgbClr val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cumin Pro"/>
                  <a:ea typeface="等线"/>
                  <a:cs typeface="Calibri" panose="020F0502020204030204" pitchFamily="34" charset="0"/>
                </a:endParaRPr>
              </a:p>
            </p:txBody>
          </p:sp>
          <p:sp>
            <p:nvSpPr>
              <p:cNvPr id="78" name="Rectangle 77">
                <a:extLst>
                  <a:ext uri="{FF2B5EF4-FFF2-40B4-BE49-F238E27FC236}">
                    <a16:creationId xmlns:a16="http://schemas.microsoft.com/office/drawing/2014/main" id="{4AD82241-86FF-7C8D-3BFE-CF2009F614F0}"/>
                  </a:ext>
                </a:extLst>
              </p:cNvPr>
              <p:cNvSpPr/>
              <p:nvPr/>
            </p:nvSpPr>
            <p:spPr>
              <a:xfrm>
                <a:off x="8016674" y="3864179"/>
                <a:ext cx="107357" cy="106300"/>
              </a:xfrm>
              <a:prstGeom prst="rect">
                <a:avLst/>
              </a:prstGeom>
              <a:noFill/>
              <a:ln w="6350" cap="flat" cmpd="sng" algn="ctr">
                <a:solidFill>
                  <a:srgbClr val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cumin Pro"/>
                  <a:ea typeface="等线"/>
                  <a:cs typeface="Calibri" panose="020F0502020204030204" pitchFamily="34" charset="0"/>
                </a:endParaRPr>
              </a:p>
            </p:txBody>
          </p:sp>
          <p:sp>
            <p:nvSpPr>
              <p:cNvPr id="79" name="Rectangle 78">
                <a:extLst>
                  <a:ext uri="{FF2B5EF4-FFF2-40B4-BE49-F238E27FC236}">
                    <a16:creationId xmlns:a16="http://schemas.microsoft.com/office/drawing/2014/main" id="{ADCC6353-3DC9-02DB-8BA5-EC8F7FE8ACA4}"/>
                  </a:ext>
                </a:extLst>
              </p:cNvPr>
              <p:cNvSpPr/>
              <p:nvPr/>
            </p:nvSpPr>
            <p:spPr>
              <a:xfrm>
                <a:off x="8122722" y="3864177"/>
                <a:ext cx="107357" cy="106300"/>
              </a:xfrm>
              <a:prstGeom prst="rect">
                <a:avLst/>
              </a:prstGeom>
              <a:noFill/>
              <a:ln w="6350" cap="flat" cmpd="sng" algn="ctr">
                <a:solidFill>
                  <a:srgbClr val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cumin Pro"/>
                  <a:ea typeface="等线"/>
                  <a:cs typeface="Calibri" panose="020F0502020204030204" pitchFamily="34" charset="0"/>
                </a:endParaRPr>
              </a:p>
            </p:txBody>
          </p:sp>
        </p:grpSp>
      </p:grpSp>
      <p:graphicFrame>
        <p:nvGraphicFramePr>
          <p:cNvPr id="14" name="Object 13">
            <a:extLst>
              <a:ext uri="{FF2B5EF4-FFF2-40B4-BE49-F238E27FC236}">
                <a16:creationId xmlns:a16="http://schemas.microsoft.com/office/drawing/2014/main" id="{C4DBF3A8-20F3-7438-1961-52D6384CE06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28379524"/>
              </p:ext>
            </p:extLst>
          </p:nvPr>
        </p:nvGraphicFramePr>
        <p:xfrm>
          <a:off x="10001250" y="1998663"/>
          <a:ext cx="952500" cy="673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952200" imgH="672840" progId="Equation.DSMT4">
                  <p:embed/>
                </p:oleObj>
              </mc:Choice>
              <mc:Fallback>
                <p:oleObj name="Equation" r:id="rId6" imgW="952200" imgH="672840" progId="Equation.DSMT4">
                  <p:embed/>
                  <p:pic>
                    <p:nvPicPr>
                      <p:cNvPr id="14" name="Object 13">
                        <a:extLst>
                          <a:ext uri="{FF2B5EF4-FFF2-40B4-BE49-F238E27FC236}">
                            <a16:creationId xmlns:a16="http://schemas.microsoft.com/office/drawing/2014/main" id="{C4DBF3A8-20F3-7438-1961-52D6384CE06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0001250" y="1998663"/>
                        <a:ext cx="952500" cy="6731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Arrow: Up-Down 15">
            <a:extLst>
              <a:ext uri="{FF2B5EF4-FFF2-40B4-BE49-F238E27FC236}">
                <a16:creationId xmlns:a16="http://schemas.microsoft.com/office/drawing/2014/main" id="{4EC40646-CA88-0A17-4517-BB3B853FE420}"/>
              </a:ext>
            </a:extLst>
          </p:cNvPr>
          <p:cNvSpPr/>
          <p:nvPr/>
        </p:nvSpPr>
        <p:spPr>
          <a:xfrm rot="16200000">
            <a:off x="8826545" y="1759777"/>
            <a:ext cx="359626" cy="1043430"/>
          </a:xfrm>
          <a:prstGeom prst="upDownArrow">
            <a:avLst>
              <a:gd name="adj1" fmla="val 42823"/>
              <a:gd name="adj2" fmla="val 84875"/>
            </a:avLst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等线"/>
              <a:cs typeface="+mn-cs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116C9D2-BA23-F422-8BDF-62037AF97A8A}"/>
              </a:ext>
            </a:extLst>
          </p:cNvPr>
          <p:cNvSpPr txBox="1"/>
          <p:nvPr/>
        </p:nvSpPr>
        <p:spPr>
          <a:xfrm>
            <a:off x="9486158" y="938327"/>
            <a:ext cx="2054169" cy="584775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等线"/>
                <a:cs typeface="Calibri" panose="020F0502020204030204" pitchFamily="34" charset="0"/>
              </a:rPr>
              <a:t>Design and State Variable Vector</a:t>
            </a:r>
            <a:endParaRPr kumimoji="0" lang="en-US" sz="16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等线"/>
              <a:cs typeface="Calibri" panose="020F0502020204030204" pitchFamily="34" charset="0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A4DF986-E996-234B-2108-0D33433ADBCC}"/>
              </a:ext>
            </a:extLst>
          </p:cNvPr>
          <p:cNvGrpSpPr/>
          <p:nvPr/>
        </p:nvGrpSpPr>
        <p:grpSpPr>
          <a:xfrm>
            <a:off x="1363100" y="4452093"/>
            <a:ext cx="4216400" cy="830468"/>
            <a:chOff x="-4576420" y="3342119"/>
            <a:chExt cx="4216400" cy="830468"/>
          </a:xfrm>
        </p:grpSpPr>
        <p:graphicFrame>
          <p:nvGraphicFramePr>
            <p:cNvPr id="4" name="Object 3">
              <a:extLst>
                <a:ext uri="{FF2B5EF4-FFF2-40B4-BE49-F238E27FC236}">
                  <a16:creationId xmlns:a16="http://schemas.microsoft.com/office/drawing/2014/main" id="{A808CA0D-E324-ABE7-E3C2-25E2E7C5D4D0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983218256"/>
                </p:ext>
              </p:extLst>
            </p:nvPr>
          </p:nvGraphicFramePr>
          <p:xfrm>
            <a:off x="-4576420" y="3342119"/>
            <a:ext cx="4216400" cy="5715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8" imgW="4216320" imgH="571320" progId="Equation.DSMT4">
                    <p:embed/>
                  </p:oleObj>
                </mc:Choice>
                <mc:Fallback>
                  <p:oleObj name="Equation" r:id="rId8" imgW="4216320" imgH="571320" progId="Equation.DSMT4">
                    <p:embed/>
                    <p:pic>
                      <p:nvPicPr>
                        <p:cNvPr id="4" name="Object 3">
                          <a:extLst>
                            <a:ext uri="{FF2B5EF4-FFF2-40B4-BE49-F238E27FC236}">
                              <a16:creationId xmlns:a16="http://schemas.microsoft.com/office/drawing/2014/main" id="{A808CA0D-E324-ABE7-E3C2-25E2E7C5D4D0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9"/>
                        <a:stretch>
                          <a:fillRect/>
                        </a:stretch>
                      </p:blipFill>
                      <p:spPr>
                        <a:xfrm>
                          <a:off x="-4576420" y="3342119"/>
                          <a:ext cx="4216400" cy="5715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BF7FD877-37EA-8600-1BF5-91C4CC5EFC54}"/>
                </a:ext>
              </a:extLst>
            </p:cNvPr>
            <p:cNvSpPr txBox="1"/>
            <p:nvPr/>
          </p:nvSpPr>
          <p:spPr>
            <a:xfrm>
              <a:off x="-3892170" y="3895588"/>
              <a:ext cx="174217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/>
                <a:t>Thermal resistance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B698C96B-AE82-0790-E798-9249662E2B99}"/>
                </a:ext>
              </a:extLst>
            </p:cNvPr>
            <p:cNvSpPr txBox="1"/>
            <p:nvPr/>
          </p:nvSpPr>
          <p:spPr>
            <a:xfrm>
              <a:off x="-2172906" y="3893572"/>
              <a:ext cx="174217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/>
                <a:t>mass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158408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BE01F00-34F6-DF78-9EE6-57D1BE8419D0}"/>
              </a:ext>
            </a:extLst>
          </p:cNvPr>
          <p:cNvSpPr txBox="1"/>
          <p:nvPr/>
        </p:nvSpPr>
        <p:spPr>
          <a:xfrm>
            <a:off x="657871" y="390723"/>
            <a:ext cx="87878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等线"/>
                <a:cs typeface="+mn-cs"/>
              </a:rPr>
              <a:t>Topology Optimization Strategy:</a:t>
            </a:r>
            <a:endParaRPr kumimoji="0" lang="en-US" sz="32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  <a:ea typeface="等线"/>
              <a:cs typeface="+mn-cs"/>
            </a:endParaRP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5A3E9F69-66EC-1107-9153-F32145BCC099}"/>
              </a:ext>
            </a:extLst>
          </p:cNvPr>
          <p:cNvGrpSpPr/>
          <p:nvPr/>
        </p:nvGrpSpPr>
        <p:grpSpPr>
          <a:xfrm>
            <a:off x="6744075" y="1015527"/>
            <a:ext cx="4209500" cy="1648536"/>
            <a:chOff x="4043443" y="4792782"/>
            <a:chExt cx="4209500" cy="1759399"/>
          </a:xfrm>
        </p:grpSpPr>
        <p:sp>
          <p:nvSpPr>
            <p:cNvPr id="26" name="矩形 46">
              <a:extLst>
                <a:ext uri="{FF2B5EF4-FFF2-40B4-BE49-F238E27FC236}">
                  <a16:creationId xmlns:a16="http://schemas.microsoft.com/office/drawing/2014/main" id="{B24387E5-365C-3450-489B-B108DD878889}"/>
                </a:ext>
              </a:extLst>
            </p:cNvPr>
            <p:cNvSpPr/>
            <p:nvPr/>
          </p:nvSpPr>
          <p:spPr>
            <a:xfrm>
              <a:off x="4257373" y="4845129"/>
              <a:ext cx="3900363" cy="1707052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等线"/>
                <a:cs typeface="Calibri" panose="020F0502020204030204" pitchFamily="34" charset="0"/>
              </a:endParaRPr>
            </a:p>
          </p:txBody>
        </p:sp>
        <p:graphicFrame>
          <p:nvGraphicFramePr>
            <p:cNvPr id="28" name="对象 118">
              <a:extLst>
                <a:ext uri="{FF2B5EF4-FFF2-40B4-BE49-F238E27FC236}">
                  <a16:creationId xmlns:a16="http://schemas.microsoft.com/office/drawing/2014/main" id="{CA50C712-E14C-716C-7770-D3FE1C687EA6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882528205"/>
                </p:ext>
              </p:extLst>
            </p:nvPr>
          </p:nvGraphicFramePr>
          <p:xfrm>
            <a:off x="4244681" y="5323590"/>
            <a:ext cx="1663700" cy="86237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" imgW="1663560" imgH="863280" progId="Equation.DSMT4">
                    <p:embed/>
                  </p:oleObj>
                </mc:Choice>
                <mc:Fallback>
                  <p:oleObj name="Equation" r:id="rId2" imgW="1663560" imgH="863280" progId="Equation.DSMT4">
                    <p:embed/>
                    <p:pic>
                      <p:nvPicPr>
                        <p:cNvPr id="28" name="对象 118">
                          <a:extLst>
                            <a:ext uri="{FF2B5EF4-FFF2-40B4-BE49-F238E27FC236}">
                              <a16:creationId xmlns:a16="http://schemas.microsoft.com/office/drawing/2014/main" id="{CA50C712-E14C-716C-7770-D3FE1C687EA6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3"/>
                        <a:stretch>
                          <a:fillRect/>
                        </a:stretch>
                      </p:blipFill>
                      <p:spPr>
                        <a:xfrm>
                          <a:off x="4244681" y="5323590"/>
                          <a:ext cx="1663700" cy="862377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4" name="文本框 35">
              <a:extLst>
                <a:ext uri="{FF2B5EF4-FFF2-40B4-BE49-F238E27FC236}">
                  <a16:creationId xmlns:a16="http://schemas.microsoft.com/office/drawing/2014/main" id="{BF2681CD-2DB2-43B7-4FF7-073128BB08AA}"/>
                </a:ext>
              </a:extLst>
            </p:cNvPr>
            <p:cNvSpPr txBox="1"/>
            <p:nvPr/>
          </p:nvSpPr>
          <p:spPr>
            <a:xfrm>
              <a:off x="4043443" y="4792782"/>
              <a:ext cx="4209500" cy="3613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等线" panose="02010600030101010101" pitchFamily="2" charset="-122"/>
                  <a:cs typeface="Calibri" panose="020F0502020204030204" pitchFamily="34" charset="0"/>
                </a:rPr>
                <a:t>Topology Optimization Formulations</a:t>
              </a: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等线"/>
                <a:cs typeface="Calibri" panose="020F0502020204030204" pitchFamily="34" charset="0"/>
              </a:endParaRPr>
            </a:p>
          </p:txBody>
        </p:sp>
        <p:sp>
          <p:nvSpPr>
            <p:cNvPr id="35" name="文本框 35">
              <a:extLst>
                <a:ext uri="{FF2B5EF4-FFF2-40B4-BE49-F238E27FC236}">
                  <a16:creationId xmlns:a16="http://schemas.microsoft.com/office/drawing/2014/main" id="{4A46B099-44DB-F466-635E-1A224401299A}"/>
                </a:ext>
              </a:extLst>
            </p:cNvPr>
            <p:cNvSpPr txBox="1"/>
            <p:nvPr/>
          </p:nvSpPr>
          <p:spPr>
            <a:xfrm>
              <a:off x="6254507" y="5249812"/>
              <a:ext cx="1845759" cy="3613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等线" panose="02010600030101010101" pitchFamily="2" charset="-122"/>
                  <a:cs typeface="Calibri" panose="020F0502020204030204" pitchFamily="34" charset="0"/>
                </a:rPr>
                <a:t>Target function</a:t>
              </a: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等线"/>
                <a:cs typeface="Calibri" panose="020F0502020204030204" pitchFamily="34" charset="0"/>
              </a:endParaRPr>
            </a:p>
          </p:txBody>
        </p:sp>
        <p:sp>
          <p:nvSpPr>
            <p:cNvPr id="36" name="文本框 35">
              <a:extLst>
                <a:ext uri="{FF2B5EF4-FFF2-40B4-BE49-F238E27FC236}">
                  <a16:creationId xmlns:a16="http://schemas.microsoft.com/office/drawing/2014/main" id="{57AAD396-0DDE-AC09-C637-75FFBC2622BB}"/>
                </a:ext>
              </a:extLst>
            </p:cNvPr>
            <p:cNvSpPr txBox="1"/>
            <p:nvPr/>
          </p:nvSpPr>
          <p:spPr>
            <a:xfrm>
              <a:off x="6245683" y="5550780"/>
              <a:ext cx="1935184" cy="3613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等线" panose="02010600030101010101" pitchFamily="2" charset="-122"/>
                  <a:cs typeface="Calibri" panose="020F0502020204030204" pitchFamily="34" charset="0"/>
                </a:rPr>
                <a:t>Governing physics</a:t>
              </a: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等线"/>
                <a:cs typeface="Calibri" panose="020F0502020204030204" pitchFamily="34" charset="0"/>
              </a:endParaRPr>
            </a:p>
          </p:txBody>
        </p:sp>
        <p:sp>
          <p:nvSpPr>
            <p:cNvPr id="38" name="文本框 35">
              <a:extLst>
                <a:ext uri="{FF2B5EF4-FFF2-40B4-BE49-F238E27FC236}">
                  <a16:creationId xmlns:a16="http://schemas.microsoft.com/office/drawing/2014/main" id="{C828EBF7-EF0E-344D-502D-E46A30BA5B4E}"/>
                </a:ext>
              </a:extLst>
            </p:cNvPr>
            <p:cNvSpPr txBox="1"/>
            <p:nvPr/>
          </p:nvSpPr>
          <p:spPr>
            <a:xfrm>
              <a:off x="6055284" y="5847888"/>
              <a:ext cx="2197659" cy="3613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6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等线" panose="02010600030101010101" pitchFamily="2" charset="-122"/>
                  <a:cs typeface="Calibri" panose="020F0502020204030204" pitchFamily="34" charset="0"/>
                </a:rPr>
                <a:t>ρ</a:t>
              </a:r>
              <a:r>
                <a:rPr kumimoji="0" lang="en-US" altLang="zh-CN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等线" panose="02010600030101010101" pitchFamily="2" charset="-122"/>
                  <a:cs typeface="Calibri" panose="020F0502020204030204" pitchFamily="34" charset="0"/>
                </a:rPr>
                <a:t>:</a:t>
              </a:r>
              <a:r>
                <a:rPr kumimoji="0" lang="en-US" altLang="zh-CN" sz="16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等线" panose="02010600030101010101" pitchFamily="2" charset="-122"/>
                  <a:cs typeface="Calibri" panose="020F0502020204030204" pitchFamily="34" charset="0"/>
                </a:rPr>
                <a:t> </a:t>
              </a:r>
              <a:r>
                <a:rPr kumimoji="0" lang="en-US" altLang="zh-CN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等线" panose="02010600030101010101" pitchFamily="2" charset="-122"/>
                  <a:cs typeface="Calibri" panose="020F0502020204030204" pitchFamily="34" charset="0"/>
                </a:rPr>
                <a:t>Physical density</a:t>
              </a:r>
              <a:endParaRPr kumimoji="0" lang="en-US" sz="1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等线"/>
                <a:cs typeface="Calibri" panose="020F0502020204030204" pitchFamily="34" charset="0"/>
              </a:endParaRPr>
            </a:p>
          </p:txBody>
        </p:sp>
        <p:sp>
          <p:nvSpPr>
            <p:cNvPr id="40" name="文本框 35">
              <a:extLst>
                <a:ext uri="{FF2B5EF4-FFF2-40B4-BE49-F238E27FC236}">
                  <a16:creationId xmlns:a16="http://schemas.microsoft.com/office/drawing/2014/main" id="{C6F0DF22-4D42-8750-3942-7BA012A9670E}"/>
                </a:ext>
              </a:extLst>
            </p:cNvPr>
            <p:cNvSpPr txBox="1"/>
            <p:nvPr/>
          </p:nvSpPr>
          <p:spPr>
            <a:xfrm>
              <a:off x="6039494" y="6108351"/>
              <a:ext cx="2197659" cy="3613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6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等线" panose="02010600030101010101" pitchFamily="2" charset="-122"/>
                  <a:cs typeface="Calibri" panose="020F0502020204030204" pitchFamily="34" charset="0"/>
                </a:rPr>
                <a:t>T</a:t>
              </a:r>
              <a:r>
                <a:rPr kumimoji="0" lang="en-US" altLang="zh-CN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等线" panose="02010600030101010101" pitchFamily="2" charset="-122"/>
                  <a:cs typeface="Calibri" panose="020F0502020204030204" pitchFamily="34" charset="0"/>
                </a:rPr>
                <a:t>:</a:t>
              </a:r>
              <a:r>
                <a:rPr kumimoji="0" lang="en-US" altLang="zh-CN" sz="16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等线" panose="02010600030101010101" pitchFamily="2" charset="-122"/>
                  <a:cs typeface="Calibri" panose="020F0502020204030204" pitchFamily="34" charset="0"/>
                </a:rPr>
                <a:t> </a:t>
              </a:r>
              <a:r>
                <a:rPr kumimoji="0" lang="en-US" altLang="zh-CN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等线" panose="02010600030101010101" pitchFamily="2" charset="-122"/>
                  <a:cs typeface="Calibri" panose="020F0502020204030204" pitchFamily="34" charset="0"/>
                </a:rPr>
                <a:t>Temperature </a:t>
              </a:r>
              <a:endParaRPr kumimoji="0" lang="en-US" sz="1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等线"/>
                <a:cs typeface="Calibri" panose="020F0502020204030204" pitchFamily="34" charset="0"/>
              </a:endParaRPr>
            </a:p>
          </p:txBody>
        </p:sp>
      </p:grpSp>
      <p:sp>
        <p:nvSpPr>
          <p:cNvPr id="44" name="TextBox 43">
            <a:extLst>
              <a:ext uri="{FF2B5EF4-FFF2-40B4-BE49-F238E27FC236}">
                <a16:creationId xmlns:a16="http://schemas.microsoft.com/office/drawing/2014/main" id="{D68E83EF-6BF1-CF96-90CE-7BD9F1478725}"/>
              </a:ext>
            </a:extLst>
          </p:cNvPr>
          <p:cNvSpPr txBox="1"/>
          <p:nvPr/>
        </p:nvSpPr>
        <p:spPr>
          <a:xfrm>
            <a:off x="722210" y="1664009"/>
            <a:ext cx="5448353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等线"/>
                <a:cs typeface="+mn-cs"/>
              </a:rPr>
              <a:t>It is hard to directly find the minimum of a multi-variable function </a:t>
            </a:r>
            <a:r>
              <a:rPr kumimoji="0" lang="en-US" sz="18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等线"/>
                <a:cs typeface="+mn-cs"/>
              </a:rPr>
              <a:t>f. 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等线"/>
                <a:cs typeface="+mn-cs"/>
              </a:rPr>
              <a:t>Instead, the design is iteratively updated to minimize the target </a:t>
            </a:r>
            <a:r>
              <a:rPr kumimoji="0" lang="en-US" sz="18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等线"/>
                <a:cs typeface="+mn-cs"/>
              </a:rPr>
              <a:t>f. </a:t>
            </a:r>
            <a:r>
              <a:rPr kumimoji="0" lang="zh-CN" altLang="en-US" sz="18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等线"/>
                <a:cs typeface="+mn-cs"/>
              </a:rPr>
              <a:t> </a:t>
            </a:r>
            <a:endParaRPr kumimoji="0" lang="en-US" altLang="zh-CN" sz="1800" b="0" i="1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等线"/>
              <a:cs typeface="+mn-cs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等线"/>
                <a:cs typeface="+mn-cs"/>
              </a:rPr>
              <a:t>Gradient based method are used to calculate the update step </a:t>
            </a:r>
            <a:r>
              <a:rPr kumimoji="0" lang="el-GR" altLang="zh-CN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/>
                <a:cs typeface="Arial" panose="020B0604020202020204" pitchFamily="34" charset="0"/>
              </a:rPr>
              <a:t>Δ</a:t>
            </a:r>
            <a:r>
              <a:rPr kumimoji="0" lang="en-US" altLang="zh-CN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</a:rPr>
              <a:t>ρ </a:t>
            </a:r>
            <a:r>
              <a: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</a:rPr>
              <a:t>at each iteration</a:t>
            </a:r>
            <a:r>
              <a: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等线"/>
                <a:cs typeface="+mn-cs"/>
              </a:rPr>
              <a:t>. 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等线"/>
                <a:cs typeface="+mn-cs"/>
              </a:rPr>
              <a:t>Specifically, we use the method of moving asymptotes (MMA), which is an optimization algorithm for non-linear programming problems.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altLang="zh-C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等线"/>
              <a:cs typeface="+mn-cs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altLang="zh-C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等线"/>
              <a:cs typeface="+mn-cs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altLang="zh-C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等线"/>
              <a:cs typeface="+mn-cs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等线"/>
                <a:cs typeface="+mn-cs"/>
              </a:rPr>
              <a:t>Whatever iterative algorithm is adopted,  the gradient of target </a:t>
            </a:r>
            <a:r>
              <a:rPr kumimoji="0" lang="en-US" altLang="zh-CN" sz="18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等线"/>
                <a:cs typeface="+mn-cs"/>
              </a:rPr>
              <a:t>f </a:t>
            </a:r>
            <a:r>
              <a: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等线"/>
                <a:cs typeface="+mn-cs"/>
              </a:rPr>
              <a:t>to design </a:t>
            </a:r>
            <a:r>
              <a:rPr kumimoji="0" lang="en-US" altLang="zh-CN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</a:rPr>
              <a:t>ρ</a:t>
            </a:r>
            <a:r>
              <a: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等线"/>
                <a:cs typeface="+mn-cs"/>
              </a:rPr>
              <a:t> needs to be calculated.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</a:rPr>
              <a:t>However, we don’t directly calculate d</a:t>
            </a:r>
            <a:r>
              <a:rPr kumimoji="0" lang="en-US" altLang="zh-CN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</a:rPr>
              <a:t>T</a:t>
            </a:r>
            <a:r>
              <a: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</a:rPr>
              <a:t>/</a:t>
            </a:r>
            <a:r>
              <a:rPr kumimoji="0" lang="en-US" altLang="zh-CN" sz="18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</a:rPr>
              <a:t>d</a:t>
            </a:r>
            <a:r>
              <a:rPr kumimoji="0" lang="en-US" altLang="zh-CN" sz="1800" b="1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</a:rPr>
              <a:t>ρ</a:t>
            </a:r>
            <a:r>
              <a: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等线" panose="02010600030101010101" pitchFamily="2" charset="-122"/>
                <a:cs typeface="Calibri" panose="020F0502020204030204" pitchFamily="34" charset="0"/>
              </a:rPr>
              <a:t>. Instead, we use </a:t>
            </a:r>
            <a:r>
              <a: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等线"/>
                <a:cs typeface="+mn-cs"/>
              </a:rPr>
              <a:t>adjoint method to implicitly calculate it.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altLang="zh-C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等线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等线"/>
              <a:cs typeface="+mn-cs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等线"/>
              <a:cs typeface="+mn-cs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等线"/>
              <a:cs typeface="+mn-cs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等线"/>
              <a:cs typeface="+mn-cs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等线"/>
              <a:cs typeface="+mn-cs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等线"/>
              <a:cs typeface="+mn-cs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等线"/>
              <a:cs typeface="+mn-cs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等线"/>
              <a:cs typeface="+mn-cs"/>
            </a:endParaRPr>
          </a:p>
        </p:txBody>
      </p:sp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A3C91269-5FEC-4D98-1F13-ADC3F66357E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85193938"/>
              </p:ext>
            </p:extLst>
          </p:nvPr>
        </p:nvGraphicFramePr>
        <p:xfrm>
          <a:off x="1391102" y="1041536"/>
          <a:ext cx="3784600" cy="571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3784320" imgH="571320" progId="Equation.DSMT4">
                  <p:embed/>
                </p:oleObj>
              </mc:Choice>
              <mc:Fallback>
                <p:oleObj name="Equation" r:id="rId4" imgW="3784320" imgH="571320" progId="Equation.DSMT4">
                  <p:embed/>
                  <p:pic>
                    <p:nvPicPr>
                      <p:cNvPr id="5" name="Object 4">
                        <a:extLst>
                          <a:ext uri="{FF2B5EF4-FFF2-40B4-BE49-F238E27FC236}">
                            <a16:creationId xmlns:a16="http://schemas.microsoft.com/office/drawing/2014/main" id="{A3C91269-5FEC-4D98-1F13-ADC3F66357E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391102" y="1041536"/>
                        <a:ext cx="3784600" cy="571500"/>
                      </a:xfrm>
                      <a:prstGeom prst="rect">
                        <a:avLst/>
                      </a:prstGeom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E5F15EAB-BB73-60DA-72D8-58E237606B0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36402990"/>
              </p:ext>
            </p:extLst>
          </p:nvPr>
        </p:nvGraphicFramePr>
        <p:xfrm>
          <a:off x="2574925" y="4022725"/>
          <a:ext cx="1612900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612800" imgH="609480" progId="Equation.DSMT4">
                  <p:embed/>
                </p:oleObj>
              </mc:Choice>
              <mc:Fallback>
                <p:oleObj name="Equation" r:id="rId6" imgW="1612800" imgH="609480" progId="Equation.DSMT4">
                  <p:embed/>
                  <p:pic>
                    <p:nvPicPr>
                      <p:cNvPr id="3" name="Object 2">
                        <a:extLst>
                          <a:ext uri="{FF2B5EF4-FFF2-40B4-BE49-F238E27FC236}">
                            <a16:creationId xmlns:a16="http://schemas.microsoft.com/office/drawing/2014/main" id="{E5F15EAB-BB73-60DA-72D8-58E237606B0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2574925" y="4022725"/>
                        <a:ext cx="1612900" cy="609600"/>
                      </a:xfrm>
                      <a:prstGeom prst="rect">
                        <a:avLst/>
                      </a:prstGeom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3B295100-B427-1418-69E2-541A942F9380}"/>
              </a:ext>
            </a:extLst>
          </p:cNvPr>
          <p:cNvSpPr txBox="1"/>
          <p:nvPr/>
        </p:nvSpPr>
        <p:spPr>
          <a:xfrm>
            <a:off x="7168483" y="3373516"/>
            <a:ext cx="336068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等线"/>
                <a:cs typeface="+mn-cs"/>
              </a:rPr>
              <a:t>Adjoint Method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等线"/>
              <a:cs typeface="+mn-cs"/>
            </a:endParaRPr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8FB0E6A6-96EC-2C3A-3176-F8EB4EBF304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70590511"/>
              </p:ext>
            </p:extLst>
          </p:nvPr>
        </p:nvGraphicFramePr>
        <p:xfrm>
          <a:off x="7053263" y="3798888"/>
          <a:ext cx="3708400" cy="2222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3708360" imgH="2222280" progId="Equation.DSMT4">
                  <p:embed/>
                </p:oleObj>
              </mc:Choice>
              <mc:Fallback>
                <p:oleObj name="Equation" r:id="rId8" imgW="3708360" imgH="2222280" progId="Equation.DSMT4">
                  <p:embed/>
                  <p:pic>
                    <p:nvPicPr>
                      <p:cNvPr id="4" name="Object 3">
                        <a:extLst>
                          <a:ext uri="{FF2B5EF4-FFF2-40B4-BE49-F238E27FC236}">
                            <a16:creationId xmlns:a16="http://schemas.microsoft.com/office/drawing/2014/main" id="{8FB0E6A6-96EC-2C3A-3176-F8EB4EBF304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7053263" y="3798888"/>
                        <a:ext cx="3708400" cy="2222500"/>
                      </a:xfrm>
                      <a:prstGeom prst="rect">
                        <a:avLst/>
                      </a:prstGeom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532301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Group 39">
            <a:extLst>
              <a:ext uri="{FF2B5EF4-FFF2-40B4-BE49-F238E27FC236}">
                <a16:creationId xmlns:a16="http://schemas.microsoft.com/office/drawing/2014/main" id="{DE6BFFF3-C096-5B7F-E2F4-BF5957172B5A}"/>
              </a:ext>
            </a:extLst>
          </p:cNvPr>
          <p:cNvGrpSpPr>
            <a:grpSpLocks noChangeAspect="1"/>
          </p:cNvGrpSpPr>
          <p:nvPr/>
        </p:nvGrpSpPr>
        <p:grpSpPr>
          <a:xfrm>
            <a:off x="6939013" y="4066763"/>
            <a:ext cx="2500783" cy="2439950"/>
            <a:chOff x="11968347" y="1245939"/>
            <a:chExt cx="3119099" cy="3043225"/>
          </a:xfrm>
        </p:grpSpPr>
        <p:pic>
          <p:nvPicPr>
            <p:cNvPr id="41" name="图片 276" descr="图表&#10;&#10;描述已自动生成">
              <a:extLst>
                <a:ext uri="{FF2B5EF4-FFF2-40B4-BE49-F238E27FC236}">
                  <a16:creationId xmlns:a16="http://schemas.microsoft.com/office/drawing/2014/main" id="{BEE7B338-4DAD-5ACD-8D9F-41668A37DF9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344240" y="1245939"/>
              <a:ext cx="2743206" cy="2743206"/>
            </a:xfrm>
            <a:prstGeom prst="rect">
              <a:avLst/>
            </a:prstGeom>
          </p:spPr>
        </p:pic>
        <p:sp>
          <p:nvSpPr>
            <p:cNvPr id="42" name="文本框 35">
              <a:extLst>
                <a:ext uri="{FF2B5EF4-FFF2-40B4-BE49-F238E27FC236}">
                  <a16:creationId xmlns:a16="http://schemas.microsoft.com/office/drawing/2014/main" id="{ED3DA0A3-A8A7-EF6A-3721-8188A06B0826}"/>
                </a:ext>
              </a:extLst>
            </p:cNvPr>
            <p:cNvSpPr txBox="1"/>
            <p:nvPr/>
          </p:nvSpPr>
          <p:spPr>
            <a:xfrm>
              <a:off x="13141385" y="3871232"/>
              <a:ext cx="1467273" cy="4179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l-GR" sz="1600" b="0" i="0" u="none" strike="noStrike" kern="1200" cap="none" spc="0" normalizeH="0" baseline="0" noProof="0">
                  <a:ln>
                    <a:noFill/>
                  </a:ln>
                  <a:solidFill>
                    <a:srgbClr val="292929"/>
                  </a:solidFill>
                  <a:effectLst/>
                  <a:uLnTx/>
                  <a:uFillTx/>
                  <a:latin typeface="Calibri" panose="020F0502020204030204" pitchFamily="34" charset="0"/>
                  <a:ea typeface="等线"/>
                  <a:cs typeface="Calibri" panose="020F0502020204030204" pitchFamily="34" charset="0"/>
                </a:rPr>
                <a:t>Δ</a:t>
              </a:r>
              <a:r>
                <a:rPr kumimoji="0" lang="en-US" sz="1600" b="0" i="0" u="none" strike="noStrike" kern="1200" cap="none" spc="0" normalizeH="0" baseline="0" noProof="0" err="1">
                  <a:ln>
                    <a:noFill/>
                  </a:ln>
                  <a:solidFill>
                    <a:srgbClr val="292929"/>
                  </a:solidFill>
                  <a:effectLst/>
                  <a:uLnTx/>
                  <a:uFillTx/>
                  <a:latin typeface="Calibri" panose="020F0502020204030204" pitchFamily="34" charset="0"/>
                  <a:ea typeface="等线"/>
                  <a:cs typeface="Calibri" panose="020F0502020204030204" pitchFamily="34" charset="0"/>
                </a:rPr>
                <a:t>T</a:t>
              </a:r>
              <a:r>
                <a:rPr kumimoji="0" lang="en-US" sz="1600" b="0" i="0" u="none" strike="noStrike" kern="1200" cap="none" spc="0" normalizeH="0" baseline="-25000" noProof="0" err="1">
                  <a:ln>
                    <a:noFill/>
                  </a:ln>
                  <a:solidFill>
                    <a:srgbClr val="292929"/>
                  </a:solidFill>
                  <a:effectLst/>
                  <a:uLnTx/>
                  <a:uFillTx/>
                  <a:latin typeface="Calibri" panose="020F0502020204030204" pitchFamily="34" charset="0"/>
                  <a:ea typeface="等线"/>
                  <a:cs typeface="Calibri" panose="020F0502020204030204" pitchFamily="34" charset="0"/>
                </a:rPr>
                <a:t>base</a:t>
              </a:r>
              <a:r>
                <a:rPr kumimoji="0" lang="en-US" sz="1600" b="0" i="0" u="none" strike="noStrike" kern="1200" cap="none" spc="0" normalizeH="0" baseline="-25000" noProof="0">
                  <a:ln>
                    <a:noFill/>
                  </a:ln>
                  <a:solidFill>
                    <a:srgbClr val="292929"/>
                  </a:solidFill>
                  <a:effectLst/>
                  <a:uLnTx/>
                  <a:uFillTx/>
                  <a:latin typeface="Calibri" panose="020F0502020204030204" pitchFamily="34" charset="0"/>
                  <a:ea typeface="等线"/>
                  <a:cs typeface="Calibri" panose="020F0502020204030204" pitchFamily="34" charset="0"/>
                </a:rPr>
                <a:t> </a:t>
              </a:r>
              <a:r>
                <a: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292929"/>
                  </a:solidFill>
                  <a:effectLst/>
                  <a:uLnTx/>
                  <a:uFillTx/>
                  <a:latin typeface="Calibri" panose="020F0502020204030204" pitchFamily="34" charset="0"/>
                  <a:ea typeface="等线"/>
                  <a:cs typeface="Calibri" panose="020F0502020204030204" pitchFamily="34" charset="0"/>
                </a:rPr>
                <a:t>(K) </a:t>
              </a: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等线"/>
                <a:cs typeface="Calibri" panose="020F0502020204030204" pitchFamily="34" charset="0"/>
              </a:endParaRPr>
            </a:p>
          </p:txBody>
        </p:sp>
        <p:sp>
          <p:nvSpPr>
            <p:cNvPr id="43" name="文本框 36">
              <a:extLst>
                <a:ext uri="{FF2B5EF4-FFF2-40B4-BE49-F238E27FC236}">
                  <a16:creationId xmlns:a16="http://schemas.microsoft.com/office/drawing/2014/main" id="{7404678E-08E9-CDA4-B974-E35E6AD8577A}"/>
                </a:ext>
              </a:extLst>
            </p:cNvPr>
            <p:cNvSpPr txBox="1"/>
            <p:nvPr/>
          </p:nvSpPr>
          <p:spPr>
            <a:xfrm rot="16200000">
              <a:off x="11444216" y="2361405"/>
              <a:ext cx="1466194" cy="4179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600" b="0" i="1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等线"/>
                  <a:cs typeface="Calibri" panose="020F0502020204030204" pitchFamily="34" charset="0"/>
                </a:rPr>
                <a:t>q’’</a:t>
              </a:r>
              <a:r>
                <a: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等线"/>
                  <a:cs typeface="Calibri" panose="020F0502020204030204" pitchFamily="34" charset="0"/>
                </a:rPr>
                <a:t> (W/cm</a:t>
              </a:r>
              <a:r>
                <a:rPr kumimoji="0" lang="en-US" sz="1600" b="0" i="0" u="none" strike="noStrike" kern="1200" cap="none" spc="0" normalizeH="0" baseline="3000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等线"/>
                  <a:cs typeface="Calibri" panose="020F0502020204030204" pitchFamily="34" charset="0"/>
                </a:rPr>
                <a:t>2</a:t>
              </a:r>
              <a:r>
                <a: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等线"/>
                  <a:cs typeface="Calibri" panose="020F0502020204030204" pitchFamily="34" charset="0"/>
                </a:rPr>
                <a:t>)</a:t>
              </a:r>
            </a:p>
          </p:txBody>
        </p:sp>
      </p:grpSp>
      <p:pic>
        <p:nvPicPr>
          <p:cNvPr id="2" name="VariableHTC_Copperheater_water_large_domain30-Apr-2024a0p95NewHTC_ph30_pk1p38_hplus1500_heaviside-Constraints_Radius5">
            <a:hlinkClick r:id="" action="ppaction://media"/>
            <a:extLst>
              <a:ext uri="{FF2B5EF4-FFF2-40B4-BE49-F238E27FC236}">
                <a16:creationId xmlns:a16="http://schemas.microsoft.com/office/drawing/2014/main" id="{7C1C3F03-EFF5-26AF-7BDB-F34AE65C683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9"/>
          <a:srcRect l="12852" t="17979" r="9286" b="9874"/>
          <a:stretch/>
        </p:blipFill>
        <p:spPr>
          <a:xfrm>
            <a:off x="9353934" y="4341161"/>
            <a:ext cx="2402082" cy="1558050"/>
          </a:xfrm>
          <a:prstGeom prst="rect">
            <a:avLst/>
          </a:prstGeom>
        </p:spPr>
      </p:pic>
      <p:sp>
        <p:nvSpPr>
          <p:cNvPr id="3" name="TextBox 214">
            <a:extLst>
              <a:ext uri="{FF2B5EF4-FFF2-40B4-BE49-F238E27FC236}">
                <a16:creationId xmlns:a16="http://schemas.microsoft.com/office/drawing/2014/main" id="{1A6A1418-6958-4CF2-B07F-445A749D12BB}"/>
              </a:ext>
            </a:extLst>
          </p:cNvPr>
          <p:cNvSpPr txBox="1"/>
          <p:nvPr/>
        </p:nvSpPr>
        <p:spPr>
          <a:xfrm>
            <a:off x="1271416" y="3765313"/>
            <a:ext cx="436685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srgbClr val="292929"/>
                </a:solidFill>
                <a:effectLst/>
                <a:uLnTx/>
                <a:uFillTx/>
                <a:latin typeface="Calibri" panose="020F0502020204030204" pitchFamily="34" charset="0"/>
                <a:ea typeface="等线"/>
                <a:cs typeface="Calibri" panose="020F0502020204030204" pitchFamily="34" charset="0"/>
              </a:rPr>
              <a:t>Design evolution</a:t>
            </a:r>
          </a:p>
        </p:txBody>
      </p:sp>
      <p:sp>
        <p:nvSpPr>
          <p:cNvPr id="4" name="TextBox 214">
            <a:extLst>
              <a:ext uri="{FF2B5EF4-FFF2-40B4-BE49-F238E27FC236}">
                <a16:creationId xmlns:a16="http://schemas.microsoft.com/office/drawing/2014/main" id="{84CC19A6-233F-5688-AAB7-C1D64DB2DDD3}"/>
              </a:ext>
            </a:extLst>
          </p:cNvPr>
          <p:cNvSpPr txBox="1"/>
          <p:nvPr/>
        </p:nvSpPr>
        <p:spPr>
          <a:xfrm>
            <a:off x="6922820" y="3641640"/>
            <a:ext cx="292522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srgbClr val="292929"/>
                </a:solidFill>
                <a:effectLst/>
                <a:uLnTx/>
                <a:uFillTx/>
                <a:latin typeface="Calibri" panose="020F0502020204030204" pitchFamily="34" charset="0"/>
                <a:ea typeface="等线"/>
                <a:cs typeface="Calibri" panose="020F0502020204030204" pitchFamily="34" charset="0"/>
              </a:rPr>
              <a:t>Predicted performance of optimized design</a:t>
            </a:r>
          </a:p>
        </p:txBody>
      </p:sp>
      <p:grpSp>
        <p:nvGrpSpPr>
          <p:cNvPr id="5" name="组合 201">
            <a:extLst>
              <a:ext uri="{FF2B5EF4-FFF2-40B4-BE49-F238E27FC236}">
                <a16:creationId xmlns:a16="http://schemas.microsoft.com/office/drawing/2014/main" id="{5C497F7D-35DC-3070-794B-2411193CCF3E}"/>
              </a:ext>
            </a:extLst>
          </p:cNvPr>
          <p:cNvGrpSpPr/>
          <p:nvPr/>
        </p:nvGrpSpPr>
        <p:grpSpPr>
          <a:xfrm>
            <a:off x="5274702" y="1286383"/>
            <a:ext cx="2306513" cy="2443971"/>
            <a:chOff x="13447345" y="5813164"/>
            <a:chExt cx="2401431" cy="2487664"/>
          </a:xfrm>
        </p:grpSpPr>
        <p:pic>
          <p:nvPicPr>
            <p:cNvPr id="6" name="图片 203" descr="图表, 直方图&#10;&#10;描述已自动生成">
              <a:extLst>
                <a:ext uri="{FF2B5EF4-FFF2-40B4-BE49-F238E27FC236}">
                  <a16:creationId xmlns:a16="http://schemas.microsoft.com/office/drawing/2014/main" id="{49189B00-0D4B-3DDF-A38D-D08AE03822D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166" t="7146" r="6886" b="1260"/>
            <a:stretch/>
          </p:blipFill>
          <p:spPr>
            <a:xfrm>
              <a:off x="13817783" y="5813164"/>
              <a:ext cx="2030993" cy="2270109"/>
            </a:xfrm>
            <a:prstGeom prst="rect">
              <a:avLst/>
            </a:prstGeom>
          </p:spPr>
        </p:pic>
        <p:sp>
          <p:nvSpPr>
            <p:cNvPr id="7" name="文本框 36">
              <a:extLst>
                <a:ext uri="{FF2B5EF4-FFF2-40B4-BE49-F238E27FC236}">
                  <a16:creationId xmlns:a16="http://schemas.microsoft.com/office/drawing/2014/main" id="{EA51C4D5-4072-0DD7-B8A9-B0BDCD39D41F}"/>
                </a:ext>
              </a:extLst>
            </p:cNvPr>
            <p:cNvSpPr txBox="1"/>
            <p:nvPr/>
          </p:nvSpPr>
          <p:spPr>
            <a:xfrm rot="16200000">
              <a:off x="12890491" y="6631185"/>
              <a:ext cx="1466193" cy="3524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1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等线"/>
                  <a:cs typeface="Calibri" panose="020F0502020204030204" pitchFamily="34" charset="0"/>
                </a:rPr>
                <a:t>h</a:t>
              </a:r>
              <a:r>
                <a: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等线"/>
                  <a:cs typeface="Calibri" panose="020F0502020204030204" pitchFamily="34" charset="0"/>
                </a:rPr>
                <a:t> (W/cm</a:t>
              </a:r>
              <a:r>
                <a:rPr kumimoji="0" lang="en-US" sz="1600" b="0" i="0" u="none" strike="noStrike" kern="1200" cap="none" spc="0" normalizeH="0" baseline="3000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等线"/>
                  <a:cs typeface="Calibri" panose="020F0502020204030204" pitchFamily="34" charset="0"/>
                </a:rPr>
                <a:t>2</a:t>
              </a:r>
              <a:r>
                <a: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等线"/>
                  <a:cs typeface="Calibri" panose="020F0502020204030204" pitchFamily="34" charset="0"/>
                </a:rPr>
                <a:t>K)</a:t>
              </a:r>
            </a:p>
          </p:txBody>
        </p:sp>
        <p:sp>
          <p:nvSpPr>
            <p:cNvPr id="8" name="文本框 35">
              <a:extLst>
                <a:ext uri="{FF2B5EF4-FFF2-40B4-BE49-F238E27FC236}">
                  <a16:creationId xmlns:a16="http://schemas.microsoft.com/office/drawing/2014/main" id="{8B9F6CD9-1D5C-97DF-3B1B-7F462ECDD038}"/>
                </a:ext>
              </a:extLst>
            </p:cNvPr>
            <p:cNvSpPr txBox="1"/>
            <p:nvPr/>
          </p:nvSpPr>
          <p:spPr>
            <a:xfrm>
              <a:off x="14440048" y="7956221"/>
              <a:ext cx="1036849" cy="34460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l-GR" sz="1600" b="0" i="0" u="none" strike="noStrike" kern="1200" cap="none" spc="0" normalizeH="0" baseline="0" noProof="0">
                  <a:ln>
                    <a:noFill/>
                  </a:ln>
                  <a:solidFill>
                    <a:srgbClr val="292929"/>
                  </a:solidFill>
                  <a:effectLst/>
                  <a:uLnTx/>
                  <a:uFillTx/>
                  <a:latin typeface="Calibri" panose="020F0502020204030204" pitchFamily="34" charset="0"/>
                  <a:ea typeface="等线"/>
                  <a:cs typeface="Calibri" panose="020F0502020204030204" pitchFamily="34" charset="0"/>
                </a:rPr>
                <a:t>Δ</a:t>
              </a:r>
              <a:r>
                <a: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292929"/>
                  </a:solidFill>
                  <a:effectLst/>
                  <a:uLnTx/>
                  <a:uFillTx/>
                  <a:latin typeface="Calibri" panose="020F0502020204030204" pitchFamily="34" charset="0"/>
                  <a:ea typeface="等线"/>
                  <a:cs typeface="Calibri" panose="020F0502020204030204" pitchFamily="34" charset="0"/>
                </a:rPr>
                <a:t>T</a:t>
              </a:r>
              <a:r>
                <a:rPr kumimoji="0" lang="en-US" sz="1600" b="0" i="0" u="none" strike="noStrike" kern="1200" cap="none" spc="0" normalizeH="0" baseline="-25000" noProof="0">
                  <a:ln>
                    <a:noFill/>
                  </a:ln>
                  <a:solidFill>
                    <a:srgbClr val="292929"/>
                  </a:solidFill>
                  <a:effectLst/>
                  <a:uLnTx/>
                  <a:uFillTx/>
                  <a:latin typeface="Calibri" panose="020F0502020204030204" pitchFamily="34" charset="0"/>
                  <a:ea typeface="等线"/>
                  <a:cs typeface="Calibri" panose="020F0502020204030204" pitchFamily="34" charset="0"/>
                </a:rPr>
                <a:t> </a:t>
              </a:r>
              <a:r>
                <a: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292929"/>
                  </a:solidFill>
                  <a:effectLst/>
                  <a:uLnTx/>
                  <a:uFillTx/>
                  <a:latin typeface="Calibri" panose="020F0502020204030204" pitchFamily="34" charset="0"/>
                  <a:ea typeface="等线"/>
                  <a:cs typeface="Calibri" panose="020F0502020204030204" pitchFamily="34" charset="0"/>
                </a:rPr>
                <a:t>(K) </a:t>
              </a: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等线"/>
                <a:cs typeface="Calibri" panose="020F0502020204030204" pitchFamily="34" charset="0"/>
              </a:endParaRPr>
            </a:p>
          </p:txBody>
        </p:sp>
      </p:grpSp>
      <p:sp>
        <p:nvSpPr>
          <p:cNvPr id="9" name="文本框 212">
            <a:extLst>
              <a:ext uri="{FF2B5EF4-FFF2-40B4-BE49-F238E27FC236}">
                <a16:creationId xmlns:a16="http://schemas.microsoft.com/office/drawing/2014/main" id="{5BD1D586-651E-F0AA-E59B-EB5936C221F1}"/>
              </a:ext>
            </a:extLst>
          </p:cNvPr>
          <p:cNvSpPr txBox="1"/>
          <p:nvPr/>
        </p:nvSpPr>
        <p:spPr>
          <a:xfrm>
            <a:off x="4920334" y="993832"/>
            <a:ext cx="343438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等线"/>
                <a:cs typeface="Calibri" panose="020F0502020204030204" pitchFamily="34" charset="0"/>
              </a:rPr>
              <a:t>h</a:t>
            </a:r>
            <a:r>
              <a:rPr kumimoji="0" lang="en-US" sz="1800" b="0" i="0" u="none" strike="noStrike" kern="1200" cap="none" spc="0" normalizeH="0" baseline="-2500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等线"/>
                <a:cs typeface="Calibri" panose="020F0502020204030204" pitchFamily="34" charset="0"/>
              </a:rPr>
              <a:t> 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等线"/>
                <a:cs typeface="Calibri" panose="020F0502020204030204" pitchFamily="34" charset="0"/>
              </a:rPr>
              <a:t>(</a:t>
            </a:r>
            <a:r>
              <a:rPr kumimoji="0" lang="el-G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等线"/>
                <a:cs typeface="Calibri" panose="020F0502020204030204" pitchFamily="34" charset="0"/>
              </a:rPr>
              <a:t>Δ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等线"/>
                <a:cs typeface="Calibri" panose="020F0502020204030204" pitchFamily="34" charset="0"/>
              </a:rPr>
              <a:t>T) applied to the problem</a:t>
            </a:r>
          </a:p>
        </p:txBody>
      </p:sp>
      <p:sp>
        <p:nvSpPr>
          <p:cNvPr id="10" name="文本框 213">
            <a:extLst>
              <a:ext uri="{FF2B5EF4-FFF2-40B4-BE49-F238E27FC236}">
                <a16:creationId xmlns:a16="http://schemas.microsoft.com/office/drawing/2014/main" id="{82DA47FF-CE77-6DD0-C0BE-3F64FD6AE93A}"/>
              </a:ext>
            </a:extLst>
          </p:cNvPr>
          <p:cNvSpPr txBox="1"/>
          <p:nvPr/>
        </p:nvSpPr>
        <p:spPr>
          <a:xfrm>
            <a:off x="8192749" y="1242277"/>
            <a:ext cx="2913192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等线"/>
                <a:cs typeface="Calibri" panose="020F0502020204030204" pitchFamily="34" charset="0"/>
              </a:rPr>
              <a:t>Discretization: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等线"/>
                <a:cs typeface="Calibri" panose="020F0502020204030204" pitchFamily="34" charset="0"/>
              </a:rPr>
              <a:t>120 × 120 × 32 voxels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等线"/>
              <a:cs typeface="Calibri" panose="020F050202020403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等线"/>
                <a:cs typeface="Calibri" panose="020F0502020204030204" pitchFamily="34" charset="0"/>
              </a:rPr>
              <a:t>Heat input: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等线"/>
                <a:cs typeface="Calibri" panose="020F0502020204030204" pitchFamily="34" charset="0"/>
              </a:rPr>
              <a:t>900 W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等线"/>
              <a:cs typeface="Calibri" panose="020F050202020403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等线"/>
                <a:cs typeface="Calibri" panose="020F0502020204030204" pitchFamily="34" charset="0"/>
              </a:rPr>
              <a:t>Heat Sink Material: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等线"/>
                <a:cs typeface="Calibri" panose="020F0502020204030204" pitchFamily="34" charset="0"/>
              </a:rPr>
              <a:t>Copper (390 W/</a:t>
            </a:r>
            <a:r>
              <a:rPr kumimoji="0" lang="en-US" sz="16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等线"/>
                <a:cs typeface="Calibri" panose="020F0502020204030204" pitchFamily="34" charset="0"/>
              </a:rPr>
              <a:t>mK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等线"/>
                <a:cs typeface="Calibri" panose="020F0502020204030204" pitchFamily="34" charset="0"/>
              </a:rPr>
              <a:t>)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3452CAC2-2AE4-3245-038C-ACCDB3FF00CB}"/>
              </a:ext>
            </a:extLst>
          </p:cNvPr>
          <p:cNvGrpSpPr>
            <a:grpSpLocks noChangeAspect="1"/>
          </p:cNvGrpSpPr>
          <p:nvPr/>
        </p:nvGrpSpPr>
        <p:grpSpPr>
          <a:xfrm>
            <a:off x="1594906" y="4046867"/>
            <a:ext cx="5129805" cy="1817301"/>
            <a:chOff x="-708493" y="4521412"/>
            <a:chExt cx="7136226" cy="2528101"/>
          </a:xfrm>
        </p:grpSpPr>
        <p:pic>
          <p:nvPicPr>
            <p:cNvPr id="12" name="图片 222" descr="图表&#10;&#10;描述已自动生成">
              <a:extLst>
                <a:ext uri="{FF2B5EF4-FFF2-40B4-BE49-F238E27FC236}">
                  <a16:creationId xmlns:a16="http://schemas.microsoft.com/office/drawing/2014/main" id="{D9BB1BD2-CF76-D72A-ED2E-9E80E42D5BD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495" t="4955" r="46291" b="10026"/>
            <a:stretch/>
          </p:blipFill>
          <p:spPr>
            <a:xfrm rot="16200000">
              <a:off x="-130178" y="5991474"/>
              <a:ext cx="451690" cy="1585912"/>
            </a:xfrm>
            <a:prstGeom prst="rect">
              <a:avLst/>
            </a:prstGeom>
          </p:spPr>
        </p:pic>
        <p:pic>
          <p:nvPicPr>
            <p:cNvPr id="13" name="图片 220" descr="形状&#10;&#10;描述已自动生成">
              <a:extLst>
                <a:ext uri="{FF2B5EF4-FFF2-40B4-BE49-F238E27FC236}">
                  <a16:creationId xmlns:a16="http://schemas.microsoft.com/office/drawing/2014/main" id="{CF9AA73A-5EDA-B4CC-FCFB-EB7049F5CE6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112" t="15660" r="26279" b="20181"/>
            <a:stretch/>
          </p:blipFill>
          <p:spPr>
            <a:xfrm>
              <a:off x="-688682" y="4940730"/>
              <a:ext cx="1577421" cy="1566406"/>
            </a:xfrm>
            <a:prstGeom prst="rect">
              <a:avLst/>
            </a:prstGeom>
          </p:spPr>
        </p:pic>
        <p:sp>
          <p:nvSpPr>
            <p:cNvPr id="14" name="文本框 223">
              <a:extLst>
                <a:ext uri="{FF2B5EF4-FFF2-40B4-BE49-F238E27FC236}">
                  <a16:creationId xmlns:a16="http://schemas.microsoft.com/office/drawing/2014/main" id="{292FDC3A-3B4C-AB8D-46E8-DFDE00AF4C6B}"/>
                </a:ext>
              </a:extLst>
            </p:cNvPr>
            <p:cNvSpPr txBox="1"/>
            <p:nvPr/>
          </p:nvSpPr>
          <p:spPr>
            <a:xfrm>
              <a:off x="-708493" y="4526684"/>
              <a:ext cx="1608318" cy="48634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等线"/>
                  <a:cs typeface="Calibri" panose="020F0502020204030204" pitchFamily="34" charset="0"/>
                </a:rPr>
                <a:t>Iteration : 4</a:t>
              </a:r>
            </a:p>
          </p:txBody>
        </p:sp>
        <p:pic>
          <p:nvPicPr>
            <p:cNvPr id="15" name="图片 228" descr="图片包含 图示&#10;&#10;描述已自动生成">
              <a:extLst>
                <a:ext uri="{FF2B5EF4-FFF2-40B4-BE49-F238E27FC236}">
                  <a16:creationId xmlns:a16="http://schemas.microsoft.com/office/drawing/2014/main" id="{6B57E3F5-E179-3633-18E3-7CC9EE365DB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966" t="13086" r="25881" b="18978"/>
            <a:stretch/>
          </p:blipFill>
          <p:spPr>
            <a:xfrm>
              <a:off x="1114847" y="4867634"/>
              <a:ext cx="1590676" cy="1658616"/>
            </a:xfrm>
            <a:prstGeom prst="rect">
              <a:avLst/>
            </a:prstGeom>
          </p:spPr>
        </p:pic>
        <p:pic>
          <p:nvPicPr>
            <p:cNvPr id="16" name="图片 230" descr="图表, 直方图&#10;&#10;描述已自动生成">
              <a:extLst>
                <a:ext uri="{FF2B5EF4-FFF2-40B4-BE49-F238E27FC236}">
                  <a16:creationId xmlns:a16="http://schemas.microsoft.com/office/drawing/2014/main" id="{B259376C-B887-8DAF-3E26-043F5619F52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090" t="6416" r="45507" b="9612"/>
            <a:stretch/>
          </p:blipFill>
          <p:spPr>
            <a:xfrm rot="16200000">
              <a:off x="1675575" y="5992776"/>
              <a:ext cx="473869" cy="1566406"/>
            </a:xfrm>
            <a:prstGeom prst="rect">
              <a:avLst/>
            </a:prstGeom>
          </p:spPr>
        </p:pic>
        <p:sp>
          <p:nvSpPr>
            <p:cNvPr id="17" name="文本框 231">
              <a:extLst>
                <a:ext uri="{FF2B5EF4-FFF2-40B4-BE49-F238E27FC236}">
                  <a16:creationId xmlns:a16="http://schemas.microsoft.com/office/drawing/2014/main" id="{B8C3EDF9-9049-D69A-F2E1-011415D10A76}"/>
                </a:ext>
              </a:extLst>
            </p:cNvPr>
            <p:cNvSpPr txBox="1"/>
            <p:nvPr/>
          </p:nvSpPr>
          <p:spPr>
            <a:xfrm>
              <a:off x="1494880" y="4547328"/>
              <a:ext cx="845643" cy="47097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等线"/>
                  <a:cs typeface="Calibri" panose="020F0502020204030204" pitchFamily="34" charset="0"/>
                </a:rPr>
                <a:t>50</a:t>
              </a:r>
            </a:p>
          </p:txBody>
        </p:sp>
        <p:pic>
          <p:nvPicPr>
            <p:cNvPr id="18" name="图片 235" descr="图片包含 图示&#10;&#10;描述已自动生成">
              <a:extLst>
                <a:ext uri="{FF2B5EF4-FFF2-40B4-BE49-F238E27FC236}">
                  <a16:creationId xmlns:a16="http://schemas.microsoft.com/office/drawing/2014/main" id="{154FEE93-4146-C81F-A8B3-67FE5D1DD7B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067" t="16019" r="25780" b="19415"/>
            <a:stretch/>
          </p:blipFill>
          <p:spPr>
            <a:xfrm>
              <a:off x="2967556" y="4949877"/>
              <a:ext cx="1590676" cy="1576373"/>
            </a:xfrm>
            <a:prstGeom prst="rect">
              <a:avLst/>
            </a:prstGeom>
          </p:spPr>
        </p:pic>
        <p:pic>
          <p:nvPicPr>
            <p:cNvPr id="19" name="图片 237" descr="图表&#10;&#10;低可信度描述已自动生成">
              <a:extLst>
                <a:ext uri="{FF2B5EF4-FFF2-40B4-BE49-F238E27FC236}">
                  <a16:creationId xmlns:a16="http://schemas.microsoft.com/office/drawing/2014/main" id="{D3C22E04-FFB6-0312-9E57-EDA04DE70BB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628" t="5617" r="46114" b="9610"/>
            <a:stretch/>
          </p:blipFill>
          <p:spPr>
            <a:xfrm rot="16200000">
              <a:off x="3506970" y="6023259"/>
              <a:ext cx="471171" cy="1581337"/>
            </a:xfrm>
            <a:prstGeom prst="rect">
              <a:avLst/>
            </a:prstGeom>
          </p:spPr>
        </p:pic>
        <p:sp>
          <p:nvSpPr>
            <p:cNvPr id="20" name="文本框 238">
              <a:extLst>
                <a:ext uri="{FF2B5EF4-FFF2-40B4-BE49-F238E27FC236}">
                  <a16:creationId xmlns:a16="http://schemas.microsoft.com/office/drawing/2014/main" id="{01AC57D5-0B30-5A0A-6E67-086E17159476}"/>
                </a:ext>
              </a:extLst>
            </p:cNvPr>
            <p:cNvSpPr txBox="1"/>
            <p:nvPr/>
          </p:nvSpPr>
          <p:spPr>
            <a:xfrm>
              <a:off x="3378497" y="4521412"/>
              <a:ext cx="705933" cy="47097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等线"/>
                  <a:cs typeface="Calibri" panose="020F0502020204030204" pitchFamily="34" charset="0"/>
                </a:rPr>
                <a:t>200</a:t>
              </a:r>
            </a:p>
          </p:txBody>
        </p:sp>
        <p:pic>
          <p:nvPicPr>
            <p:cNvPr id="21" name="图片 241" descr="手机屏幕截图&#10;&#10;中度可信度描述已自动生成">
              <a:extLst>
                <a:ext uri="{FF2B5EF4-FFF2-40B4-BE49-F238E27FC236}">
                  <a16:creationId xmlns:a16="http://schemas.microsoft.com/office/drawing/2014/main" id="{7292B6E0-39B8-271E-5F6B-67C808FF6B4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659" t="16057" r="26814" b="19972"/>
            <a:stretch/>
          </p:blipFill>
          <p:spPr>
            <a:xfrm>
              <a:off x="4859283" y="4952768"/>
              <a:ext cx="1550954" cy="1561828"/>
            </a:xfrm>
            <a:prstGeom prst="rect">
              <a:avLst/>
            </a:prstGeom>
          </p:spPr>
        </p:pic>
        <p:pic>
          <p:nvPicPr>
            <p:cNvPr id="22" name="图片 243" descr="图表&#10;&#10;描述已自动生成">
              <a:extLst>
                <a:ext uri="{FF2B5EF4-FFF2-40B4-BE49-F238E27FC236}">
                  <a16:creationId xmlns:a16="http://schemas.microsoft.com/office/drawing/2014/main" id="{27F54DAC-30B1-68A0-AA58-941400A9F8B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572" t="6236" r="45748" b="9682"/>
            <a:stretch/>
          </p:blipFill>
          <p:spPr>
            <a:xfrm rot="16200000">
              <a:off x="5413321" y="5985005"/>
              <a:ext cx="460374" cy="1568451"/>
            </a:xfrm>
            <a:prstGeom prst="rect">
              <a:avLst/>
            </a:prstGeom>
          </p:spPr>
        </p:pic>
        <p:sp>
          <p:nvSpPr>
            <p:cNvPr id="23" name="文本框 244">
              <a:extLst>
                <a:ext uri="{FF2B5EF4-FFF2-40B4-BE49-F238E27FC236}">
                  <a16:creationId xmlns:a16="http://schemas.microsoft.com/office/drawing/2014/main" id="{EEFF613D-9AB7-0E9F-43E9-329204F831C0}"/>
                </a:ext>
              </a:extLst>
            </p:cNvPr>
            <p:cNvSpPr txBox="1"/>
            <p:nvPr/>
          </p:nvSpPr>
          <p:spPr>
            <a:xfrm>
              <a:off x="5300368" y="4559007"/>
              <a:ext cx="705933" cy="47097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等线"/>
                  <a:cs typeface="Calibri" panose="020F0502020204030204" pitchFamily="34" charset="0"/>
                </a:rPr>
                <a:t>500</a:t>
              </a:r>
            </a:p>
          </p:txBody>
        </p:sp>
      </p:grpSp>
      <p:grpSp>
        <p:nvGrpSpPr>
          <p:cNvPr id="24" name="组合 146">
            <a:extLst>
              <a:ext uri="{FF2B5EF4-FFF2-40B4-BE49-F238E27FC236}">
                <a16:creationId xmlns:a16="http://schemas.microsoft.com/office/drawing/2014/main" id="{0C22BBB2-4603-6476-6580-0ADBF11F1B4B}"/>
              </a:ext>
            </a:extLst>
          </p:cNvPr>
          <p:cNvGrpSpPr/>
          <p:nvPr/>
        </p:nvGrpSpPr>
        <p:grpSpPr>
          <a:xfrm>
            <a:off x="1059237" y="2496334"/>
            <a:ext cx="2057400" cy="548639"/>
            <a:chOff x="22557857" y="5343052"/>
            <a:chExt cx="2057400" cy="548645"/>
          </a:xfrm>
          <a:scene3d>
            <a:camera prst="isometricLeftDown"/>
            <a:lightRig rig="threePt" dir="t"/>
          </a:scene3d>
        </p:grpSpPr>
        <p:sp>
          <p:nvSpPr>
            <p:cNvPr id="25" name="矩形 139">
              <a:extLst>
                <a:ext uri="{FF2B5EF4-FFF2-40B4-BE49-F238E27FC236}">
                  <a16:creationId xmlns:a16="http://schemas.microsoft.com/office/drawing/2014/main" id="{3A5192A3-15FD-C83B-F27B-937A308F05A0}"/>
                </a:ext>
              </a:extLst>
            </p:cNvPr>
            <p:cNvSpPr/>
            <p:nvPr/>
          </p:nvSpPr>
          <p:spPr>
            <a:xfrm>
              <a:off x="22557857" y="5343052"/>
              <a:ext cx="2057400" cy="548645"/>
            </a:xfrm>
            <a:prstGeom prst="rect">
              <a:avLst/>
            </a:prstGeom>
            <a:noFill/>
            <a:ln w="28575">
              <a:noFill/>
            </a:ln>
            <a:sp3d extrusionH="2057400" contourW="12700" prstMaterial="legacyWireframe">
              <a:extrusionClr>
                <a:schemeClr val="tx1">
                  <a:lumMod val="95000"/>
                  <a:lumOff val="5000"/>
                </a:schemeClr>
              </a:extrusionClr>
              <a:contourClr>
                <a:schemeClr val="tx1"/>
              </a:contourClr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等线"/>
                <a:cs typeface="Calibri" panose="020F0502020204030204" pitchFamily="34" charset="0"/>
              </a:endParaRPr>
            </a:p>
          </p:txBody>
        </p:sp>
        <p:sp>
          <p:nvSpPr>
            <p:cNvPr id="26" name="矩形 140">
              <a:extLst>
                <a:ext uri="{FF2B5EF4-FFF2-40B4-BE49-F238E27FC236}">
                  <a16:creationId xmlns:a16="http://schemas.microsoft.com/office/drawing/2014/main" id="{1DA5B3C2-2B65-FDB9-4669-742A206E1BF8}"/>
                </a:ext>
              </a:extLst>
            </p:cNvPr>
            <p:cNvSpPr/>
            <p:nvPr/>
          </p:nvSpPr>
          <p:spPr>
            <a:xfrm>
              <a:off x="22900758" y="5780263"/>
              <a:ext cx="1371600" cy="92453"/>
            </a:xfrm>
            <a:prstGeom prst="rect">
              <a:avLst/>
            </a:prstGeom>
            <a:solidFill>
              <a:srgbClr val="EA3829"/>
            </a:solidFill>
            <a:ln w="28575">
              <a:noFill/>
            </a:ln>
            <a:sp3d z="-342900" extrusionH="1371600">
              <a:extrusionClr>
                <a:srgbClr val="EA3829"/>
              </a:extrusionClr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等线"/>
                <a:cs typeface="Calibri" panose="020F0502020204030204" pitchFamily="34" charset="0"/>
              </a:endParaRPr>
            </a:p>
          </p:txBody>
        </p:sp>
      </p:grpSp>
      <p:cxnSp>
        <p:nvCxnSpPr>
          <p:cNvPr id="27" name="直接箭头连接符 160">
            <a:extLst>
              <a:ext uri="{FF2B5EF4-FFF2-40B4-BE49-F238E27FC236}">
                <a16:creationId xmlns:a16="http://schemas.microsoft.com/office/drawing/2014/main" id="{F7BFA1EC-D2D7-5E3F-7887-6A4416E827E5}"/>
              </a:ext>
            </a:extLst>
          </p:cNvPr>
          <p:cNvCxnSpPr/>
          <p:nvPr/>
        </p:nvCxnSpPr>
        <p:spPr>
          <a:xfrm>
            <a:off x="4393991" y="2108657"/>
            <a:ext cx="0" cy="48728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箭头连接符 161">
            <a:extLst>
              <a:ext uri="{FF2B5EF4-FFF2-40B4-BE49-F238E27FC236}">
                <a16:creationId xmlns:a16="http://schemas.microsoft.com/office/drawing/2014/main" id="{C2FCBEDC-D84F-7332-3DD8-04C689555DBE}"/>
              </a:ext>
            </a:extLst>
          </p:cNvPr>
          <p:cNvCxnSpPr>
            <a:cxnSpLocks/>
          </p:cNvCxnSpPr>
          <p:nvPr/>
        </p:nvCxnSpPr>
        <p:spPr>
          <a:xfrm flipH="1">
            <a:off x="2846435" y="2604414"/>
            <a:ext cx="1547557" cy="927318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箭头连接符 165">
            <a:extLst>
              <a:ext uri="{FF2B5EF4-FFF2-40B4-BE49-F238E27FC236}">
                <a16:creationId xmlns:a16="http://schemas.microsoft.com/office/drawing/2014/main" id="{191BE42F-2A41-C5F5-5FDF-534DEF1CACBB}"/>
              </a:ext>
            </a:extLst>
          </p:cNvPr>
          <p:cNvCxnSpPr>
            <a:cxnSpLocks/>
          </p:cNvCxnSpPr>
          <p:nvPr/>
        </p:nvCxnSpPr>
        <p:spPr>
          <a:xfrm flipH="1" flipV="1">
            <a:off x="1263568" y="2663215"/>
            <a:ext cx="1535649" cy="873316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箭头连接符 168">
            <a:extLst>
              <a:ext uri="{FF2B5EF4-FFF2-40B4-BE49-F238E27FC236}">
                <a16:creationId xmlns:a16="http://schemas.microsoft.com/office/drawing/2014/main" id="{8FF3B59B-C218-D9F5-2D28-50A954652EBB}"/>
              </a:ext>
            </a:extLst>
          </p:cNvPr>
          <p:cNvCxnSpPr>
            <a:cxnSpLocks/>
          </p:cNvCxnSpPr>
          <p:nvPr/>
        </p:nvCxnSpPr>
        <p:spPr>
          <a:xfrm flipH="1" flipV="1">
            <a:off x="2838066" y="1894843"/>
            <a:ext cx="982006" cy="565318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文本框 173">
            <a:extLst>
              <a:ext uri="{FF2B5EF4-FFF2-40B4-BE49-F238E27FC236}">
                <a16:creationId xmlns:a16="http://schemas.microsoft.com/office/drawing/2014/main" id="{EB980E64-2A01-A527-0831-E6AC7FE2E260}"/>
              </a:ext>
            </a:extLst>
          </p:cNvPr>
          <p:cNvSpPr txBox="1"/>
          <p:nvPr/>
        </p:nvSpPr>
        <p:spPr>
          <a:xfrm>
            <a:off x="4441616" y="2159971"/>
            <a:ext cx="8183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等线"/>
                <a:cs typeface="Calibri" panose="020F0502020204030204" pitchFamily="34" charset="0"/>
              </a:rPr>
              <a:t>8 mm</a:t>
            </a:r>
          </a:p>
        </p:txBody>
      </p:sp>
      <p:sp>
        <p:nvSpPr>
          <p:cNvPr id="32" name="文本框 178">
            <a:extLst>
              <a:ext uri="{FF2B5EF4-FFF2-40B4-BE49-F238E27FC236}">
                <a16:creationId xmlns:a16="http://schemas.microsoft.com/office/drawing/2014/main" id="{328D5B1E-F4DD-412C-BE6B-279098FE4AD8}"/>
              </a:ext>
            </a:extLst>
          </p:cNvPr>
          <p:cNvSpPr txBox="1"/>
          <p:nvPr/>
        </p:nvSpPr>
        <p:spPr>
          <a:xfrm>
            <a:off x="3642779" y="2927523"/>
            <a:ext cx="10648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等线"/>
                <a:cs typeface="Calibri" panose="020F0502020204030204" pitchFamily="34" charset="0"/>
              </a:rPr>
              <a:t>30 mm</a:t>
            </a:r>
          </a:p>
        </p:txBody>
      </p:sp>
      <p:sp>
        <p:nvSpPr>
          <p:cNvPr id="33" name="文本框 179">
            <a:extLst>
              <a:ext uri="{FF2B5EF4-FFF2-40B4-BE49-F238E27FC236}">
                <a16:creationId xmlns:a16="http://schemas.microsoft.com/office/drawing/2014/main" id="{AF1D7F9A-FD85-71CD-F87B-8E0BC909FB61}"/>
              </a:ext>
            </a:extLst>
          </p:cNvPr>
          <p:cNvSpPr txBox="1"/>
          <p:nvPr/>
        </p:nvSpPr>
        <p:spPr>
          <a:xfrm>
            <a:off x="1086059" y="2945753"/>
            <a:ext cx="10018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等线"/>
                <a:cs typeface="Calibri" panose="020F0502020204030204" pitchFamily="34" charset="0"/>
              </a:rPr>
              <a:t>30 mm</a:t>
            </a:r>
          </a:p>
        </p:txBody>
      </p:sp>
      <p:sp>
        <p:nvSpPr>
          <p:cNvPr id="34" name="文本框 180">
            <a:extLst>
              <a:ext uri="{FF2B5EF4-FFF2-40B4-BE49-F238E27FC236}">
                <a16:creationId xmlns:a16="http://schemas.microsoft.com/office/drawing/2014/main" id="{E05D0D80-C880-8DFC-AF2D-52243CAED89D}"/>
              </a:ext>
            </a:extLst>
          </p:cNvPr>
          <p:cNvSpPr txBox="1"/>
          <p:nvPr/>
        </p:nvSpPr>
        <p:spPr>
          <a:xfrm>
            <a:off x="3514663" y="1392019"/>
            <a:ext cx="10018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等线"/>
                <a:cs typeface="Calibri" panose="020F0502020204030204" pitchFamily="34" charset="0"/>
              </a:rPr>
              <a:t>20 mm</a:t>
            </a:r>
          </a:p>
        </p:txBody>
      </p:sp>
      <p:cxnSp>
        <p:nvCxnSpPr>
          <p:cNvPr id="35" name="直接箭头连接符 182">
            <a:extLst>
              <a:ext uri="{FF2B5EF4-FFF2-40B4-BE49-F238E27FC236}">
                <a16:creationId xmlns:a16="http://schemas.microsoft.com/office/drawing/2014/main" id="{D8948531-D1B0-FEF5-F2D9-CA28335B5B89}"/>
              </a:ext>
            </a:extLst>
          </p:cNvPr>
          <p:cNvCxnSpPr>
            <a:cxnSpLocks/>
          </p:cNvCxnSpPr>
          <p:nvPr/>
        </p:nvCxnSpPr>
        <p:spPr>
          <a:xfrm flipV="1">
            <a:off x="3374102" y="1754210"/>
            <a:ext cx="527445" cy="41586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接箭头连接符 185">
            <a:extLst>
              <a:ext uri="{FF2B5EF4-FFF2-40B4-BE49-F238E27FC236}">
                <a16:creationId xmlns:a16="http://schemas.microsoft.com/office/drawing/2014/main" id="{33E375A1-E31D-2F88-7F2A-0A10B97E06B1}"/>
              </a:ext>
            </a:extLst>
          </p:cNvPr>
          <p:cNvCxnSpPr>
            <a:cxnSpLocks/>
          </p:cNvCxnSpPr>
          <p:nvPr/>
        </p:nvCxnSpPr>
        <p:spPr>
          <a:xfrm flipH="1">
            <a:off x="1820116" y="1894843"/>
            <a:ext cx="970327" cy="565318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接箭头连接符 188">
            <a:extLst>
              <a:ext uri="{FF2B5EF4-FFF2-40B4-BE49-F238E27FC236}">
                <a16:creationId xmlns:a16="http://schemas.microsoft.com/office/drawing/2014/main" id="{174BEF56-5E49-CD78-40D5-C69B27FB8097}"/>
              </a:ext>
            </a:extLst>
          </p:cNvPr>
          <p:cNvCxnSpPr>
            <a:cxnSpLocks/>
          </p:cNvCxnSpPr>
          <p:nvPr/>
        </p:nvCxnSpPr>
        <p:spPr>
          <a:xfrm flipH="1" flipV="1">
            <a:off x="1892149" y="1716662"/>
            <a:ext cx="380158" cy="46084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文本框 190">
            <a:extLst>
              <a:ext uri="{FF2B5EF4-FFF2-40B4-BE49-F238E27FC236}">
                <a16:creationId xmlns:a16="http://schemas.microsoft.com/office/drawing/2014/main" id="{4A5D5B61-3ADD-4C07-4798-AD15012982A9}"/>
              </a:ext>
            </a:extLst>
          </p:cNvPr>
          <p:cNvSpPr txBox="1"/>
          <p:nvPr/>
        </p:nvSpPr>
        <p:spPr>
          <a:xfrm>
            <a:off x="1263568" y="1384227"/>
            <a:ext cx="10018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等线"/>
                <a:cs typeface="Calibri" panose="020F0502020204030204" pitchFamily="34" charset="0"/>
              </a:rPr>
              <a:t>20 mm</a:t>
            </a:r>
          </a:p>
        </p:txBody>
      </p:sp>
      <p:sp>
        <p:nvSpPr>
          <p:cNvPr id="39" name="文本框 251">
            <a:extLst>
              <a:ext uri="{FF2B5EF4-FFF2-40B4-BE49-F238E27FC236}">
                <a16:creationId xmlns:a16="http://schemas.microsoft.com/office/drawing/2014/main" id="{150083FF-B51A-9E32-CB63-24B52DE83154}"/>
              </a:ext>
            </a:extLst>
          </p:cNvPr>
          <p:cNvSpPr txBox="1"/>
          <p:nvPr/>
        </p:nvSpPr>
        <p:spPr>
          <a:xfrm>
            <a:off x="1280394" y="972462"/>
            <a:ext cx="302023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等线"/>
                <a:cs typeface="Calibri" panose="020F0502020204030204" pitchFamily="34" charset="0"/>
              </a:rPr>
              <a:t>Computational domain</a:t>
            </a:r>
          </a:p>
        </p:txBody>
      </p:sp>
      <p:sp>
        <p:nvSpPr>
          <p:cNvPr id="44" name="TextBox 214">
            <a:extLst>
              <a:ext uri="{FF2B5EF4-FFF2-40B4-BE49-F238E27FC236}">
                <a16:creationId xmlns:a16="http://schemas.microsoft.com/office/drawing/2014/main" id="{A732F087-9A4F-DCD1-F286-496B885F8CAD}"/>
              </a:ext>
            </a:extLst>
          </p:cNvPr>
          <p:cNvSpPr txBox="1"/>
          <p:nvPr/>
        </p:nvSpPr>
        <p:spPr>
          <a:xfrm>
            <a:off x="9240515" y="3607346"/>
            <a:ext cx="274320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srgbClr val="292929"/>
                </a:solidFill>
                <a:effectLst/>
                <a:uLnTx/>
                <a:uFillTx/>
                <a:latin typeface="Calibri" panose="020F0502020204030204" pitchFamily="34" charset="0"/>
                <a:ea typeface="等线"/>
                <a:cs typeface="Calibri" panose="020F0502020204030204" pitchFamily="34" charset="0"/>
              </a:rPr>
              <a:t>Rendered view of optimized heat sink</a:t>
            </a:r>
          </a:p>
        </p:txBody>
      </p:sp>
      <p:sp>
        <p:nvSpPr>
          <p:cNvPr id="45" name="Subtitle 2">
            <a:extLst>
              <a:ext uri="{FF2B5EF4-FFF2-40B4-BE49-F238E27FC236}">
                <a16:creationId xmlns:a16="http://schemas.microsoft.com/office/drawing/2014/main" id="{1BB5D286-2C9F-53E1-44A0-F63FD0D28B0F}"/>
              </a:ext>
            </a:extLst>
          </p:cNvPr>
          <p:cNvSpPr txBox="1">
            <a:spLocks/>
          </p:cNvSpPr>
          <p:nvPr/>
        </p:nvSpPr>
        <p:spPr>
          <a:xfrm>
            <a:off x="989735" y="5917691"/>
            <a:ext cx="5311892" cy="276999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sp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2200" b="1" i="0" kern="1200">
                <a:solidFill>
                  <a:schemeClr val="accent2"/>
                </a:solidFill>
                <a:latin typeface="Acumin Pro SemiCondensed" panose="020B0506020202020204" pitchFamily="34" charset="77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9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ED7D3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376DF6"/>
                </a:solidFill>
                <a:effectLst/>
                <a:uLnTx/>
                <a:uFillTx/>
                <a:latin typeface="Calibri" panose="020F0502020204030204" pitchFamily="34" charset="0"/>
                <a:ea typeface="等线"/>
                <a:cs typeface="Calibri" panose="020F0502020204030204" pitchFamily="34" charset="0"/>
              </a:rPr>
              <a:t>Y. Huang and J. A. Weibel (Manuscript In Preparation)</a:t>
            </a:r>
          </a:p>
        </p:txBody>
      </p:sp>
      <p:sp>
        <p:nvSpPr>
          <p:cNvPr id="47" name="灯片编号占位符 6">
            <a:extLst>
              <a:ext uri="{FF2B5EF4-FFF2-40B4-BE49-F238E27FC236}">
                <a16:creationId xmlns:a16="http://schemas.microsoft.com/office/drawing/2014/main" id="{093CCF3F-5BF6-44BD-BE9C-4FA54E8D4E84}"/>
              </a:ext>
            </a:extLst>
          </p:cNvPr>
          <p:cNvSpPr txBox="1">
            <a:spLocks/>
          </p:cNvSpPr>
          <p:nvPr/>
        </p:nvSpPr>
        <p:spPr>
          <a:xfrm>
            <a:off x="11213873" y="6181281"/>
            <a:ext cx="487680" cy="365760"/>
          </a:xfrm>
          <a:prstGeom prst="ellipse">
            <a:avLst/>
          </a:prstGeom>
          <a:noFill/>
        </p:spPr>
        <p:txBody>
          <a:bodyPr vert="horz" lIns="18288" tIns="45720" rIns="18288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000" b="1" i="0" kern="1200" spc="0" baseline="0">
                <a:solidFill>
                  <a:schemeClr val="bg1"/>
                </a:solidFill>
                <a:latin typeface="Acumin Pro Semibold" panose="020B0504020202020204" pitchFamily="34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A7A6979-0714-4377-B894-6BE4C2D6E202}" type="slidenum">
              <a:rPr kumimoji="0" lang="en-US" sz="10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cumin Pro Semibold" panose="020B0504020202020204" pitchFamily="34" charset="77"/>
                <a:ea typeface="等线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0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cumin Pro Semibold" panose="020B0504020202020204" pitchFamily="34" charset="77"/>
              <a:ea typeface="等线"/>
              <a:cs typeface="+mn-cs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8735DCB3-3C8A-BB83-6196-8D48B2ECCCA9}"/>
              </a:ext>
            </a:extLst>
          </p:cNvPr>
          <p:cNvSpPr txBox="1"/>
          <p:nvPr/>
        </p:nvSpPr>
        <p:spPr>
          <a:xfrm>
            <a:off x="657871" y="390723"/>
            <a:ext cx="87878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3200" b="1">
                <a:solidFill>
                  <a:prstClr val="black"/>
                </a:solidFill>
                <a:latin typeface="+mj-lt"/>
                <a:ea typeface="等线"/>
              </a:rPr>
              <a:t>Boiling Heat Sink Optimization Example</a:t>
            </a:r>
            <a:endParaRPr lang="en-US" sz="3200" b="1">
              <a:solidFill>
                <a:prstClr val="black"/>
              </a:solidFill>
              <a:latin typeface="+mj-lt"/>
              <a:ea typeface="等线"/>
            </a:endParaRPr>
          </a:p>
        </p:txBody>
      </p:sp>
      <p:pic>
        <p:nvPicPr>
          <p:cNvPr id="50" name="goodVariableHTC_Copperheater_water_large_domain30-Apr-2024a0p95NewHTC_ph30_pk1p38_hplus1500_heaviside-Constraints_Radius5">
            <a:hlinkClick r:id="" action="ppaction://media"/>
            <a:extLst>
              <a:ext uri="{FF2B5EF4-FFF2-40B4-BE49-F238E27FC236}">
                <a16:creationId xmlns:a16="http://schemas.microsoft.com/office/drawing/2014/main" id="{2E2CB4B0-2444-408E-0DAF-90F2FE6CAF1B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9"/>
          <a:srcRect l="41098" t="6898" r="41728" b="10998"/>
          <a:stretch/>
        </p:blipFill>
        <p:spPr>
          <a:xfrm rot="16200000">
            <a:off x="757409" y="5127921"/>
            <a:ext cx="326719" cy="1093414"/>
          </a:xfrm>
          <a:prstGeom prst="rect">
            <a:avLst/>
          </a:prstGeom>
        </p:spPr>
      </p:pic>
      <p:pic>
        <p:nvPicPr>
          <p:cNvPr id="52" name="goodVariableHTC_Copperheater_water_large_domain30-Apr-2024a0p95NewHTC_ph30_pk1p38_hplus1500_heaviside-Constraints_Radius5">
            <a:hlinkClick r:id="" action="ppaction://media"/>
            <a:extLst>
              <a:ext uri="{FF2B5EF4-FFF2-40B4-BE49-F238E27FC236}">
                <a16:creationId xmlns:a16="http://schemas.microsoft.com/office/drawing/2014/main" id="{F40BA247-40AA-C291-198F-A6BFB1F266FD}"/>
              </a:ext>
            </a:extLst>
          </p:cNvPr>
          <p:cNvPicPr>
            <a:picLocks noChangeAspect="1"/>
          </p:cNvPicPr>
          <p:nvPr>
            <a:vide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20"/>
          <a:srcRect l="20582" t="7194" r="21543" b="10065"/>
          <a:stretch/>
        </p:blipFill>
        <p:spPr>
          <a:xfrm>
            <a:off x="350963" y="4400259"/>
            <a:ext cx="1092508" cy="1093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29734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36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8366" fill="hold"/>
                                        <p:tgtEl>
                                          <p:spTgt spid="5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8366" fill="hold"/>
                                        <p:tgtEl>
                                          <p:spTgt spid="5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50"/>
                </p:tgtEl>
              </p:cMediaNode>
            </p:video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52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1_Office Theme_ARPA-E">
  <a:themeElements>
    <a:clrScheme name="Custom 4">
      <a:dk1>
        <a:sysClr val="windowText" lastClr="000000"/>
      </a:dk1>
      <a:lt1>
        <a:sysClr val="window" lastClr="FFFFFF"/>
      </a:lt1>
      <a:dk2>
        <a:srgbClr val="595959"/>
      </a:dk2>
      <a:lt2>
        <a:srgbClr val="169BD5"/>
      </a:lt2>
      <a:accent1>
        <a:srgbClr val="1AB0E9"/>
      </a:accent1>
      <a:accent2>
        <a:srgbClr val="09425B"/>
      </a:accent2>
      <a:accent3>
        <a:srgbClr val="4294B7"/>
      </a:accent3>
      <a:accent4>
        <a:srgbClr val="E7862A"/>
      </a:accent4>
      <a:accent5>
        <a:srgbClr val="9DA0A3"/>
      </a:accent5>
      <a:accent6>
        <a:srgbClr val="595959"/>
      </a:accent6>
      <a:hlink>
        <a:srgbClr val="106D96"/>
      </a:hlink>
      <a:folHlink>
        <a:srgbClr val="169BD5"/>
      </a:folHlink>
    </a:clrScheme>
    <a:fontScheme name="ARPA-E Redesign">
      <a:majorFont>
        <a:latin typeface="Titillium Web"/>
        <a:ea typeface=""/>
        <a:cs typeface=""/>
      </a:majorFont>
      <a:minorFont>
        <a:latin typeface="Robo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2_Office Theme_ARPA-E">
  <a:themeElements>
    <a:clrScheme name="Custom 4">
      <a:dk1>
        <a:sysClr val="windowText" lastClr="000000"/>
      </a:dk1>
      <a:lt1>
        <a:sysClr val="window" lastClr="FFFFFF"/>
      </a:lt1>
      <a:dk2>
        <a:srgbClr val="595959"/>
      </a:dk2>
      <a:lt2>
        <a:srgbClr val="169BD5"/>
      </a:lt2>
      <a:accent1>
        <a:srgbClr val="4294B7"/>
      </a:accent1>
      <a:accent2>
        <a:srgbClr val="09425B"/>
      </a:accent2>
      <a:accent3>
        <a:srgbClr val="1AB0E9"/>
      </a:accent3>
      <a:accent4>
        <a:srgbClr val="E7862A"/>
      </a:accent4>
      <a:accent5>
        <a:srgbClr val="9DA0A3"/>
      </a:accent5>
      <a:accent6>
        <a:srgbClr val="595959"/>
      </a:accent6>
      <a:hlink>
        <a:srgbClr val="106D96"/>
      </a:hlink>
      <a:folHlink>
        <a:srgbClr val="169BD5"/>
      </a:folHlink>
    </a:clrScheme>
    <a:fontScheme name="ARPA-E Redesign">
      <a:majorFont>
        <a:latin typeface="Titillium Web"/>
        <a:ea typeface=""/>
        <a:cs typeface=""/>
      </a:majorFont>
      <a:minorFont>
        <a:latin typeface="Robo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3_Office Theme_ARPA-E">
  <a:themeElements>
    <a:clrScheme name="Custom 4">
      <a:dk1>
        <a:sysClr val="windowText" lastClr="000000"/>
      </a:dk1>
      <a:lt1>
        <a:sysClr val="window" lastClr="FFFFFF"/>
      </a:lt1>
      <a:dk2>
        <a:srgbClr val="595959"/>
      </a:dk2>
      <a:lt2>
        <a:srgbClr val="169BD5"/>
      </a:lt2>
      <a:accent1>
        <a:srgbClr val="1AB0E9"/>
      </a:accent1>
      <a:accent2>
        <a:srgbClr val="09425B"/>
      </a:accent2>
      <a:accent3>
        <a:srgbClr val="4294B7"/>
      </a:accent3>
      <a:accent4>
        <a:srgbClr val="E7862A"/>
      </a:accent4>
      <a:accent5>
        <a:srgbClr val="9DA0A3"/>
      </a:accent5>
      <a:accent6>
        <a:srgbClr val="595959"/>
      </a:accent6>
      <a:hlink>
        <a:srgbClr val="106D96"/>
      </a:hlink>
      <a:folHlink>
        <a:srgbClr val="169BD5"/>
      </a:folHlink>
    </a:clrScheme>
    <a:fontScheme name="ARPA-E Redesign">
      <a:majorFont>
        <a:latin typeface="Titillium Web"/>
        <a:ea typeface=""/>
        <a:cs typeface=""/>
      </a:majorFont>
      <a:minorFont>
        <a:latin typeface="Robo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FD09E73511A3C44B2D18B43A4D0BA19" ma:contentTypeVersion="12" ma:contentTypeDescription="Create a new document." ma:contentTypeScope="" ma:versionID="1b713797d374f1250935fb4ee2221cc4">
  <xsd:schema xmlns:xsd="http://www.w3.org/2001/XMLSchema" xmlns:xs="http://www.w3.org/2001/XMLSchema" xmlns:p="http://schemas.microsoft.com/office/2006/metadata/properties" xmlns:ns2="0789d0e4-ee3e-4aa9-8f5c-60853d5967f1" xmlns:ns3="ee4adaaf-6388-49aa-9a48-4953573d06d8" targetNamespace="http://schemas.microsoft.com/office/2006/metadata/properties" ma:root="true" ma:fieldsID="48cddb750ce0d8006cbf854cf3c0bd4a" ns2:_="" ns3:_="">
    <xsd:import namespace="0789d0e4-ee3e-4aa9-8f5c-60853d5967f1"/>
    <xsd:import namespace="ee4adaaf-6388-49aa-9a48-4953573d06d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789d0e4-ee3e-4aa9-8f5c-60853d5967f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72a7515c-90a7-421b-ad67-16208a05513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e4adaaf-6388-49aa-9a48-4953573d06d8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083e4f54-6356-4418-90f1-087a67b7dbb4}" ma:internalName="TaxCatchAll" ma:showField="CatchAllData" ma:web="ee4adaaf-6388-49aa-9a48-4953573d06d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789d0e4-ee3e-4aa9-8f5c-60853d5967f1">
      <Terms xmlns="http://schemas.microsoft.com/office/infopath/2007/PartnerControls"/>
    </lcf76f155ced4ddcb4097134ff3c332f>
    <TaxCatchAll xmlns="ee4adaaf-6388-49aa-9a48-4953573d06d8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E4D3ED0-82FD-49FE-93D7-F34694658331}">
  <ds:schemaRefs>
    <ds:schemaRef ds:uri="0789d0e4-ee3e-4aa9-8f5c-60853d5967f1"/>
    <ds:schemaRef ds:uri="ee4adaaf-6388-49aa-9a48-4953573d06d8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0ACA85EA-AFFE-448F-B62F-21738F22867C}">
  <ds:schemaRefs>
    <ds:schemaRef ds:uri="http://schemas.openxmlformats.org/package/2006/metadata/core-properties"/>
    <ds:schemaRef ds:uri="http://purl.org/dc/terms/"/>
    <ds:schemaRef ds:uri="http://schemas.microsoft.com/office/infopath/2007/PartnerControls"/>
    <ds:schemaRef ds:uri="http://schemas.microsoft.com/office/2006/documentManagement/types"/>
    <ds:schemaRef ds:uri="http://www.w3.org/XML/1998/namespace"/>
    <ds:schemaRef ds:uri="http://purl.org/dc/dcmitype/"/>
    <ds:schemaRef ds:uri="http://schemas.microsoft.com/office/2006/metadata/properties"/>
    <ds:schemaRef ds:uri="http://purl.org/dc/elements/1.1/"/>
    <ds:schemaRef ds:uri="ee4adaaf-6388-49aa-9a48-4953573d06d8"/>
    <ds:schemaRef ds:uri="0789d0e4-ee3e-4aa9-8f5c-60853d5967f1"/>
  </ds:schemaRefs>
</ds:datastoreItem>
</file>

<file path=customXml/itemProps3.xml><?xml version="1.0" encoding="utf-8"?>
<ds:datastoreItem xmlns:ds="http://schemas.openxmlformats.org/officeDocument/2006/customXml" ds:itemID="{2AAB7483-E6AA-4793-A4A5-05D75516E350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46c98d88-e344-4ed4-8496-4ed7712e255d}" enabled="0" method="" siteId="{46c98d88-e344-4ed4-8496-4ed7712e255d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</TotalTime>
  <Words>1111</Words>
  <Application>Microsoft Office PowerPoint</Application>
  <PresentationFormat>Widescreen</PresentationFormat>
  <Paragraphs>210</Paragraphs>
  <Slides>11</Slides>
  <Notes>1</Notes>
  <HiddenSlides>0</HiddenSlides>
  <MMClips>4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3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23" baseType="lpstr">
      <vt:lpstr>Calibri</vt:lpstr>
      <vt:lpstr>Google Sans</vt:lpstr>
      <vt:lpstr>Acumin Pro Semibold</vt:lpstr>
      <vt:lpstr>等线</vt:lpstr>
      <vt:lpstr>Acumin Pro</vt:lpstr>
      <vt:lpstr>Roboto</vt:lpstr>
      <vt:lpstr>Arial</vt:lpstr>
      <vt:lpstr>Titillium Web</vt:lpstr>
      <vt:lpstr>1_Office Theme_ARPA-E</vt:lpstr>
      <vt:lpstr>2_Office Theme_ARPA-E</vt:lpstr>
      <vt:lpstr>3_Office Theme_ARPA-E</vt:lpstr>
      <vt:lpstr>Equation</vt:lpstr>
      <vt:lpstr>Topology Optimization Approach</vt:lpstr>
      <vt:lpstr>Topology Optimization Formulation</vt:lpstr>
      <vt:lpstr>Topology Optimization Workflow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U.S. Department of Energy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Squire, Charles P. (CONTR)</dc:creator>
  <cp:lastModifiedBy>Matthew Wood</cp:lastModifiedBy>
  <cp:revision>2</cp:revision>
  <dcterms:created xsi:type="dcterms:W3CDTF">2016-07-28T15:31:28Z</dcterms:created>
  <dcterms:modified xsi:type="dcterms:W3CDTF">2026-09-24T11:49:17Z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0x0101003FD09E73511A3C44B2D18B43A4D0BA19</vt:lpwstr>
  </property>
  <property fmtid="{D5CDD505-2E9C-101B-9397-08002B2CF9AE}" pid="3" name="MediaServiceImageTags">
    <vt:lpwstr/>
  </property>
  <property fmtid="{D5CDD505-2E9C-101B-9397-08002B2CF9AE}" pid="4" name="MSIP_Label_4044bd30-2ed7-4c9d-9d12-46200872a97b_Enabled">
    <vt:lpwstr>true</vt:lpwstr>
  </property>
  <property fmtid="{D5CDD505-2E9C-101B-9397-08002B2CF9AE}" pid="5" name="MSIP_Label_4044bd30-2ed7-4c9d-9d12-46200872a97b_SetDate">
    <vt:lpwstr>2024-05-10T17:10:56Z</vt:lpwstr>
  </property>
  <property fmtid="{D5CDD505-2E9C-101B-9397-08002B2CF9AE}" pid="6" name="MSIP_Label_4044bd30-2ed7-4c9d-9d12-46200872a97b_Method">
    <vt:lpwstr>Standard</vt:lpwstr>
  </property>
  <property fmtid="{D5CDD505-2E9C-101B-9397-08002B2CF9AE}" pid="7" name="MSIP_Label_4044bd30-2ed7-4c9d-9d12-46200872a97b_Name">
    <vt:lpwstr>defa4170-0d19-0005-0004-bc88714345d2</vt:lpwstr>
  </property>
  <property fmtid="{D5CDD505-2E9C-101B-9397-08002B2CF9AE}" pid="8" name="MSIP_Label_4044bd30-2ed7-4c9d-9d12-46200872a97b_SiteId">
    <vt:lpwstr>4130bd39-7c53-419c-b1e5-8758d6d63f21</vt:lpwstr>
  </property>
  <property fmtid="{D5CDD505-2E9C-101B-9397-08002B2CF9AE}" pid="9" name="MSIP_Label_4044bd30-2ed7-4c9d-9d12-46200872a97b_ActionId">
    <vt:lpwstr>1cdcff52-373f-4c26-a706-7f44af9420b1</vt:lpwstr>
  </property>
  <property fmtid="{D5CDD505-2E9C-101B-9397-08002B2CF9AE}" pid="10" name="MSIP_Label_4044bd30-2ed7-4c9d-9d12-46200872a97b_ContentBits">
    <vt:lpwstr>0</vt:lpwstr>
  </property>
</Properties>
</file>